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8"/>
    <p:restoredTop sz="94705"/>
  </p:normalViewPr>
  <p:slideViewPr>
    <p:cSldViewPr snapToGrid="0">
      <p:cViewPr>
        <p:scale>
          <a:sx n="35" d="100"/>
          <a:sy n="35" d="100"/>
        </p:scale>
        <p:origin x="144" y="-5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9/19/24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9/19/24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9" y="2025471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449589" y="32294753"/>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449589" y="7257119"/>
            <a:ext cx="16781364" cy="1295739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826707" y="41359039"/>
            <a:ext cx="7715821" cy="25157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3127623" y="41547419"/>
            <a:ext cx="7056355" cy="2139034"/>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7123" y="41330774"/>
            <a:ext cx="3994489" cy="3213279"/>
          </a:xfrm>
          <a:prstGeom prst="rect">
            <a:avLst/>
          </a:prstGeom>
        </p:spPr>
      </p:pic>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1169</TotalTime>
  <Words>399</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4</cp:revision>
  <dcterms:created xsi:type="dcterms:W3CDTF">2024-09-19T16:58:34Z</dcterms:created>
  <dcterms:modified xsi:type="dcterms:W3CDTF">2024-09-20T12:28:18Z</dcterms:modified>
</cp:coreProperties>
</file>