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84048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" d="100"/>
          <a:sy n="15" d="100"/>
        </p:scale>
        <p:origin x="30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8380311"/>
            <a:ext cx="32644080" cy="17827413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6895217"/>
            <a:ext cx="28803600" cy="12363023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D80D-BBB5-6E40-8FD3-426FE7B58FA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CE1-ED00-C348-A50B-9E0D77E0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D80D-BBB5-6E40-8FD3-426FE7B58FA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CE1-ED00-C348-A50B-9E0D77E0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3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726267"/>
            <a:ext cx="8281035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726267"/>
            <a:ext cx="24363045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D80D-BBB5-6E40-8FD3-426FE7B58FA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CE1-ED00-C348-A50B-9E0D77E0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D80D-BBB5-6E40-8FD3-426FE7B58FA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CE1-ED00-C348-A50B-9E0D77E0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12766055"/>
            <a:ext cx="33124140" cy="21300436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34268002"/>
            <a:ext cx="33124140" cy="11201396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82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82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82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D80D-BBB5-6E40-8FD3-426FE7B58FA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CE1-ED00-C348-A50B-9E0D77E0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9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3631334"/>
            <a:ext cx="1632204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3631334"/>
            <a:ext cx="1632204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D80D-BBB5-6E40-8FD3-426FE7B58FA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CE1-ED00-C348-A50B-9E0D77E0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726278"/>
            <a:ext cx="3312414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12552684"/>
            <a:ext cx="16247028" cy="6151876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8704560"/>
            <a:ext cx="16247028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12552684"/>
            <a:ext cx="16327042" cy="6151876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8704560"/>
            <a:ext cx="1632704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D80D-BBB5-6E40-8FD3-426FE7B58FA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CE1-ED00-C348-A50B-9E0D77E0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4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D80D-BBB5-6E40-8FD3-426FE7B58FA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CE1-ED00-C348-A50B-9E0D77E0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D80D-BBB5-6E40-8FD3-426FE7B58FA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CE1-ED00-C348-A50B-9E0D77E0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5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3413760"/>
            <a:ext cx="12386548" cy="119481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7372785"/>
            <a:ext cx="19442430" cy="36389733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5361920"/>
            <a:ext cx="12386548" cy="28459857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D80D-BBB5-6E40-8FD3-426FE7B58FA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CE1-ED00-C348-A50B-9E0D77E0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0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3413760"/>
            <a:ext cx="12386548" cy="119481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7372785"/>
            <a:ext cx="19442430" cy="36389733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5361920"/>
            <a:ext cx="12386548" cy="28459857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D80D-BBB5-6E40-8FD3-426FE7B58FA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CE1-ED00-C348-A50B-9E0D77E0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726278"/>
            <a:ext cx="3312414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3631334"/>
            <a:ext cx="3312414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3FD80D-BBB5-6E40-8FD3-426FE7B58FA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47460758"/>
            <a:ext cx="129616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ADCE1-ED00-C348-A50B-9E0D77E0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FAA06CF-D340-DFEC-E919-0B72478B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2009140"/>
            <a:ext cx="7874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6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Lahiri, Aditya</dc:creator>
  <cp:lastModifiedBy>Lahiri, Aditya</cp:lastModifiedBy>
  <cp:revision>1</cp:revision>
  <dcterms:created xsi:type="dcterms:W3CDTF">2024-09-19T16:58:34Z</dcterms:created>
  <dcterms:modified xsi:type="dcterms:W3CDTF">2024-09-19T17:00:16Z</dcterms:modified>
</cp:coreProperties>
</file>