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56"/>
    <p:restoredTop sz="94618"/>
  </p:normalViewPr>
  <p:slideViewPr>
    <p:cSldViewPr snapToGrid="0">
      <p:cViewPr>
        <p:scale>
          <a:sx n="52" d="100"/>
          <a:sy n="52" d="100"/>
        </p:scale>
        <p:origin x="1928" y="-3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528375" y="19226983"/>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449589" y="37420639"/>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449589" y="6970876"/>
            <a:ext cx="16781364" cy="1295739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5293439" y="44656627"/>
            <a:ext cx="6560316" cy="21390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2727460" y="44654637"/>
            <a:ext cx="5041558" cy="1876255"/>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449589" y="44654637"/>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528376" y="38478484"/>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05513DD5-8E16-31D2-3E54-D9396CAD46BC}"/>
              </a:ext>
            </a:extLst>
          </p:cNvPr>
          <p:cNvSpPr txBox="1"/>
          <p:nvPr/>
        </p:nvSpPr>
        <p:spPr>
          <a:xfrm>
            <a:off x="18282684" y="20002229"/>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sp>
        <p:nvSpPr>
          <p:cNvPr id="4" name="TextBox 3">
            <a:extLst>
              <a:ext uri="{FF2B5EF4-FFF2-40B4-BE49-F238E27FC236}">
                <a16:creationId xmlns:a16="http://schemas.microsoft.com/office/drawing/2014/main" id="{2CCABBB9-EEA5-5712-3847-0F52AE920956}"/>
              </a:ext>
            </a:extLst>
          </p:cNvPr>
          <p:cNvSpPr txBox="1"/>
          <p:nvPr/>
        </p:nvSpPr>
        <p:spPr>
          <a:xfrm>
            <a:off x="18282684" y="31218847"/>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Future Work</a:t>
            </a:r>
          </a:p>
        </p:txBody>
      </p:sp>
      <p:sp>
        <p:nvSpPr>
          <p:cNvPr id="6" name="TextBox 5">
            <a:extLst>
              <a:ext uri="{FF2B5EF4-FFF2-40B4-BE49-F238E27FC236}">
                <a16:creationId xmlns:a16="http://schemas.microsoft.com/office/drawing/2014/main" id="{FA795F76-3BF9-EEE4-0B2A-CC61A2FE7E68}"/>
              </a:ext>
            </a:extLst>
          </p:cNvPr>
          <p:cNvSpPr txBox="1"/>
          <p:nvPr/>
        </p:nvSpPr>
        <p:spPr>
          <a:xfrm>
            <a:off x="18282684" y="3833186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a:t>
            </a:r>
          </a:p>
        </p:txBody>
      </p:sp>
      <p:sp>
        <p:nvSpPr>
          <p:cNvPr id="13" name="TextBox 12">
            <a:extLst>
              <a:ext uri="{FF2B5EF4-FFF2-40B4-BE49-F238E27FC236}">
                <a16:creationId xmlns:a16="http://schemas.microsoft.com/office/drawing/2014/main" id="{027FDDFF-1753-0D17-7331-AAB8583044A5}"/>
              </a:ext>
            </a:extLst>
          </p:cNvPr>
          <p:cNvSpPr txBox="1"/>
          <p:nvPr/>
        </p:nvSpPr>
        <p:spPr>
          <a:xfrm>
            <a:off x="528376" y="20376571"/>
            <a:ext cx="16781364" cy="16619934"/>
          </a:xfrm>
          <a:prstGeom prst="rect">
            <a:avLst/>
          </a:prstGeom>
          <a:noFill/>
        </p:spPr>
        <p:txBody>
          <a:bodyPr wrap="square" rtlCol="0">
            <a:spAutoFit/>
          </a:bodyPr>
          <a:lstStyle/>
          <a:p>
            <a:pPr>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0E101A"/>
                </a:solidFill>
                <a:effectLst/>
                <a:latin typeface="Calibri" panose="020F0502020204030204" pitchFamily="34" charset="0"/>
                <a:cs typeface="Calibri" panose="020F0502020204030204" pitchFamily="34" charset="0"/>
              </a:rPr>
              <a:t> </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1875</TotalTime>
  <Words>1009</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7</cp:revision>
  <dcterms:created xsi:type="dcterms:W3CDTF">2024-09-19T16:58:34Z</dcterms:created>
  <dcterms:modified xsi:type="dcterms:W3CDTF">2024-09-23T14:23:51Z</dcterms:modified>
</cp:coreProperties>
</file>