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72" r:id="rId6"/>
    <p:sldId id="259" r:id="rId7"/>
    <p:sldId id="260" r:id="rId8"/>
    <p:sldId id="265" r:id="rId9"/>
    <p:sldId id="266" r:id="rId10"/>
    <p:sldId id="267" r:id="rId11"/>
    <p:sldId id="262" r:id="rId12"/>
    <p:sldId id="261" r:id="rId13"/>
    <p:sldId id="269" r:id="rId14"/>
    <p:sldId id="271" r:id="rId15"/>
    <p:sldId id="270" r:id="rId16"/>
    <p:sldId id="274" r:id="rId17"/>
    <p:sldId id="275" r:id="rId18"/>
    <p:sldId id="276" r:id="rId19"/>
    <p:sldId id="277" r:id="rId20"/>
    <p:sldId id="278" r:id="rId21"/>
    <p:sldId id="273" r:id="rId22"/>
    <p:sldId id="257"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10" autoAdjust="0"/>
    <p:restoredTop sz="94660"/>
  </p:normalViewPr>
  <p:slideViewPr>
    <p:cSldViewPr snapToGrid="0">
      <p:cViewPr varScale="1">
        <p:scale>
          <a:sx n="140" d="100"/>
          <a:sy n="140" d="100"/>
        </p:scale>
        <p:origin x="232" y="4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4/25/24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Tree>
    <p:extLst>
      <p:ext uri="{BB962C8B-B14F-4D97-AF65-F5344CB8AC3E}">
        <p14:creationId xmlns:p14="http://schemas.microsoft.com/office/powerpoint/2010/main" val="224356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NON PMTL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 Gene Symbol for each PMTL , associated drug name, if it was registered in clinical trials, the age type (pediatric, adult, or mixed) of population it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tumor name, is it a pediatric cancer, reference for pediatric tumor, evidence count for the given PMTL-tumor relationship from OT , source of the relationship between </a:t>
            </a:r>
            <a:r>
              <a:rPr lang="en-US" sz="1800" dirty="0" err="1">
                <a:solidFill>
                  <a:srgbClr val="000000"/>
                </a:solidFill>
              </a:rPr>
              <a:t>pmtl</a:t>
            </a:r>
            <a:r>
              <a:rPr lang="en-US" sz="1800" dirty="0">
                <a:solidFill>
                  <a:srgbClr val="000000"/>
                </a:solidFill>
              </a:rPr>
              <a:t>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3958796068"/>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Non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 Gene Symbol for each PMTL , associated drug name, if it was registered in clinical trials, the age type (pediatric, adult, or mixed) of population it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224759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a:t>
            </a:r>
            <a:r>
              <a:rPr lang="en-US"/>
              <a:t>: NON PMTL </a:t>
            </a:r>
            <a:r>
              <a:rPr lang="en-US" dirty="0"/>
              <a:t>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tumor name, is it a pediatric cancer, reference for pediatric tumor, evidence count for the given PMTL-tumor relationship from OT , source of the relationship between </a:t>
            </a:r>
            <a:r>
              <a:rPr lang="en-US" sz="1800" dirty="0" err="1">
                <a:solidFill>
                  <a:srgbClr val="000000"/>
                </a:solidFill>
              </a:rPr>
              <a:t>pmtl</a:t>
            </a:r>
            <a:r>
              <a:rPr lang="en-US" sz="1800" dirty="0">
                <a:solidFill>
                  <a:srgbClr val="000000"/>
                </a:solidFill>
              </a:rPr>
              <a:t>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17</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94046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a:t>
            </a:r>
          </a:p>
        </p:txBody>
      </p:sp>
      <p:sp>
        <p:nvSpPr>
          <p:cNvPr id="4" name="Slide Number Placeholder 3"/>
          <p:cNvSpPr>
            <a:spLocks noGrp="1"/>
          </p:cNvSpPr>
          <p:nvPr>
            <p:ph type="sldNum" sz="quarter" idx="12"/>
          </p:nvPr>
        </p:nvSpPr>
        <p:spPr/>
        <p:txBody>
          <a:bodyPr/>
          <a:lstStyle/>
          <a:p>
            <a:fld id="{AD40181A-01B0-4CB8-8614-1473649F6741}" type="slidenum">
              <a:rPr lang="en-US" smtClean="0"/>
              <a:t>18</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sp>
        <p:nvSpPr>
          <p:cNvPr id="5" name="Content Placeholder 2">
            <a:extLst>
              <a:ext uri="{FF2B5EF4-FFF2-40B4-BE49-F238E27FC236}">
                <a16:creationId xmlns:a16="http://schemas.microsoft.com/office/drawing/2014/main" id="{8418E8BD-8EC1-191C-A55A-3CC21F83C6FE}"/>
              </a:ext>
            </a:extLst>
          </p:cNvPr>
          <p:cNvSpPr>
            <a:spLocks noGrp="1"/>
          </p:cNvSpPr>
          <p:nvPr>
            <p:ph idx="1"/>
          </p:nvPr>
        </p:nvSpPr>
        <p:spPr>
          <a:xfrm>
            <a:off x="1222053" y="1736231"/>
            <a:ext cx="10651402" cy="3895344"/>
          </a:xfrm>
        </p:spPr>
        <p:txBody>
          <a:bodyPr/>
          <a:lstStyle/>
          <a:p>
            <a:endParaRPr lang="en-US" dirty="0"/>
          </a:p>
        </p:txBody>
      </p:sp>
    </p:spTree>
    <p:extLst>
      <p:ext uri="{BB962C8B-B14F-4D97-AF65-F5344CB8AC3E}">
        <p14:creationId xmlns:p14="http://schemas.microsoft.com/office/powerpoint/2010/main" val="33472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20</a:t>
            </a:fld>
            <a:endParaRPr lang="en-US" dirty="0">
              <a:solidFill>
                <a:srgbClr val="FFFFFE"/>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3.xml><?xml version="1.0" encoding="utf-8"?>
<ds:datastoreItem xmlns:ds="http://schemas.openxmlformats.org/officeDocument/2006/customXml" ds:itemID="{8E78B9CA-BC85-4AC4-82A4-AD53C20980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561</TotalTime>
  <Words>1697</Words>
  <Application>Microsoft Macintosh PowerPoint</Application>
  <PresentationFormat>Widescreen</PresentationFormat>
  <Paragraphs>396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PMTL – Drug + PMTL -Tumor </vt:lpstr>
      <vt:lpstr>PIPELINE Summary: What got left out ?</vt:lpstr>
      <vt:lpstr>PIPELINE Results</vt:lpstr>
      <vt:lpstr>PIPELINE Results: PMTL Drug Table</vt:lpstr>
      <vt:lpstr>PIPELINE Results: PMTL Tumor Table</vt:lpstr>
      <vt:lpstr>PIPELINE Results: Non PMTL Drug Table</vt:lpstr>
      <vt:lpstr>PIPELINE Results: NON PMTL Tumor Table</vt:lpstr>
      <vt:lpstr>PART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9</cp:revision>
  <dcterms:created xsi:type="dcterms:W3CDTF">2018-01-25T18:17:50Z</dcterms:created>
  <dcterms:modified xsi:type="dcterms:W3CDTF">2024-04-26T05:45:04Z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