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70" r:id="rId16"/>
    <p:sldId id="278" r:id="rId17"/>
    <p:sldId id="271" r:id="rId18"/>
    <p:sldId id="273" r:id="rId19"/>
    <p:sldId id="275" r:id="rId20"/>
    <p:sldId id="272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F2B3-FCF1-2AC8-DAF9-2AB9D0C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E3-A375-EAB5-52FD-46BF42C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30-5222-9266-4D59-2963E6A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3E74-525A-B37E-452E-6166E30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8E70648-14AB-85C5-25D0-8C29BBB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FAE6-0C60-02DC-EAFB-075B63CAC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C71-13F8-FC5D-5B55-E4FA785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671-39F5-E6CF-00F9-136B11F8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0198-6D2F-FA30-7607-43AD6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6E343-C1CA-25FA-98F0-906E5FF9CAEA}"/>
              </a:ext>
            </a:extLst>
          </p:cNvPr>
          <p:cNvSpPr txBox="1"/>
          <p:nvPr/>
        </p:nvSpPr>
        <p:spPr>
          <a:xfrm>
            <a:off x="8020920" y="1088019"/>
            <a:ext cx="403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 Metrics used: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Levenshtein</a:t>
            </a:r>
            <a:r>
              <a:rPr lang="en-US" sz="1200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Jarro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-Winkler 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3. Cosine distance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86BCC0C-9219-5FC9-872E-7A566D25D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5681-1E49-8506-05B6-8F668FA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BF7-74FC-993E-DBF9-446B448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096-3D15-2F3D-B0DB-349D4A6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F4A8-9608-6AF8-8C67-9CE51D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E8EB-7EED-E96F-C273-89364042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1315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2EDC-9418-F26B-E902-CE1967BD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8F4-2991-5514-9E2D-A805FD5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99F-06FD-021B-93D3-B68AAB6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9F5F-7F87-4AC9-4E65-A795B42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C6B653-A78F-06D9-28BA-B33E0BF85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02579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7627668E-51DE-4AD3-FF0D-C851912FABF8}"/>
              </a:ext>
            </a:extLst>
          </p:cNvPr>
          <p:cNvSpPr/>
          <p:nvPr/>
        </p:nvSpPr>
        <p:spPr>
          <a:xfrm>
            <a:off x="1621063" y="2168780"/>
            <a:ext cx="3707477" cy="2223773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False Positive Matches !!</a:t>
            </a:r>
          </a:p>
        </p:txBody>
      </p:sp>
    </p:spTree>
    <p:extLst>
      <p:ext uri="{BB962C8B-B14F-4D97-AF65-F5344CB8AC3E}">
        <p14:creationId xmlns:p14="http://schemas.microsoft.com/office/powerpoint/2010/main" val="4197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0249-62E3-2F26-6BA6-602A8F96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BDF9-1166-18CA-0349-57322F57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6400-3FF8-F4A0-220B-DF29D26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07B62-1AAC-D765-454B-00AD54E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E813A0-89D2-DF06-A388-F37E0A47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17" y="1078713"/>
            <a:ext cx="9824696" cy="49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D60F-7732-79E6-B20E-B2B7258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6F-5889-60A8-C7DE-531BB97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Edit distance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E093-B3BC-B6BE-E9D8-BC5D32F6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C191-810C-7E3E-9044-9735E20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FB0D99-FD18-2C55-9037-64EEDCB6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20" y="1134063"/>
            <a:ext cx="9820656" cy="45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AE792-44D1-2EFC-560E-DBB1C22C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5168-934D-2EA9-8056-AACAFFDD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829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1779-1F3D-BF8E-51F3-0F877857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3" y="1481328"/>
            <a:ext cx="8952726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A215-B293-390A-66D1-FBCFD49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3529-BC79-20F9-06B4-657AA805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273"/>
              </p:ext>
            </p:extLst>
          </p:nvPr>
        </p:nvGraphicFramePr>
        <p:xfrm>
          <a:off x="216213" y="656705"/>
          <a:ext cx="8128002" cy="514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940">
                  <a:extLst>
                    <a:ext uri="{9D8B030D-6E8A-4147-A177-3AD203B41FA5}">
                      <a16:colId xmlns:a16="http://schemas.microsoft.com/office/drawing/2014/main" val="1643565107"/>
                    </a:ext>
                  </a:extLst>
                </a:gridCol>
                <a:gridCol w="765471">
                  <a:extLst>
                    <a:ext uri="{9D8B030D-6E8A-4147-A177-3AD203B41FA5}">
                      <a16:colId xmlns:a16="http://schemas.microsoft.com/office/drawing/2014/main" val="731584528"/>
                    </a:ext>
                  </a:extLst>
                </a:gridCol>
                <a:gridCol w="1238590">
                  <a:extLst>
                    <a:ext uri="{9D8B030D-6E8A-4147-A177-3AD203B41FA5}">
                      <a16:colId xmlns:a16="http://schemas.microsoft.com/office/drawing/2014/main" val="3887048142"/>
                    </a:ext>
                  </a:extLst>
                </a:gridCol>
                <a:gridCol w="888768">
                  <a:extLst>
                    <a:ext uri="{9D8B030D-6E8A-4147-A177-3AD203B41FA5}">
                      <a16:colId xmlns:a16="http://schemas.microsoft.com/office/drawing/2014/main" val="3285545827"/>
                    </a:ext>
                  </a:extLst>
                </a:gridCol>
                <a:gridCol w="1820566">
                  <a:extLst>
                    <a:ext uri="{9D8B030D-6E8A-4147-A177-3AD203B41FA5}">
                      <a16:colId xmlns:a16="http://schemas.microsoft.com/office/drawing/2014/main" val="17293050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27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LV + AF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JW +AF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 +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b-cell lymphomas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t cell lymphomas</a:t>
                      </a:r>
                    </a:p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0.17460317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7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prostate carcinoma; unresectable melanoma; unresectable nut carcinoma ;unresectable paraganglioma;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carcinoma; unresectable carcinoma;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sarcoma; unresectable sarcoma; unresectable cancer; intraductal carcinoma</a:t>
                      </a:r>
                    </a:p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-0.1950234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liposarcoma ;fibrosarcoma; </a:t>
                      </a:r>
                      <a:r>
                        <a:rPr lang="en-US" sz="12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liposarcomas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liver; cancer of the ureter; cancer of the kidney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0.09780815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2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0.88235294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35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BA0D72-1D0A-8873-7107-8D924376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6339"/>
              </p:ext>
            </p:extLst>
          </p:nvPr>
        </p:nvGraphicFramePr>
        <p:xfrm>
          <a:off x="9576262" y="1550939"/>
          <a:ext cx="2273300" cy="8128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345391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4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3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018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8AF258-FD2A-7955-3C10-9F7685B5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51073"/>
              </p:ext>
            </p:extLst>
          </p:nvPr>
        </p:nvGraphicFramePr>
        <p:xfrm>
          <a:off x="4959350" y="2883694"/>
          <a:ext cx="2273300" cy="22352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7200582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940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69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847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177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183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600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09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784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09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1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4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0811-B06F-AABE-1F5E-B6614887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1C4-ADCB-C4AE-8420-A60C512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3 : Embedding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81F-03AC-C959-9153-59AC077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4105-C456-4F45-9FA6-0B107B8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1471</Words>
  <Application>Microsoft Macintosh PowerPoint</Application>
  <PresentationFormat>Widescreen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Narrow</vt:lpstr>
      <vt:lpstr>Arial</vt:lpstr>
      <vt:lpstr>Calibri</vt:lpstr>
      <vt:lpstr>Chronicle Text G1 Roman</vt:lpstr>
      <vt:lpstr>Georgia</vt:lpstr>
      <vt:lpstr>Google Sans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Standardization Method 1 : Edit distance</vt:lpstr>
      <vt:lpstr>Standardization Method 1 : Edit distance</vt:lpstr>
      <vt:lpstr>Standardization Method : Edit distance Benchmark Results</vt:lpstr>
      <vt:lpstr>Standardization Method 1 : Benchmark Results</vt:lpstr>
      <vt:lpstr>Standardization Method 1 : Edit distance</vt:lpstr>
      <vt:lpstr>Standardization Method 2 : Edit distance + Clustering</vt:lpstr>
      <vt:lpstr>Standardization Method 2 : Benchmark Results</vt:lpstr>
      <vt:lpstr>Standardization Method 3 : Embedding +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17</cp:revision>
  <dcterms:created xsi:type="dcterms:W3CDTF">2018-01-25T18:17:50Z</dcterms:created>
  <dcterms:modified xsi:type="dcterms:W3CDTF">2024-03-09T01:53:56Z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