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3" y="1736231"/>
            <a:ext cx="10651402" cy="3895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3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3658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Juliet Kilcoyne</cp:lastModifiedBy>
  <cp:revision>7</cp:revision>
  <dcterms:created xsi:type="dcterms:W3CDTF">2018-01-25T18:17:50Z</dcterms:created>
  <dcterms:modified xsi:type="dcterms:W3CDTF">2021-03-17T16:20:39Z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