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19722"/>
              </p:ext>
            </p:extLst>
          </p:nvPr>
        </p:nvGraphicFramePr>
        <p:xfrm>
          <a:off x="100908" y="681963"/>
          <a:ext cx="11511972" cy="5183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54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62995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926143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90580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2596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310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</a:t>
                      </a:r>
                      <a:r>
                        <a:rPr lang="en-US" sz="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abbreviation added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76608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52725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310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012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677894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j-lt"/>
                        </a:rPr>
                        <a:t>Patient description,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Edit Distances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97C-25D5-9802-2332-165BDAF0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2B2-E5C1-D5CB-733C-2DC345A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Embeddings with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04E-E5E1-D7FA-ACFE-D4CB48AC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A125-0705-7F00-5FDF-D1E61D1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312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Edit Distances </vt:lpstr>
      <vt:lpstr>Clinical Trials: Embeddings with 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12</cp:revision>
  <dcterms:created xsi:type="dcterms:W3CDTF">2018-01-25T18:17:50Z</dcterms:created>
  <dcterms:modified xsi:type="dcterms:W3CDTF">2024-03-08T03:07:32Z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