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2"/>
    <p:restoredTop sz="94618"/>
  </p:normalViewPr>
  <p:slideViewPr>
    <p:cSldViewPr snapToGrid="0">
      <p:cViewPr>
        <p:scale>
          <a:sx n="52" d="100"/>
          <a:sy n="52" d="100"/>
        </p:scale>
        <p:origin x="1928" y="-4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860148"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8" y="18227514"/>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370801" y="35631948"/>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370803" y="7122504"/>
            <a:ext cx="16781364" cy="11480066"/>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760597" y="37065076"/>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623328" y="37065076"/>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370802" y="37014259"/>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370801" y="40496284"/>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05513DD5-8E16-31D2-3E54-D9396CAD46BC}"/>
              </a:ext>
            </a:extLst>
          </p:cNvPr>
          <p:cNvSpPr txBox="1"/>
          <p:nvPr/>
        </p:nvSpPr>
        <p:spPr>
          <a:xfrm>
            <a:off x="18282684" y="26551310"/>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sp>
        <p:nvSpPr>
          <p:cNvPr id="4" name="TextBox 3">
            <a:extLst>
              <a:ext uri="{FF2B5EF4-FFF2-40B4-BE49-F238E27FC236}">
                <a16:creationId xmlns:a16="http://schemas.microsoft.com/office/drawing/2014/main" id="{2CCABBB9-EEA5-5712-3847-0F52AE920956}"/>
              </a:ext>
            </a:extLst>
          </p:cNvPr>
          <p:cNvSpPr txBox="1"/>
          <p:nvPr/>
        </p:nvSpPr>
        <p:spPr>
          <a:xfrm>
            <a:off x="18282684" y="37539772"/>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Future Work</a:t>
            </a:r>
          </a:p>
        </p:txBody>
      </p:sp>
      <p:sp>
        <p:nvSpPr>
          <p:cNvPr id="6" name="TextBox 5">
            <a:extLst>
              <a:ext uri="{FF2B5EF4-FFF2-40B4-BE49-F238E27FC236}">
                <a16:creationId xmlns:a16="http://schemas.microsoft.com/office/drawing/2014/main" id="{FA795F76-3BF9-EEE4-0B2A-CC61A2FE7E68}"/>
              </a:ext>
            </a:extLst>
          </p:cNvPr>
          <p:cNvSpPr txBox="1"/>
          <p:nvPr/>
        </p:nvSpPr>
        <p:spPr>
          <a:xfrm>
            <a:off x="18282684" y="4754611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296454"/>
            <a:ext cx="16938937" cy="16619934"/>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0E101A"/>
                </a:solidFill>
                <a:effectLst/>
                <a:latin typeface="Calibri" panose="020F0502020204030204" pitchFamily="34" charset="0"/>
                <a:cs typeface="Calibri" panose="020F0502020204030204" pitchFamily="34" charset="0"/>
              </a:rPr>
              <a:t> </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a:t>
            </a:r>
          </a:p>
          <a:p>
            <a:endParaRPr lang="en-US" dirty="0"/>
          </a:p>
        </p:txBody>
      </p:sp>
      <p:sp>
        <p:nvSpPr>
          <p:cNvPr id="16" name="TextBox 15">
            <a:extLst>
              <a:ext uri="{FF2B5EF4-FFF2-40B4-BE49-F238E27FC236}">
                <a16:creationId xmlns:a16="http://schemas.microsoft.com/office/drawing/2014/main" id="{27B3E798-9FE3-5AAC-46DF-5DAB0F88680C}"/>
              </a:ext>
            </a:extLst>
          </p:cNvPr>
          <p:cNvSpPr txBox="1"/>
          <p:nvPr/>
        </p:nvSpPr>
        <p:spPr>
          <a:xfrm>
            <a:off x="18282684" y="7299647"/>
            <a:ext cx="16884646" cy="5509200"/>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[21–24]</a:t>
            </a:r>
            <a:r>
              <a:rPr lang="en-US" sz="3200" dirty="0">
                <a:latin typeface="Calibri" panose="020F0502020204030204" pitchFamily="34" charset="0"/>
                <a:cs typeface="Calibri" panose="020F0502020204030204" pitchFamily="34" charset="0"/>
              </a:rPr>
              <a:t>. The several methods used for standardizing tumor names in the CT registry is described in the pipeline schematic below. </a:t>
            </a:r>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2055</TotalTime>
  <Words>1181</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8</cp:revision>
  <dcterms:created xsi:type="dcterms:W3CDTF">2024-09-19T16:58:34Z</dcterms:created>
  <dcterms:modified xsi:type="dcterms:W3CDTF">2024-09-23T17:23:51Z</dcterms:modified>
</cp:coreProperties>
</file>