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42"/>
    <p:restoredTop sz="94671"/>
  </p:normalViewPr>
  <p:slideViewPr>
    <p:cSldViewPr snapToGrid="0">
      <p:cViewPr>
        <p:scale>
          <a:sx n="74" d="100"/>
          <a:sy n="74" d="100"/>
        </p:scale>
        <p:origin x="144" y="-12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9/19/24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9/19/24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449589"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449589" y="20254718"/>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a:t>
            </a:r>
          </a:p>
        </p:txBody>
      </p:sp>
      <p:sp>
        <p:nvSpPr>
          <p:cNvPr id="12" name="TextBox 11">
            <a:extLst>
              <a:ext uri="{FF2B5EF4-FFF2-40B4-BE49-F238E27FC236}">
                <a16:creationId xmlns:a16="http://schemas.microsoft.com/office/drawing/2014/main" id="{0B7EAF46-20C4-FE66-82C2-B3CD62947DEE}"/>
              </a:ext>
            </a:extLst>
          </p:cNvPr>
          <p:cNvSpPr txBox="1"/>
          <p:nvPr/>
        </p:nvSpPr>
        <p:spPr>
          <a:xfrm>
            <a:off x="449589" y="32294753"/>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449589" y="7257119"/>
            <a:ext cx="16781364" cy="12957393"/>
          </a:xfrm>
          <a:prstGeom prst="rect">
            <a:avLst/>
          </a:prstGeom>
          <a:noFill/>
        </p:spPr>
        <p:txBody>
          <a:bodyPr wrap="square" rtlCol="0">
            <a:spAutoFit/>
          </a:bodyPr>
          <a:lstStyle/>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disease data file from NIH's clinical trials registry and identifies tumors from the rest of the diseases. Following the tumor identification, each tumor from the registry is mapped to a standardized tumor terminology from the WHO tumor classification system and NCIT using twelve text standardization methods based on text-similarity and text-embedding methods. We evaluate each of these methods on a subset of tumors derived from the registry to evaluate their accuracies in mapping the tumors to their standardized tumor terminology in the WHO tumor classification system.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we found that finding the closest WHO term to a given tumor name from the registry using Euclidean distance outperformed the other methods.</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endParaRPr lang="en-US" sz="3200" b="0" dirty="0">
              <a:effectLst/>
              <a:latin typeface="Calibri" panose="020F0502020204030204" pitchFamily="34" charset="0"/>
              <a:cs typeface="Calibri" panose="020F0502020204030204" pitchFamily="34" charset="0"/>
            </a:endParaRPr>
          </a:p>
          <a:p>
            <a:pPr rtl="0">
              <a:spcBef>
                <a:spcPts val="0"/>
              </a:spcBef>
              <a:spcAft>
                <a:spcPts val="0"/>
              </a:spcAft>
            </a:pP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standardizes them according to the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8282684" y="6119881"/>
            <a:ext cx="16623792"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Methods</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826707" y="41359039"/>
            <a:ext cx="7715821" cy="2515794"/>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3127623" y="41547419"/>
            <a:ext cx="7056355" cy="2139034"/>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7123" y="41330774"/>
            <a:ext cx="3994489" cy="3213279"/>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449589" y="33947267"/>
            <a:ext cx="16781364" cy="6514604"/>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on drugs used for treating various conditions. From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p>
          <a:p>
            <a:pPr algn="just">
              <a:spcAft>
                <a:spcPts val="2000"/>
              </a:spcAft>
            </a:pP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names of adult and pediatric tumors. The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The Nationa</a:t>
            </a:r>
            <a:r>
              <a:rPr lang="en-US" sz="3200" dirty="0">
                <a:latin typeface="Calibri" panose="020F0502020204030204" pitchFamily="34" charset="0"/>
                <a:cs typeface="Calibri" panose="020F0502020204030204" pitchFamily="34" charset="0"/>
              </a:rPr>
              <a:t>l Cancer Institute thesaurus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also provides standardized tumor terms and it is also used for standardizing the tumor names from the clinical trials registry.  </a:t>
            </a:r>
            <a:r>
              <a:rPr lang="en-US" sz="3200" dirty="0">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1230</TotalTime>
  <Words>543</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5</cp:revision>
  <dcterms:created xsi:type="dcterms:W3CDTF">2024-09-19T16:58:34Z</dcterms:created>
  <dcterms:modified xsi:type="dcterms:W3CDTF">2024-09-20T13:29:14Z</dcterms:modified>
</cp:coreProperties>
</file>