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8"/>
    <p:restoredTop sz="94648"/>
  </p:normalViewPr>
  <p:slideViewPr>
    <p:cSldViewPr snapToGrid="0">
      <p:cViewPr varScale="1">
        <p:scale>
          <a:sx n="15" d="100"/>
          <a:sy n="15" d="100"/>
        </p:scale>
        <p:origin x="212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449589" y="2025471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449589" y="32294753"/>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449589" y="7257119"/>
            <a:ext cx="16781364" cy="1295739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8282684"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Methods</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826707" y="41359039"/>
            <a:ext cx="7715821" cy="25157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3127623" y="41547419"/>
            <a:ext cx="7056355" cy="2139034"/>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7123" y="41330774"/>
            <a:ext cx="3994489" cy="3213279"/>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449589" y="33947267"/>
            <a:ext cx="16781364" cy="6514604"/>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on drugs used for treating various conditions. From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p>
          <a:p>
            <a:pPr algn="just">
              <a:spcAft>
                <a:spcPts val="2000"/>
              </a:spcAft>
            </a:pP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05513DD5-8E16-31D2-3E54-D9396CAD46BC}"/>
              </a:ext>
            </a:extLst>
          </p:cNvPr>
          <p:cNvSpPr txBox="1"/>
          <p:nvPr/>
        </p:nvSpPr>
        <p:spPr>
          <a:xfrm>
            <a:off x="18282684" y="20002229"/>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sp>
        <p:nvSpPr>
          <p:cNvPr id="4" name="TextBox 3">
            <a:extLst>
              <a:ext uri="{FF2B5EF4-FFF2-40B4-BE49-F238E27FC236}">
                <a16:creationId xmlns:a16="http://schemas.microsoft.com/office/drawing/2014/main" id="{2CCABBB9-EEA5-5712-3847-0F52AE920956}"/>
              </a:ext>
            </a:extLst>
          </p:cNvPr>
          <p:cNvSpPr txBox="1"/>
          <p:nvPr/>
        </p:nvSpPr>
        <p:spPr>
          <a:xfrm>
            <a:off x="18282684" y="31218847"/>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Future Work</a:t>
            </a:r>
          </a:p>
        </p:txBody>
      </p:sp>
      <p:sp>
        <p:nvSpPr>
          <p:cNvPr id="6" name="TextBox 5">
            <a:extLst>
              <a:ext uri="{FF2B5EF4-FFF2-40B4-BE49-F238E27FC236}">
                <a16:creationId xmlns:a16="http://schemas.microsoft.com/office/drawing/2014/main" id="{FA795F76-3BF9-EEE4-0B2A-CC61A2FE7E68}"/>
              </a:ext>
            </a:extLst>
          </p:cNvPr>
          <p:cNvSpPr txBox="1"/>
          <p:nvPr/>
        </p:nvSpPr>
        <p:spPr>
          <a:xfrm>
            <a:off x="18282684" y="3833186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a:t>
            </a:r>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1232</TotalTime>
  <Words>547</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6</cp:revision>
  <dcterms:created xsi:type="dcterms:W3CDTF">2024-09-19T16:58:34Z</dcterms:created>
  <dcterms:modified xsi:type="dcterms:W3CDTF">2024-09-23T03:41:29Z</dcterms:modified>
</cp:coreProperties>
</file>