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FE00-154C-B280-D403-E23154AC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108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Tumors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9</cp:revision>
  <dcterms:created xsi:type="dcterms:W3CDTF">2018-01-25T18:17:50Z</dcterms:created>
  <dcterms:modified xsi:type="dcterms:W3CDTF">2024-03-07T05:42:21Z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