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>
        <p:scale>
          <a:sx n="124" d="100"/>
          <a:sy n="124" d="100"/>
        </p:scale>
        <p:origin x="81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unstandardized Tumor Names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E85FD-6C57-7E5C-25FD-E5646B54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36295"/>
              </p:ext>
            </p:extLst>
          </p:nvPr>
        </p:nvGraphicFramePr>
        <p:xfrm>
          <a:off x="408479" y="1226425"/>
          <a:ext cx="8098523" cy="389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047">
                  <a:extLst>
                    <a:ext uri="{9D8B030D-6E8A-4147-A177-3AD203B41FA5}">
                      <a16:colId xmlns:a16="http://schemas.microsoft.com/office/drawing/2014/main" val="4021694754"/>
                    </a:ext>
                  </a:extLst>
                </a:gridCol>
                <a:gridCol w="1466845">
                  <a:extLst>
                    <a:ext uri="{9D8B030D-6E8A-4147-A177-3AD203B41FA5}">
                      <a16:colId xmlns:a16="http://schemas.microsoft.com/office/drawing/2014/main" val="3295535630"/>
                    </a:ext>
                  </a:extLst>
                </a:gridCol>
                <a:gridCol w="5312631">
                  <a:extLst>
                    <a:ext uri="{9D8B030D-6E8A-4147-A177-3AD203B41FA5}">
                      <a16:colId xmlns:a16="http://schemas.microsoft.com/office/drawing/2014/main" val="1958709931"/>
                    </a:ext>
                  </a:extLst>
                </a:gridCol>
              </a:tblGrid>
              <a:tr h="3465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86625"/>
                  </a:ext>
                </a:extLst>
              </a:tr>
              <a:tr h="25846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4159811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NCT03449069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crohn</a:t>
                      </a:r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disease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6144"/>
                  </a:ext>
                </a:extLst>
              </a:tr>
              <a:tr h="2165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54148559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NCT05806385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triple negative breast cancer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99420"/>
                  </a:ext>
                </a:extLst>
              </a:tr>
              <a:tr h="2165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54158880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NCT04529772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diffuse large b-cell lymphoma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69672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54174814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NCT04317313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lymphoma, large b-cell, diffuse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766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54159226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NCT04139304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Ann Arbor Stage II Diffuse Large B-Cell Lymphoma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50268"/>
                  </a:ext>
                </a:extLst>
              </a:tr>
              <a:tr h="2165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54160394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NCT01365169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stage iv colorectal cancer </a:t>
                      </a:r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ajcc</a:t>
                      </a:r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v7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54973"/>
                  </a:ext>
                </a:extLst>
              </a:tr>
              <a:tr h="2165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54167219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NCT00005799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waldenstr</a:t>
                      </a:r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√∂m macroglobulinemia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8278"/>
                  </a:ext>
                </a:extLst>
              </a:tr>
              <a:tr h="2165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53807459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NCT05667415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chemotherapyÔºõadvanced</a:t>
                      </a:r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gastric </a:t>
                      </a:r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cancerÔºõcisplatin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1659"/>
                  </a:ext>
                </a:extLst>
              </a:tr>
              <a:tr h="2165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53785094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NCT01127841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follicular non-</a:t>
                      </a:r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hodgking</a:t>
                      </a:r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¬¥s lymphoma refractory or </a:t>
                      </a:r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rela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07277"/>
                  </a:ext>
                </a:extLst>
              </a:tr>
              <a:tr h="2165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53878247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NCT02172768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acute myeloid </a:t>
                      </a:r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leucaemia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61124"/>
                  </a:ext>
                </a:extLst>
              </a:tr>
              <a:tr h="25065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54168238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NCT05587556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liver transplant, liver cancer, immunosuppressant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2220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53573690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NCT03452657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ranibizumab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9474"/>
                  </a:ext>
                </a:extLst>
              </a:tr>
              <a:tr h="216586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53574738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NCT04669496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lenvatinib</a:t>
                      </a: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4795"/>
                  </a:ext>
                </a:extLst>
              </a:tr>
              <a:tr h="243098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53756631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NCT01227746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9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9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patients with advanced gastro-intestinal stromal tumors (gist) treated with imatinib</a:t>
                      </a:r>
                      <a:endParaRPr lang="en-US" sz="900" b="0" dirty="0">
                        <a:effectLst/>
                        <a:latin typeface="+mj-lt"/>
                      </a:endParaRPr>
                    </a:p>
                    <a:p>
                      <a:br>
                        <a:rPr lang="en-US" sz="900" dirty="0">
                          <a:latin typeface="+mj-lt"/>
                        </a:rPr>
                      </a:br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B09-FFBD-59D0-EA9C-7C80B1C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A-C630-36CE-2E12-27D6E84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Edit Distances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F578-5FCE-7DB3-36C9-E520EC1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0DD3-A15F-F058-6A1D-AC9EF1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D97C-25D5-9802-2332-165BDAF0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42B2-E5C1-D5CB-733C-2DC345A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Embeddings with 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304E-E5E1-D7FA-ACFE-D4CB48AC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A125-0705-7F00-5FDF-D1E61D1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240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unstandardized Tumor Names </vt:lpstr>
      <vt:lpstr>Clinical Trials: Edit Distances </vt:lpstr>
      <vt:lpstr>Clinical Trials: Embeddings with 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11</cp:revision>
  <dcterms:created xsi:type="dcterms:W3CDTF">2018-01-25T18:17:50Z</dcterms:created>
  <dcterms:modified xsi:type="dcterms:W3CDTF">2024-03-07T21:55:39Z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