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 autoAdjust="0"/>
    <p:restoredTop sz="94660"/>
  </p:normalViewPr>
  <p:slideViewPr>
    <p:cSldViewPr snapToGrid="0">
      <p:cViewPr>
        <p:scale>
          <a:sx n="86" d="100"/>
          <a:sy n="86" d="100"/>
        </p:scale>
        <p:origin x="144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1925" y="642670"/>
            <a:ext cx="7153275" cy="2786330"/>
          </a:xfrm>
        </p:spPr>
        <p:txBody>
          <a:bodyPr/>
          <a:lstStyle/>
          <a:p>
            <a:r>
              <a:rPr lang="en-US" dirty="0"/>
              <a:t>A comprehensive pipeline for the Analysis of drug , target and Tumor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4325" y="3638430"/>
            <a:ext cx="5577417" cy="502920"/>
          </a:xfrm>
        </p:spPr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 and Deanne Taylor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53" y="320156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53" y="1736231"/>
            <a:ext cx="10651402" cy="389534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FDA Pediatric Molecular Target List (FDA-PMTL) was created, containing over 400 pediatric cancer gene targets of interest.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imited resources outline drugs tested in clinical trials for cancer for the PMTL genes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3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3658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57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Chronicle Text G1 Roman</vt:lpstr>
      <vt:lpstr>Georgia</vt:lpstr>
      <vt:lpstr>Rubrik-SemiBold</vt:lpstr>
      <vt:lpstr>RIS_LabArchives_Template</vt:lpstr>
      <vt:lpstr>A comprehensive pipeline for the Analysis of drug , target and Tumor databases</vt:lpstr>
      <vt:lpstr>Background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9</cp:revision>
  <dcterms:created xsi:type="dcterms:W3CDTF">2018-01-25T18:17:50Z</dcterms:created>
  <dcterms:modified xsi:type="dcterms:W3CDTF">2024-01-16T04:38:20Z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