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A415-FF2C-DC4F-AE4B-50733D89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8582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COVID DATA Interactive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30B1-A37D-7644-BDFC-C354A9E09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54312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A77-CA2E-C940-BCCD-9DD902BC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B588-C23E-BE46-B27C-E176BC2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DEMO</a:t>
            </a:r>
          </a:p>
          <a:p>
            <a:r>
              <a:rPr lang="en-US" dirty="0"/>
              <a:t>TECHNICAL OVERVIEW</a:t>
            </a:r>
          </a:p>
          <a:p>
            <a:r>
              <a:rPr lang="en-US" dirty="0"/>
              <a:t>TECHNICAL DEEP DIVE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7848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C8FE-C319-2649-AFC8-073A63A0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6301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30476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A77-CA2E-C940-BCCD-9DD902BC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B588-C23E-BE46-B27C-E176BC2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A77-CA2E-C940-BCCD-9DD902BC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B588-C23E-BE46-B27C-E176BC2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C8FE-C319-2649-AFC8-073A63A0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63012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Q&amp;A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310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28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COVID DATA Interactive MAP</vt:lpstr>
      <vt:lpstr>Agenda</vt:lpstr>
      <vt:lpstr>PRODUCT DEMO</vt:lpstr>
      <vt:lpstr>Technical overview</vt:lpstr>
      <vt:lpstr>Technical Deep dive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Interactive MAP (US)</dc:title>
  <dc:creator>Taylor Smolik</dc:creator>
  <cp:lastModifiedBy>Taylor Smolik</cp:lastModifiedBy>
  <cp:revision>9</cp:revision>
  <dcterms:created xsi:type="dcterms:W3CDTF">2020-11-10T23:33:03Z</dcterms:created>
  <dcterms:modified xsi:type="dcterms:W3CDTF">2020-11-10T23:55:58Z</dcterms:modified>
</cp:coreProperties>
</file>