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  <a:srgbClr val="489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591F-05D8-BB73-B835-FF4F710A9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3FE8-5020-809A-EC12-E2C24843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35A2-10B1-877E-A8F8-25D0BF6E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5325-42E0-5F2E-7253-B6615FC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5F9A-CA7C-2412-C587-6285C08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CB8D-F706-2FFA-3D36-51E88CCB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813C6-98E9-79C5-1141-CE44D57AF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3494-5F04-E5F2-94ED-4FC6926B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9A10-260E-4340-F581-762578E1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68CD-AD8E-BB74-7B03-6784DE0A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130B2-B6EC-4633-4066-E5FB9BB6C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8D0FA-4BFB-5379-40EA-A1825E48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4536-F21B-8360-DE31-E87A7BF0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A31F-AA3D-B238-7023-659A7925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B442-97A5-1DCA-4058-9AA4B555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1738-6C2A-6A6C-5248-88BE28FB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2367-9BA0-4048-ADC8-75D4EBC4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553F-5F21-9DBD-5565-D2B4FEAE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86C9-E05A-5EBC-6DAD-E1E1783C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CD74-7EA2-6066-36AA-211FD8DD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0A5A-57F0-C598-BFB4-7FD7DB67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3E35-C5BD-AF2F-AE66-54AB3BB4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05C5-5BB5-FB46-206E-3A47B1B2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26D3-E575-7D3A-5CEB-912D1A96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F45-21DF-6B66-7AB2-EA1FB714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884C-55D0-B64F-8EFD-062F765C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9560-C2C3-5E25-6D19-9C9A8639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DBA0-9FB0-2AB1-7D8D-44ABA97E1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66A7-5B0D-938C-3CC2-1EC9A9A4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3C1F-BF8D-4C5A-21AE-70FB151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E2BD-AE9C-9C1A-8282-BAE7057C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47AE-CF41-7AE6-D196-66EECD67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9F2F-8C43-7382-2DBD-65537B49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D39E-6A63-4D19-ECBD-58D8FEB16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D9B15-7523-8DC6-034E-A1BE038A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30D64-75B2-2070-65A9-3ABE3F28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AF01-E69D-E3A9-7CBB-E06F79F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57671-8D93-2C66-9384-5E532042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A0973-A202-2263-CEAE-F826D871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0795-B2C3-CDB4-CED9-D704279B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51ACE-A5A8-89A7-1BCF-571BE86B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4411-C7A0-6A67-69C9-740C5F5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98CBF-2704-2283-B177-68C55491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4B72-E61A-F732-4F31-20698BCD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69A19-5EA7-36C6-CE7C-256D9DC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1CEA-ADF9-363D-E074-D2C75B6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7CE2-D076-C5C2-202C-095E4FF4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AA99-261E-767F-A4CA-846D5D1F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4302-3519-52F9-1B48-04CAEEF8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3F9EE-0654-4F0F-5BF6-F6468746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9E6CB-4CD3-FF63-A934-B365C5C5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6104-175A-5D22-C756-25B5604E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C207-F74F-D211-456A-13F1A99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891D6-DB91-516E-38C0-8477A4839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09E75-C26B-36CD-453E-C7EAAABF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C7A3-0BF1-D44E-85A0-95765856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829D-A987-8A4C-D639-6B8BDDA1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4B7E-DFDA-4031-AF6A-AE2523C9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C7716-275C-2352-AFFE-14FB4E8D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D062-4FF2-DA18-3C8D-1B6C4BF5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7437-8FC8-867B-750C-3F0566ACE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34553-9C0E-4ED6-98B8-8092F133E09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DEB3-BD14-B733-17F4-55C6C090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5920-FDF8-938A-B16F-3DA4DC701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4F011-C9E6-4F46-B8C5-5B052AB2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7C9768-7400-7BE3-54A9-6AE08E3B68DB}"/>
              </a:ext>
            </a:extLst>
          </p:cNvPr>
          <p:cNvSpPr/>
          <p:nvPr/>
        </p:nvSpPr>
        <p:spPr>
          <a:xfrm>
            <a:off x="657921" y="501805"/>
            <a:ext cx="8251903" cy="4315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CD54-A5E5-38FB-B86B-8D05FB62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5D4501-1287-D019-E894-359D5150C0CF}"/>
              </a:ext>
            </a:extLst>
          </p:cNvPr>
          <p:cNvGrpSpPr/>
          <p:nvPr/>
        </p:nvGrpSpPr>
        <p:grpSpPr>
          <a:xfrm>
            <a:off x="657922" y="501804"/>
            <a:ext cx="9367024" cy="4415883"/>
            <a:chOff x="657922" y="501804"/>
            <a:chExt cx="9367024" cy="4415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F3D0FE-0EAC-A920-0438-5B3F16526965}"/>
                </a:ext>
              </a:extLst>
            </p:cNvPr>
            <p:cNvSpPr/>
            <p:nvPr/>
          </p:nvSpPr>
          <p:spPr>
            <a:xfrm>
              <a:off x="657922" y="501804"/>
              <a:ext cx="9367024" cy="4415883"/>
            </a:xfrm>
            <a:prstGeom prst="rect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1FB08AC-1421-ED9A-1872-611EE99774D7}"/>
                </a:ext>
              </a:extLst>
            </p:cNvPr>
            <p:cNvCxnSpPr/>
            <p:nvPr/>
          </p:nvCxnSpPr>
          <p:spPr>
            <a:xfrm>
              <a:off x="3311912" y="713678"/>
              <a:ext cx="0" cy="3992136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68A466A-0A8B-F74D-5D3F-37F3B54A258D}"/>
                </a:ext>
              </a:extLst>
            </p:cNvPr>
            <p:cNvSpPr/>
            <p:nvPr/>
          </p:nvSpPr>
          <p:spPr>
            <a:xfrm rot="10800000">
              <a:off x="786159" y="625807"/>
              <a:ext cx="312231" cy="28993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6D67B26-C0E0-8227-2B02-449C0E0E04CF}"/>
                </a:ext>
              </a:extLst>
            </p:cNvPr>
            <p:cNvSpPr/>
            <p:nvPr/>
          </p:nvSpPr>
          <p:spPr>
            <a:xfrm rot="10800000">
              <a:off x="2765504" y="625808"/>
              <a:ext cx="312231" cy="289932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38343B-ECE1-937F-F51F-9C8DAAA50286}"/>
                </a:ext>
              </a:extLst>
            </p:cNvPr>
            <p:cNvSpPr txBox="1"/>
            <p:nvPr/>
          </p:nvSpPr>
          <p:spPr>
            <a:xfrm>
              <a:off x="1048215" y="586107"/>
              <a:ext cx="187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45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A45D35-95FB-AE0E-0B28-27CE1B1494BC}"/>
              </a:ext>
            </a:extLst>
          </p:cNvPr>
          <p:cNvGrpSpPr/>
          <p:nvPr/>
        </p:nvGrpSpPr>
        <p:grpSpPr>
          <a:xfrm>
            <a:off x="289932" y="602166"/>
            <a:ext cx="11192107" cy="5268951"/>
            <a:chOff x="289932" y="602166"/>
            <a:chExt cx="11192107" cy="52689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416643-6474-D711-E9CC-255C941F0353}"/>
                </a:ext>
              </a:extLst>
            </p:cNvPr>
            <p:cNvGrpSpPr/>
            <p:nvPr/>
          </p:nvGrpSpPr>
          <p:grpSpPr>
            <a:xfrm>
              <a:off x="289932" y="602166"/>
              <a:ext cx="11192107" cy="5268951"/>
              <a:chOff x="289932" y="602166"/>
              <a:chExt cx="11192107" cy="52689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43F0F53-322E-7022-55E7-A0A79D8418FD}"/>
                  </a:ext>
                </a:extLst>
              </p:cNvPr>
              <p:cNvSpPr/>
              <p:nvPr/>
            </p:nvSpPr>
            <p:spPr>
              <a:xfrm>
                <a:off x="289932" y="602166"/>
                <a:ext cx="4705814" cy="2442117"/>
              </a:xfrm>
              <a:prstGeom prst="rect">
                <a:avLst/>
              </a:prstGeom>
              <a:solidFill>
                <a:srgbClr val="B4E5A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201FD6-8EEF-5443-6F75-78932F041A0F}"/>
                  </a:ext>
                </a:extLst>
              </p:cNvPr>
              <p:cNvSpPr/>
              <p:nvPr/>
            </p:nvSpPr>
            <p:spPr>
              <a:xfrm>
                <a:off x="6776225" y="602166"/>
                <a:ext cx="4705814" cy="2442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2D7211-E07E-CC57-EFF8-8F5B3DD7D9DF}"/>
                  </a:ext>
                </a:extLst>
              </p:cNvPr>
              <p:cNvSpPr/>
              <p:nvPr/>
            </p:nvSpPr>
            <p:spPr>
              <a:xfrm>
                <a:off x="6776225" y="3429000"/>
                <a:ext cx="4705814" cy="2442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06E544-B7C7-50AF-F8C8-F757409BB42F}"/>
                  </a:ext>
                </a:extLst>
              </p:cNvPr>
              <p:cNvSpPr/>
              <p:nvPr/>
            </p:nvSpPr>
            <p:spPr>
              <a:xfrm>
                <a:off x="289932" y="3428999"/>
                <a:ext cx="4705814" cy="24421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1363BD18-49E4-CEE7-60BD-BBE936A84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0944" y="1499281"/>
              <a:ext cx="3590084" cy="347472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2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EAD12C3-24B5-4981-227D-B902BE5CFB64}"/>
              </a:ext>
            </a:extLst>
          </p:cNvPr>
          <p:cNvSpPr>
            <a:spLocks noChangeAspect="1"/>
          </p:cNvSpPr>
          <p:nvPr/>
        </p:nvSpPr>
        <p:spPr>
          <a:xfrm>
            <a:off x="4090944" y="2458387"/>
            <a:ext cx="2599135" cy="25156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5E018-BA25-BB10-EFF6-7AAE36B30C5F}"/>
              </a:ext>
            </a:extLst>
          </p:cNvPr>
          <p:cNvSpPr txBox="1"/>
          <p:nvPr/>
        </p:nvSpPr>
        <p:spPr>
          <a:xfrm>
            <a:off x="2038662" y="539646"/>
            <a:ext cx="223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89692"/>
                </a:solidFill>
                <a:highlight>
                  <a:srgbClr val="489692"/>
                </a:highlight>
              </a:rPr>
              <a:t>_</a:t>
            </a:r>
            <a:r>
              <a:rPr lang="en-US" sz="2800" b="1" dirty="0">
                <a:solidFill>
                  <a:schemeClr val="bg1"/>
                </a:solidFill>
                <a:highlight>
                  <a:srgbClr val="489692"/>
                </a:highlight>
              </a:rPr>
              <a:t>M</a:t>
            </a:r>
            <a:r>
              <a:rPr lang="en-US" b="1" dirty="0">
                <a:solidFill>
                  <a:srgbClr val="489692"/>
                </a:solidFill>
                <a:highlight>
                  <a:srgbClr val="489692"/>
                </a:highlight>
              </a:rPr>
              <a:t>_ </a:t>
            </a: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sz="2800" dirty="0">
                <a:solidFill>
                  <a:srgbClr val="B4E5A2"/>
                </a:solidFill>
                <a:highlight>
                  <a:srgbClr val="B4E5A2"/>
                </a:highlight>
              </a:rPr>
              <a:t>_</a:t>
            </a:r>
            <a:r>
              <a:rPr lang="en-US" sz="2800" b="1" dirty="0">
                <a:solidFill>
                  <a:schemeClr val="bg1"/>
                </a:solidFill>
                <a:highlight>
                  <a:srgbClr val="B4E5A2"/>
                </a:highlight>
              </a:rPr>
              <a:t>F</a:t>
            </a:r>
            <a:r>
              <a:rPr lang="en-US" sz="2800" b="1" dirty="0">
                <a:solidFill>
                  <a:srgbClr val="B4E5A2"/>
                </a:solidFill>
                <a:highlight>
                  <a:srgbClr val="B4E5A2"/>
                </a:highlight>
              </a:rPr>
              <a:t>_</a:t>
            </a:r>
            <a:r>
              <a:rPr lang="en-US" sz="2800" b="1" dirty="0">
                <a:highlight>
                  <a:srgbClr val="B4E5A2"/>
                </a:highligh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DAB0E-2386-F253-F59E-BC666F2D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15" y="3305157"/>
            <a:ext cx="314369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Washington</dc:creator>
  <cp:lastModifiedBy>Taylor Washington</cp:lastModifiedBy>
  <cp:revision>1</cp:revision>
  <dcterms:created xsi:type="dcterms:W3CDTF">2024-12-19T22:46:35Z</dcterms:created>
  <dcterms:modified xsi:type="dcterms:W3CDTF">2024-12-24T04:01:21Z</dcterms:modified>
</cp:coreProperties>
</file>