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  <p:sldId id="267" r:id="rId9"/>
    <p:sldId id="264" r:id="rId10"/>
    <p:sldId id="266" r:id="rId11"/>
    <p:sldId id="269" r:id="rId12"/>
    <p:sldId id="263" r:id="rId13"/>
    <p:sldId id="268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65228D-91FC-AC48-8AC0-D8689C6DEE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6B0C6A-97D1-F244-91B9-051B72A3B4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Users:scott:Library:Containers:com.apple.mail:Data:Library:Mail Downloads:6C327DF2-361F-4BD0-946E-4C27164230CA:logo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70" y="621638"/>
            <a:ext cx="6574790" cy="43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73866" y="5488177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Team: Cloud-MSU</a:t>
            </a:r>
          </a:p>
          <a:p>
            <a:pPr algn="ctr"/>
            <a:r>
              <a:rPr lang="en-US" dirty="0" smtClean="0"/>
              <a:t>CMPS 5153 Advanced Software Engineering</a:t>
            </a:r>
          </a:p>
          <a:p>
            <a:pPr algn="ctr"/>
            <a:r>
              <a:rPr lang="en-US" dirty="0" smtClean="0"/>
              <a:t>Tuesday, October 18th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3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 (Preview)</a:t>
            </a:r>
            <a:endParaRPr lang="en-US" dirty="0"/>
          </a:p>
        </p:txBody>
      </p:sp>
      <p:pic>
        <p:nvPicPr>
          <p:cNvPr id="4" name="Picture 3" descr="Macintosh HD:Users:scott:Library:Containers:com.apple.mail:Data:Library:Mail Downloads:BDE89520-ED1F-4EAC-8916-15E2278A7D83:Ho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613" y="1449723"/>
            <a:ext cx="3353366" cy="5241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28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New (Preview)</a:t>
            </a:r>
            <a:endParaRPr lang="en-US" dirty="0"/>
          </a:p>
        </p:txBody>
      </p:sp>
      <p:pic>
        <p:nvPicPr>
          <p:cNvPr id="5" name="Picture 4" descr="Macintosh HD:Users:scott:Library:Containers:com.apple.mail:Data:Library:Mail Downloads:9A54C332-EE0F-4023-ACB5-4739FB70024D:ConfigureServ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622" y="1457979"/>
            <a:ext cx="3341348" cy="524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88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Pencil (Wire-framing)</a:t>
            </a:r>
          </a:p>
          <a:p>
            <a:r>
              <a:rPr lang="en-US" dirty="0" smtClean="0"/>
              <a:t>UMLET (Modeling)</a:t>
            </a:r>
          </a:p>
          <a:p>
            <a:r>
              <a:rPr lang="en-US" dirty="0" smtClean="0"/>
              <a:t>Android Studio (Development Environment)</a:t>
            </a:r>
          </a:p>
          <a:p>
            <a:r>
              <a:rPr lang="en-US" dirty="0" smtClean="0"/>
              <a:t>Microsoft Word &amp; Project (Documentation)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&amp; Github (Process Control)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Development </a:t>
            </a:r>
            <a:r>
              <a:rPr lang="en-US" dirty="0" smtClean="0">
                <a:solidFill>
                  <a:srgbClr val="FF0000"/>
                </a:solidFill>
              </a:rPr>
              <a:t>(Currently Underway!)</a:t>
            </a:r>
          </a:p>
          <a:p>
            <a:r>
              <a:rPr lang="en-US" dirty="0" smtClean="0"/>
              <a:t>Integration &amp; Development</a:t>
            </a:r>
          </a:p>
          <a:p>
            <a:r>
              <a:rPr lang="en-US" dirty="0" smtClean="0"/>
              <a:t>Testing &amp; Code Review</a:t>
            </a:r>
          </a:p>
          <a:p>
            <a:r>
              <a:rPr lang="en-US" dirty="0" smtClean="0"/>
              <a:t>Google Play Store Documentation</a:t>
            </a:r>
          </a:p>
          <a:p>
            <a:r>
              <a:rPr lang="en-US" dirty="0" smtClean="0"/>
              <a:t>Increment 1 Deployment (delivery, feedback)</a:t>
            </a:r>
          </a:p>
          <a:p>
            <a:r>
              <a:rPr lang="en-US" dirty="0" smtClean="0"/>
              <a:t>Discussion of Increment 2 (Communication Phase)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551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606" r="2606"/>
          <a:stretch>
            <a:fillRect/>
          </a:stretch>
        </p:blipFill>
        <p:spPr>
          <a:xfrm>
            <a:off x="2503713" y="3717584"/>
            <a:ext cx="4145217" cy="2463939"/>
          </a:xfrm>
        </p:spPr>
      </p:pic>
      <p:sp>
        <p:nvSpPr>
          <p:cNvPr id="7" name="Rectangle 6"/>
          <p:cNvSpPr/>
          <p:nvPr/>
        </p:nvSpPr>
        <p:spPr>
          <a:xfrm>
            <a:off x="1139532" y="633457"/>
            <a:ext cx="688308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Stay Tuned For More,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From 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Cloud </a:t>
            </a:r>
            <a:r>
              <a:rPr lang="mr-I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MSU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Thanks!!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900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Cloud-MSU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b="1" dirty="0" smtClean="0"/>
              <a:t>Democratic Decentralized 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err="1" smtClean="0"/>
              <a:t>Mounika</a:t>
            </a:r>
            <a:r>
              <a:rPr lang="en-US" b="1" dirty="0" smtClean="0"/>
              <a:t> </a:t>
            </a:r>
            <a:r>
              <a:rPr lang="en-US" b="1" dirty="0" err="1"/>
              <a:t>Mannam</a:t>
            </a:r>
            <a:r>
              <a:rPr lang="en-US" b="1" dirty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Graduate, Design, Elected Secretary   </a:t>
            </a:r>
          </a:p>
          <a:p>
            <a:pPr algn="ctr"/>
            <a:r>
              <a:rPr lang="en-US" b="1" dirty="0" smtClean="0"/>
              <a:t>Scott </a:t>
            </a:r>
            <a:r>
              <a:rPr lang="en-US" b="1" dirty="0"/>
              <a:t>Gordon – </a:t>
            </a:r>
            <a:r>
              <a:rPr lang="en-US" b="1" dirty="0" smtClean="0"/>
              <a:t>Graduate, Documentation, Presentation </a:t>
            </a:r>
            <a:endParaRPr lang="en-US" dirty="0"/>
          </a:p>
          <a:p>
            <a:pPr algn="ctr"/>
            <a:r>
              <a:rPr lang="en-US" b="1" dirty="0"/>
              <a:t>Taylor Kirk </a:t>
            </a:r>
            <a:r>
              <a:rPr lang="mr-IN" b="1" dirty="0" smtClean="0"/>
              <a:t>–</a:t>
            </a:r>
            <a:r>
              <a:rPr lang="en-US" b="1" dirty="0" smtClean="0"/>
              <a:t> Undergraduate, Programmer</a:t>
            </a:r>
            <a:endParaRPr lang="en-US" dirty="0"/>
          </a:p>
          <a:p>
            <a:pPr algn="ctr"/>
            <a:r>
              <a:rPr lang="en-US" b="1" dirty="0" err="1"/>
              <a:t>Tejaswi</a:t>
            </a:r>
            <a:r>
              <a:rPr lang="en-US" b="1" dirty="0"/>
              <a:t> </a:t>
            </a:r>
            <a:r>
              <a:rPr lang="en-US" b="1" dirty="0" err="1"/>
              <a:t>Singam</a:t>
            </a:r>
            <a:r>
              <a:rPr lang="en-US" b="1" dirty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Graduate, Analysis, Testing </a:t>
            </a:r>
          </a:p>
          <a:p>
            <a:pPr algn="ctr"/>
            <a:r>
              <a:rPr lang="en-US" b="1" dirty="0" smtClean="0"/>
              <a:t>Vishnu </a:t>
            </a:r>
            <a:r>
              <a:rPr lang="en-US" b="1" dirty="0" err="1"/>
              <a:t>Mandalapu</a:t>
            </a:r>
            <a:r>
              <a:rPr lang="en-US" b="1" dirty="0"/>
              <a:t> –</a:t>
            </a:r>
            <a:r>
              <a:rPr lang="en-US" b="1" dirty="0" smtClean="0"/>
              <a:t>Graduate, Elected Leader, Lead Programmer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Transaction Based Processing System (RTTPS)</a:t>
            </a:r>
          </a:p>
          <a:p>
            <a:r>
              <a:rPr lang="en-US" dirty="0" smtClean="0"/>
              <a:t>Hardware infrastructure as </a:t>
            </a:r>
            <a:r>
              <a:rPr lang="en-US" dirty="0"/>
              <a:t>a </a:t>
            </a:r>
            <a:r>
              <a:rPr lang="en-US" dirty="0" smtClean="0"/>
              <a:t>service (</a:t>
            </a:r>
            <a:r>
              <a:rPr lang="en-US" dirty="0"/>
              <a:t>IAAS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Software platforms as a service (PAAS)</a:t>
            </a:r>
          </a:p>
          <a:p>
            <a:r>
              <a:rPr lang="en-US" dirty="0" smtClean="0"/>
              <a:t>Digital Ocean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die-cut-stick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3530600"/>
            <a:ext cx="41275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9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Picture 3" descr="Macintosh HD:Users:scott:Desktop:Software Engineering:Team Project:Nimbus.io:Documentation:UseCaseCurren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10" y="1586753"/>
            <a:ext cx="5478780" cy="5121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36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15194"/>
            <a:ext cx="7691719" cy="11430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Picture 4" descr="ClassDiagramCurr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7" y="1457979"/>
            <a:ext cx="7030356" cy="511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4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5601450"/>
            <a:ext cx="7691719" cy="111460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Satisfies need for Through Requirements</a:t>
            </a:r>
          </a:p>
          <a:p>
            <a:pPr algn="ctr"/>
            <a:r>
              <a:rPr lang="en-US" dirty="0" smtClean="0"/>
              <a:t>Provides quick delivery of initial product </a:t>
            </a:r>
            <a:endParaRPr lang="en-US" dirty="0"/>
          </a:p>
        </p:txBody>
      </p:sp>
      <p:pic>
        <p:nvPicPr>
          <p:cNvPr id="4" name="Picture 3" descr="mage result for incremental process mode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41" y="1671112"/>
            <a:ext cx="6012180" cy="3689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21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5271023"/>
            <a:ext cx="7691719" cy="1224120"/>
          </a:xfrm>
        </p:spPr>
        <p:txBody>
          <a:bodyPr/>
          <a:lstStyle/>
          <a:p>
            <a:r>
              <a:rPr lang="en-US" dirty="0" smtClean="0"/>
              <a:t>Bi-Weekly Face to Face Meetings / Work Review</a:t>
            </a:r>
          </a:p>
          <a:p>
            <a:r>
              <a:rPr lang="en-US" dirty="0" smtClean="0"/>
              <a:t>Team Based Development</a:t>
            </a:r>
            <a:endParaRPr lang="en-US" dirty="0"/>
          </a:p>
        </p:txBody>
      </p:sp>
      <p:pic>
        <p:nvPicPr>
          <p:cNvPr id="4" name="Picture 3" descr="antt Chart - Project Pla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586753"/>
            <a:ext cx="6562725" cy="3684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209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5" name="Picture 4" descr="DB_structure_10-13-20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7" y="1572667"/>
            <a:ext cx="80581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Interface</a:t>
            </a:r>
            <a:endParaRPr lang="en-US" dirty="0"/>
          </a:p>
        </p:txBody>
      </p:sp>
      <p:pic>
        <p:nvPicPr>
          <p:cNvPr id="4" name="Picture 3" descr="Macintosh HD:Users:scott:Library:Containers:com.apple.mail:Data:Library:Mail Downloads:3D001509-A8D4-4C0D-9863-E6453B1B04E8:Tit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89" y="1524588"/>
            <a:ext cx="3436501" cy="506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scott:Library:Containers:com.apple.mail:Data:Library:Mail Downloads:966023F1-CB92-497E-9FF3-B3CA5483EFAB:Log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90" y="1521722"/>
            <a:ext cx="3597175" cy="5060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424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74</TotalTime>
  <Words>215</Words>
  <Application>Microsoft Macintosh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Venture</vt:lpstr>
      <vt:lpstr>PowerPoint Presentation</vt:lpstr>
      <vt:lpstr>Cloud-MSU</vt:lpstr>
      <vt:lpstr>Cloud Services!</vt:lpstr>
      <vt:lpstr>Use Cases</vt:lpstr>
      <vt:lpstr>Class Diagram</vt:lpstr>
      <vt:lpstr>Incremental Process</vt:lpstr>
      <vt:lpstr>The Plan</vt:lpstr>
      <vt:lpstr>Database Structure</vt:lpstr>
      <vt:lpstr>System Interface</vt:lpstr>
      <vt:lpstr>Home Activity (Preview)</vt:lpstr>
      <vt:lpstr>Configure New (Preview)</vt:lpstr>
      <vt:lpstr>Tools</vt:lpstr>
      <vt:lpstr>Upcoming Tasks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</dc:creator>
  <cp:lastModifiedBy>S</cp:lastModifiedBy>
  <cp:revision>9</cp:revision>
  <dcterms:created xsi:type="dcterms:W3CDTF">2016-10-12T00:32:52Z</dcterms:created>
  <dcterms:modified xsi:type="dcterms:W3CDTF">2016-10-18T02:50:59Z</dcterms:modified>
</cp:coreProperties>
</file>