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handoutMasterIdLst>
    <p:handoutMasterId r:id="rId20"/>
  </p:handoutMasterIdLst>
  <p:sldIdLst>
    <p:sldId id="256" r:id="rId2"/>
    <p:sldId id="257" r:id="rId3"/>
    <p:sldId id="268" r:id="rId4"/>
    <p:sldId id="267" r:id="rId5"/>
    <p:sldId id="258" r:id="rId6"/>
    <p:sldId id="276" r:id="rId7"/>
    <p:sldId id="263" r:id="rId8"/>
    <p:sldId id="277" r:id="rId9"/>
    <p:sldId id="260" r:id="rId10"/>
    <p:sldId id="262" r:id="rId11"/>
    <p:sldId id="261" r:id="rId12"/>
    <p:sldId id="272" r:id="rId13"/>
    <p:sldId id="266" r:id="rId14"/>
    <p:sldId id="265" r:id="rId15"/>
    <p:sldId id="278" r:id="rId16"/>
    <p:sldId id="273" r:id="rId17"/>
    <p:sldId id="275" r:id="rId18"/>
    <p:sldId id="271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8" d="100"/>
          <a:sy n="128" d="100"/>
        </p:scale>
        <p:origin x="-104" y="-2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handoutMaster" Target="handoutMasters/handout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1ADA7EF-0697-6D45-9EBA-10218B663631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5EF9F5E-D343-C94E-89AE-44D2161960E2}">
      <dgm:prSet/>
      <dgm:spPr/>
      <dgm:t>
        <a:bodyPr/>
        <a:lstStyle/>
        <a:p>
          <a:r>
            <a:rPr lang="en-US" dirty="0" smtClean="0"/>
            <a:t>Question</a:t>
          </a:r>
          <a:endParaRPr lang="en-US" dirty="0"/>
        </a:p>
      </dgm:t>
    </dgm:pt>
    <dgm:pt modelId="{9EEDC807-AF0B-CF40-A344-F7AA05221AEA}" type="parTrans" cxnId="{896FC8C9-A00B-2448-84C7-1C59EB23E6B5}">
      <dgm:prSet/>
      <dgm:spPr/>
      <dgm:t>
        <a:bodyPr/>
        <a:lstStyle/>
        <a:p>
          <a:endParaRPr lang="en-US"/>
        </a:p>
      </dgm:t>
    </dgm:pt>
    <dgm:pt modelId="{DE5EE33B-A777-C848-B9CB-E1EB2BF66FB9}" type="sibTrans" cxnId="{896FC8C9-A00B-2448-84C7-1C59EB23E6B5}">
      <dgm:prSet/>
      <dgm:spPr/>
      <dgm:t>
        <a:bodyPr/>
        <a:lstStyle/>
        <a:p>
          <a:endParaRPr lang="en-US"/>
        </a:p>
      </dgm:t>
    </dgm:pt>
    <dgm:pt modelId="{8F8DCA44-315C-8C47-964C-15409244BF2E}">
      <dgm:prSet/>
      <dgm:spPr/>
      <dgm:t>
        <a:bodyPr/>
        <a:lstStyle/>
        <a:p>
          <a:r>
            <a:rPr lang="en-US" dirty="0" smtClean="0"/>
            <a:t>Answer</a:t>
          </a:r>
          <a:endParaRPr lang="en-US" dirty="0"/>
        </a:p>
      </dgm:t>
    </dgm:pt>
    <dgm:pt modelId="{BC263194-3B9D-584D-A488-5A01070A55DF}" type="parTrans" cxnId="{2820B620-DE84-0F45-AA5B-95F1B59D8465}">
      <dgm:prSet/>
      <dgm:spPr/>
      <dgm:t>
        <a:bodyPr/>
        <a:lstStyle/>
        <a:p>
          <a:endParaRPr lang="en-US"/>
        </a:p>
      </dgm:t>
    </dgm:pt>
    <dgm:pt modelId="{9FC8FA7D-5F30-BC40-B0D2-8F17E0DC8B61}" type="sibTrans" cxnId="{2820B620-DE84-0F45-AA5B-95F1B59D8465}">
      <dgm:prSet/>
      <dgm:spPr/>
      <dgm:t>
        <a:bodyPr/>
        <a:lstStyle/>
        <a:p>
          <a:endParaRPr lang="en-US"/>
        </a:p>
      </dgm:t>
    </dgm:pt>
    <dgm:pt modelId="{6524AE8D-5893-0D45-9759-A39A3544C9FA}">
      <dgm:prSet/>
      <dgm:spPr/>
      <dgm:t>
        <a:bodyPr/>
        <a:lstStyle/>
        <a:p>
          <a:r>
            <a:rPr lang="en-US" dirty="0" smtClean="0"/>
            <a:t>Query</a:t>
          </a:r>
          <a:endParaRPr lang="en-US" dirty="0"/>
        </a:p>
      </dgm:t>
    </dgm:pt>
    <dgm:pt modelId="{4FD6161D-B836-304C-ABFA-5573737EB4CF}" type="parTrans" cxnId="{2DD1D422-4307-2B4E-9D63-CCAE7BF57C7F}">
      <dgm:prSet/>
      <dgm:spPr/>
      <dgm:t>
        <a:bodyPr/>
        <a:lstStyle/>
        <a:p>
          <a:endParaRPr lang="en-US"/>
        </a:p>
      </dgm:t>
    </dgm:pt>
    <dgm:pt modelId="{BF87F07D-96F6-814D-9E97-B1745C375158}" type="sibTrans" cxnId="{2DD1D422-4307-2B4E-9D63-CCAE7BF57C7F}">
      <dgm:prSet/>
      <dgm:spPr/>
      <dgm:t>
        <a:bodyPr/>
        <a:lstStyle/>
        <a:p>
          <a:endParaRPr lang="en-US"/>
        </a:p>
      </dgm:t>
    </dgm:pt>
    <dgm:pt modelId="{5CFAE10F-32C6-1F4E-8CD4-01516C890140}">
      <dgm:prSet/>
      <dgm:spPr/>
      <dgm:t>
        <a:bodyPr/>
        <a:lstStyle/>
        <a:p>
          <a:r>
            <a:rPr lang="en-US" dirty="0" smtClean="0"/>
            <a:t>Reply</a:t>
          </a:r>
          <a:endParaRPr lang="en-US" dirty="0"/>
        </a:p>
      </dgm:t>
    </dgm:pt>
    <dgm:pt modelId="{DD51BFE1-6F17-2546-84F6-D52F29D2070B}" type="parTrans" cxnId="{A106BCE1-CB07-404F-A0D0-D005F726751F}">
      <dgm:prSet/>
      <dgm:spPr/>
      <dgm:t>
        <a:bodyPr/>
        <a:lstStyle/>
        <a:p>
          <a:endParaRPr lang="en-US"/>
        </a:p>
      </dgm:t>
    </dgm:pt>
    <dgm:pt modelId="{9E47A900-FA15-1648-B5D5-CC491A3E9437}" type="sibTrans" cxnId="{A106BCE1-CB07-404F-A0D0-D005F726751F}">
      <dgm:prSet/>
      <dgm:spPr/>
      <dgm:t>
        <a:bodyPr/>
        <a:lstStyle/>
        <a:p>
          <a:endParaRPr lang="en-US"/>
        </a:p>
      </dgm:t>
    </dgm:pt>
    <dgm:pt modelId="{D1927B66-9305-824F-97AC-EEC3EE729FAC}">
      <dgm:prSet/>
      <dgm:spPr/>
      <dgm:t>
        <a:bodyPr/>
        <a:lstStyle/>
        <a:p>
          <a:r>
            <a:rPr lang="en-US" dirty="0" smtClean="0"/>
            <a:t>Response</a:t>
          </a:r>
          <a:endParaRPr lang="en-US" dirty="0"/>
        </a:p>
      </dgm:t>
    </dgm:pt>
    <dgm:pt modelId="{5B1B9FF5-BAA2-E248-AC60-24CEF9B43B08}" type="parTrans" cxnId="{C75FB7A0-49D8-4B47-8DB5-F3E314BC95A5}">
      <dgm:prSet/>
      <dgm:spPr/>
      <dgm:t>
        <a:bodyPr/>
        <a:lstStyle/>
        <a:p>
          <a:endParaRPr lang="en-US"/>
        </a:p>
      </dgm:t>
    </dgm:pt>
    <dgm:pt modelId="{2D47FD91-C275-8741-BB69-32CEB8E20231}" type="sibTrans" cxnId="{C75FB7A0-49D8-4B47-8DB5-F3E314BC95A5}">
      <dgm:prSet/>
      <dgm:spPr/>
      <dgm:t>
        <a:bodyPr/>
        <a:lstStyle/>
        <a:p>
          <a:endParaRPr lang="en-US"/>
        </a:p>
      </dgm:t>
    </dgm:pt>
    <dgm:pt modelId="{00B175B7-B56E-674D-AD3B-5770A74EE048}">
      <dgm:prSet/>
      <dgm:spPr/>
      <dgm:t>
        <a:bodyPr/>
        <a:lstStyle/>
        <a:p>
          <a:r>
            <a:rPr lang="en-US" dirty="0" smtClean="0"/>
            <a:t>Inquiry</a:t>
          </a:r>
          <a:endParaRPr lang="en-US" dirty="0"/>
        </a:p>
      </dgm:t>
    </dgm:pt>
    <dgm:pt modelId="{7C7EF661-0328-7141-85CA-52F31CBD684F}" type="parTrans" cxnId="{95BE4992-6666-D846-BA3F-4EC35C12FB8A}">
      <dgm:prSet/>
      <dgm:spPr/>
      <dgm:t>
        <a:bodyPr/>
        <a:lstStyle/>
        <a:p>
          <a:endParaRPr lang="en-US"/>
        </a:p>
      </dgm:t>
    </dgm:pt>
    <dgm:pt modelId="{8A9D88A2-85E5-9D4D-9FD3-A1CCEDEA190F}" type="sibTrans" cxnId="{95BE4992-6666-D846-BA3F-4EC35C12FB8A}">
      <dgm:prSet/>
      <dgm:spPr/>
      <dgm:t>
        <a:bodyPr/>
        <a:lstStyle/>
        <a:p>
          <a:endParaRPr lang="en-US"/>
        </a:p>
      </dgm:t>
    </dgm:pt>
    <dgm:pt modelId="{159DA25B-8F2F-E445-8BD1-C0C12F3596C4}" type="pres">
      <dgm:prSet presAssocID="{C1ADA7EF-0697-6D45-9EBA-10218B663631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15156A1-29D1-B146-905A-BA042F947061}" type="pres">
      <dgm:prSet presAssocID="{E5EF9F5E-D343-C94E-89AE-44D2161960E2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340DF1-734C-2148-A610-84795A4B4209}" type="pres">
      <dgm:prSet presAssocID="{DE5EE33B-A777-C848-B9CB-E1EB2BF66FB9}" presName="sibTrans" presStyleLbl="sibTrans2D1" presStyleIdx="0" presStyleCnt="6"/>
      <dgm:spPr/>
      <dgm:t>
        <a:bodyPr/>
        <a:lstStyle/>
        <a:p>
          <a:endParaRPr lang="en-US"/>
        </a:p>
      </dgm:t>
    </dgm:pt>
    <dgm:pt modelId="{CAB34FC8-CC68-114D-8544-C499147C598D}" type="pres">
      <dgm:prSet presAssocID="{DE5EE33B-A777-C848-B9CB-E1EB2BF66FB9}" presName="connectorText" presStyleLbl="sibTrans2D1" presStyleIdx="0" presStyleCnt="6"/>
      <dgm:spPr/>
      <dgm:t>
        <a:bodyPr/>
        <a:lstStyle/>
        <a:p>
          <a:endParaRPr lang="en-US"/>
        </a:p>
      </dgm:t>
    </dgm:pt>
    <dgm:pt modelId="{6151DF35-FB25-E641-A93A-F9C077603864}" type="pres">
      <dgm:prSet presAssocID="{8F8DCA44-315C-8C47-964C-15409244BF2E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1881E4-0847-4F41-9339-5F5BFDBB2B61}" type="pres">
      <dgm:prSet presAssocID="{9FC8FA7D-5F30-BC40-B0D2-8F17E0DC8B61}" presName="sibTrans" presStyleLbl="sibTrans2D1" presStyleIdx="1" presStyleCnt="6"/>
      <dgm:spPr/>
      <dgm:t>
        <a:bodyPr/>
        <a:lstStyle/>
        <a:p>
          <a:endParaRPr lang="en-US"/>
        </a:p>
      </dgm:t>
    </dgm:pt>
    <dgm:pt modelId="{B9364B23-173C-AD4B-B566-8B3CA409269A}" type="pres">
      <dgm:prSet presAssocID="{9FC8FA7D-5F30-BC40-B0D2-8F17E0DC8B61}" presName="connectorText" presStyleLbl="sibTrans2D1" presStyleIdx="1" presStyleCnt="6"/>
      <dgm:spPr/>
      <dgm:t>
        <a:bodyPr/>
        <a:lstStyle/>
        <a:p>
          <a:endParaRPr lang="en-US"/>
        </a:p>
      </dgm:t>
    </dgm:pt>
    <dgm:pt modelId="{982717DA-0E5C-EB49-9DF1-1BCD460FEAF5}" type="pres">
      <dgm:prSet presAssocID="{6524AE8D-5893-0D45-9759-A39A3544C9FA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CDFFE7-3D91-3C4F-B4E8-FDD365334A22}" type="pres">
      <dgm:prSet presAssocID="{BF87F07D-96F6-814D-9E97-B1745C375158}" presName="sibTrans" presStyleLbl="sibTrans2D1" presStyleIdx="2" presStyleCnt="6"/>
      <dgm:spPr/>
      <dgm:t>
        <a:bodyPr/>
        <a:lstStyle/>
        <a:p>
          <a:endParaRPr lang="en-US"/>
        </a:p>
      </dgm:t>
    </dgm:pt>
    <dgm:pt modelId="{728E7C76-2B29-404A-A2C5-B6F8F2E02006}" type="pres">
      <dgm:prSet presAssocID="{BF87F07D-96F6-814D-9E97-B1745C375158}" presName="connectorText" presStyleLbl="sibTrans2D1" presStyleIdx="2" presStyleCnt="6"/>
      <dgm:spPr/>
      <dgm:t>
        <a:bodyPr/>
        <a:lstStyle/>
        <a:p>
          <a:endParaRPr lang="en-US"/>
        </a:p>
      </dgm:t>
    </dgm:pt>
    <dgm:pt modelId="{E00C1853-F7D8-F540-B8ED-8FD8FF0D0A70}" type="pres">
      <dgm:prSet presAssocID="{5CFAE10F-32C6-1F4E-8CD4-01516C890140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12887B-3A9C-6E4A-8ADC-1872BC92665D}" type="pres">
      <dgm:prSet presAssocID="{9E47A900-FA15-1648-B5D5-CC491A3E9437}" presName="sibTrans" presStyleLbl="sibTrans2D1" presStyleIdx="3" presStyleCnt="6"/>
      <dgm:spPr/>
      <dgm:t>
        <a:bodyPr/>
        <a:lstStyle/>
        <a:p>
          <a:endParaRPr lang="en-US"/>
        </a:p>
      </dgm:t>
    </dgm:pt>
    <dgm:pt modelId="{96516198-1C81-A840-99FC-31B008AEB1F4}" type="pres">
      <dgm:prSet presAssocID="{9E47A900-FA15-1648-B5D5-CC491A3E9437}" presName="connectorText" presStyleLbl="sibTrans2D1" presStyleIdx="3" presStyleCnt="6"/>
      <dgm:spPr/>
      <dgm:t>
        <a:bodyPr/>
        <a:lstStyle/>
        <a:p>
          <a:endParaRPr lang="en-US"/>
        </a:p>
      </dgm:t>
    </dgm:pt>
    <dgm:pt modelId="{871A196E-ECC8-FD4A-B1C4-731B1F392606}" type="pres">
      <dgm:prSet presAssocID="{00B175B7-B56E-674D-AD3B-5770A74EE048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B9BD92-CAD2-8143-B263-077C6620472D}" type="pres">
      <dgm:prSet presAssocID="{8A9D88A2-85E5-9D4D-9FD3-A1CCEDEA190F}" presName="sibTrans" presStyleLbl="sibTrans2D1" presStyleIdx="4" presStyleCnt="6"/>
      <dgm:spPr/>
      <dgm:t>
        <a:bodyPr/>
        <a:lstStyle/>
        <a:p>
          <a:endParaRPr lang="en-US"/>
        </a:p>
      </dgm:t>
    </dgm:pt>
    <dgm:pt modelId="{F22668AF-22EC-5F40-B715-B0069904F826}" type="pres">
      <dgm:prSet presAssocID="{8A9D88A2-85E5-9D4D-9FD3-A1CCEDEA190F}" presName="connectorText" presStyleLbl="sibTrans2D1" presStyleIdx="4" presStyleCnt="6"/>
      <dgm:spPr/>
      <dgm:t>
        <a:bodyPr/>
        <a:lstStyle/>
        <a:p>
          <a:endParaRPr lang="en-US"/>
        </a:p>
      </dgm:t>
    </dgm:pt>
    <dgm:pt modelId="{A5A8C184-F73E-524D-8074-02EB5C70D59B}" type="pres">
      <dgm:prSet presAssocID="{D1927B66-9305-824F-97AC-EEC3EE729FAC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403533-2F88-2543-B360-492EDCD4DA1D}" type="pres">
      <dgm:prSet presAssocID="{2D47FD91-C275-8741-BB69-32CEB8E20231}" presName="sibTrans" presStyleLbl="sibTrans2D1" presStyleIdx="5" presStyleCnt="6"/>
      <dgm:spPr/>
      <dgm:t>
        <a:bodyPr/>
        <a:lstStyle/>
        <a:p>
          <a:endParaRPr lang="en-US"/>
        </a:p>
      </dgm:t>
    </dgm:pt>
    <dgm:pt modelId="{161B2F6B-347C-DC42-B39A-E2EF8F97A937}" type="pres">
      <dgm:prSet presAssocID="{2D47FD91-C275-8741-BB69-32CEB8E20231}" presName="connectorText" presStyleLbl="sibTrans2D1" presStyleIdx="5" presStyleCnt="6"/>
      <dgm:spPr/>
      <dgm:t>
        <a:bodyPr/>
        <a:lstStyle/>
        <a:p>
          <a:endParaRPr lang="en-US"/>
        </a:p>
      </dgm:t>
    </dgm:pt>
  </dgm:ptLst>
  <dgm:cxnLst>
    <dgm:cxn modelId="{58CFBE12-8CF4-E14E-A525-E1F130CF0E8D}" type="presOf" srcId="{9FC8FA7D-5F30-BC40-B0D2-8F17E0DC8B61}" destId="{9B1881E4-0847-4F41-9339-5F5BFDBB2B61}" srcOrd="0" destOrd="0" presId="urn:microsoft.com/office/officeart/2005/8/layout/cycle2"/>
    <dgm:cxn modelId="{2AEE46CF-F7FD-5D4B-B7B9-09E6AA96E544}" type="presOf" srcId="{8F8DCA44-315C-8C47-964C-15409244BF2E}" destId="{6151DF35-FB25-E641-A93A-F9C077603864}" srcOrd="0" destOrd="0" presId="urn:microsoft.com/office/officeart/2005/8/layout/cycle2"/>
    <dgm:cxn modelId="{896FC8C9-A00B-2448-84C7-1C59EB23E6B5}" srcId="{C1ADA7EF-0697-6D45-9EBA-10218B663631}" destId="{E5EF9F5E-D343-C94E-89AE-44D2161960E2}" srcOrd="0" destOrd="0" parTransId="{9EEDC807-AF0B-CF40-A344-F7AA05221AEA}" sibTransId="{DE5EE33B-A777-C848-B9CB-E1EB2BF66FB9}"/>
    <dgm:cxn modelId="{2DD1D422-4307-2B4E-9D63-CCAE7BF57C7F}" srcId="{C1ADA7EF-0697-6D45-9EBA-10218B663631}" destId="{6524AE8D-5893-0D45-9759-A39A3544C9FA}" srcOrd="2" destOrd="0" parTransId="{4FD6161D-B836-304C-ABFA-5573737EB4CF}" sibTransId="{BF87F07D-96F6-814D-9E97-B1745C375158}"/>
    <dgm:cxn modelId="{AE510587-3961-E74F-86FF-4449F1D5399C}" type="presOf" srcId="{2D47FD91-C275-8741-BB69-32CEB8E20231}" destId="{65403533-2F88-2543-B360-492EDCD4DA1D}" srcOrd="0" destOrd="0" presId="urn:microsoft.com/office/officeart/2005/8/layout/cycle2"/>
    <dgm:cxn modelId="{9E6B6DB4-4904-524A-9CB4-E2F4911B3609}" type="presOf" srcId="{9E47A900-FA15-1648-B5D5-CC491A3E9437}" destId="{4E12887B-3A9C-6E4A-8ADC-1872BC92665D}" srcOrd="0" destOrd="0" presId="urn:microsoft.com/office/officeart/2005/8/layout/cycle2"/>
    <dgm:cxn modelId="{843CF9B5-8CC0-5549-8DE8-0DF1FE2C44FF}" type="presOf" srcId="{BF87F07D-96F6-814D-9E97-B1745C375158}" destId="{3DCDFFE7-3D91-3C4F-B4E8-FDD365334A22}" srcOrd="0" destOrd="0" presId="urn:microsoft.com/office/officeart/2005/8/layout/cycle2"/>
    <dgm:cxn modelId="{271392EB-DCE4-E244-BFD6-BCC9656346BA}" type="presOf" srcId="{C1ADA7EF-0697-6D45-9EBA-10218B663631}" destId="{159DA25B-8F2F-E445-8BD1-C0C12F3596C4}" srcOrd="0" destOrd="0" presId="urn:microsoft.com/office/officeart/2005/8/layout/cycle2"/>
    <dgm:cxn modelId="{95BE4992-6666-D846-BA3F-4EC35C12FB8A}" srcId="{C1ADA7EF-0697-6D45-9EBA-10218B663631}" destId="{00B175B7-B56E-674D-AD3B-5770A74EE048}" srcOrd="4" destOrd="0" parTransId="{7C7EF661-0328-7141-85CA-52F31CBD684F}" sibTransId="{8A9D88A2-85E5-9D4D-9FD3-A1CCEDEA190F}"/>
    <dgm:cxn modelId="{0C4A9E04-EE50-C64C-996D-2BA14BAE48F5}" type="presOf" srcId="{2D47FD91-C275-8741-BB69-32CEB8E20231}" destId="{161B2F6B-347C-DC42-B39A-E2EF8F97A937}" srcOrd="1" destOrd="0" presId="urn:microsoft.com/office/officeart/2005/8/layout/cycle2"/>
    <dgm:cxn modelId="{550E381F-23B6-CB43-9A17-5F4FAB27AEF8}" type="presOf" srcId="{9E47A900-FA15-1648-B5D5-CC491A3E9437}" destId="{96516198-1C81-A840-99FC-31B008AEB1F4}" srcOrd="1" destOrd="0" presId="urn:microsoft.com/office/officeart/2005/8/layout/cycle2"/>
    <dgm:cxn modelId="{2CCBCF17-CD37-A741-A5A8-165974A58AC4}" type="presOf" srcId="{DE5EE33B-A777-C848-B9CB-E1EB2BF66FB9}" destId="{9F340DF1-734C-2148-A610-84795A4B4209}" srcOrd="0" destOrd="0" presId="urn:microsoft.com/office/officeart/2005/8/layout/cycle2"/>
    <dgm:cxn modelId="{AC17420B-FB9A-E543-858C-AAA24863CB16}" type="presOf" srcId="{9FC8FA7D-5F30-BC40-B0D2-8F17E0DC8B61}" destId="{B9364B23-173C-AD4B-B566-8B3CA409269A}" srcOrd="1" destOrd="0" presId="urn:microsoft.com/office/officeart/2005/8/layout/cycle2"/>
    <dgm:cxn modelId="{2820B620-DE84-0F45-AA5B-95F1B59D8465}" srcId="{C1ADA7EF-0697-6D45-9EBA-10218B663631}" destId="{8F8DCA44-315C-8C47-964C-15409244BF2E}" srcOrd="1" destOrd="0" parTransId="{BC263194-3B9D-584D-A488-5A01070A55DF}" sibTransId="{9FC8FA7D-5F30-BC40-B0D2-8F17E0DC8B61}"/>
    <dgm:cxn modelId="{9D906853-7E52-A443-A654-48B4CFFC6B18}" type="presOf" srcId="{5CFAE10F-32C6-1F4E-8CD4-01516C890140}" destId="{E00C1853-F7D8-F540-B8ED-8FD8FF0D0A70}" srcOrd="0" destOrd="0" presId="urn:microsoft.com/office/officeart/2005/8/layout/cycle2"/>
    <dgm:cxn modelId="{C3C31892-3F2C-8041-89C3-74D054885444}" type="presOf" srcId="{DE5EE33B-A777-C848-B9CB-E1EB2BF66FB9}" destId="{CAB34FC8-CC68-114D-8544-C499147C598D}" srcOrd="1" destOrd="0" presId="urn:microsoft.com/office/officeart/2005/8/layout/cycle2"/>
    <dgm:cxn modelId="{27FA709B-D44D-A148-9CA6-34E7E36C06A7}" type="presOf" srcId="{00B175B7-B56E-674D-AD3B-5770A74EE048}" destId="{871A196E-ECC8-FD4A-B1C4-731B1F392606}" srcOrd="0" destOrd="0" presId="urn:microsoft.com/office/officeart/2005/8/layout/cycle2"/>
    <dgm:cxn modelId="{FCB719B4-C945-5B42-A920-A5C07DF18E72}" type="presOf" srcId="{D1927B66-9305-824F-97AC-EEC3EE729FAC}" destId="{A5A8C184-F73E-524D-8074-02EB5C70D59B}" srcOrd="0" destOrd="0" presId="urn:microsoft.com/office/officeart/2005/8/layout/cycle2"/>
    <dgm:cxn modelId="{2239E826-A12C-224E-A336-BE08326B8ADC}" type="presOf" srcId="{6524AE8D-5893-0D45-9759-A39A3544C9FA}" destId="{982717DA-0E5C-EB49-9DF1-1BCD460FEAF5}" srcOrd="0" destOrd="0" presId="urn:microsoft.com/office/officeart/2005/8/layout/cycle2"/>
    <dgm:cxn modelId="{33E4AFF5-67FB-FD4F-828D-EBEBBF82CC2E}" type="presOf" srcId="{BF87F07D-96F6-814D-9E97-B1745C375158}" destId="{728E7C76-2B29-404A-A2C5-B6F8F2E02006}" srcOrd="1" destOrd="0" presId="urn:microsoft.com/office/officeart/2005/8/layout/cycle2"/>
    <dgm:cxn modelId="{0B0D4390-02BC-3E4E-9EC2-B786E3D40B0E}" type="presOf" srcId="{8A9D88A2-85E5-9D4D-9FD3-A1CCEDEA190F}" destId="{CFB9BD92-CAD2-8143-B263-077C6620472D}" srcOrd="0" destOrd="0" presId="urn:microsoft.com/office/officeart/2005/8/layout/cycle2"/>
    <dgm:cxn modelId="{C75FB7A0-49D8-4B47-8DB5-F3E314BC95A5}" srcId="{C1ADA7EF-0697-6D45-9EBA-10218B663631}" destId="{D1927B66-9305-824F-97AC-EEC3EE729FAC}" srcOrd="5" destOrd="0" parTransId="{5B1B9FF5-BAA2-E248-AC60-24CEF9B43B08}" sibTransId="{2D47FD91-C275-8741-BB69-32CEB8E20231}"/>
    <dgm:cxn modelId="{93D44418-C757-BA49-9D78-7C2437196DE5}" type="presOf" srcId="{E5EF9F5E-D343-C94E-89AE-44D2161960E2}" destId="{615156A1-29D1-B146-905A-BA042F947061}" srcOrd="0" destOrd="0" presId="urn:microsoft.com/office/officeart/2005/8/layout/cycle2"/>
    <dgm:cxn modelId="{A106BCE1-CB07-404F-A0D0-D005F726751F}" srcId="{C1ADA7EF-0697-6D45-9EBA-10218B663631}" destId="{5CFAE10F-32C6-1F4E-8CD4-01516C890140}" srcOrd="3" destOrd="0" parTransId="{DD51BFE1-6F17-2546-84F6-D52F29D2070B}" sibTransId="{9E47A900-FA15-1648-B5D5-CC491A3E9437}"/>
    <dgm:cxn modelId="{0C4567A3-08D8-954F-A11B-B8F45C911535}" type="presOf" srcId="{8A9D88A2-85E5-9D4D-9FD3-A1CCEDEA190F}" destId="{F22668AF-22EC-5F40-B715-B0069904F826}" srcOrd="1" destOrd="0" presId="urn:microsoft.com/office/officeart/2005/8/layout/cycle2"/>
    <dgm:cxn modelId="{E47A242D-7A5F-474B-9213-66F9A0D0313D}" type="presParOf" srcId="{159DA25B-8F2F-E445-8BD1-C0C12F3596C4}" destId="{615156A1-29D1-B146-905A-BA042F947061}" srcOrd="0" destOrd="0" presId="urn:microsoft.com/office/officeart/2005/8/layout/cycle2"/>
    <dgm:cxn modelId="{25ECC270-5AF0-464F-9BA2-275C403B5505}" type="presParOf" srcId="{159DA25B-8F2F-E445-8BD1-C0C12F3596C4}" destId="{9F340DF1-734C-2148-A610-84795A4B4209}" srcOrd="1" destOrd="0" presId="urn:microsoft.com/office/officeart/2005/8/layout/cycle2"/>
    <dgm:cxn modelId="{1B7FC1A0-587B-F344-9B20-1EACBA533F7E}" type="presParOf" srcId="{9F340DF1-734C-2148-A610-84795A4B4209}" destId="{CAB34FC8-CC68-114D-8544-C499147C598D}" srcOrd="0" destOrd="0" presId="urn:microsoft.com/office/officeart/2005/8/layout/cycle2"/>
    <dgm:cxn modelId="{EBD2F7D5-C6A4-E543-9370-E116AC8690B0}" type="presParOf" srcId="{159DA25B-8F2F-E445-8BD1-C0C12F3596C4}" destId="{6151DF35-FB25-E641-A93A-F9C077603864}" srcOrd="2" destOrd="0" presId="urn:microsoft.com/office/officeart/2005/8/layout/cycle2"/>
    <dgm:cxn modelId="{185A4FB9-03F6-4842-831B-DBB083F6A01E}" type="presParOf" srcId="{159DA25B-8F2F-E445-8BD1-C0C12F3596C4}" destId="{9B1881E4-0847-4F41-9339-5F5BFDBB2B61}" srcOrd="3" destOrd="0" presId="urn:microsoft.com/office/officeart/2005/8/layout/cycle2"/>
    <dgm:cxn modelId="{714126DF-01F2-484F-A51F-81556094CA55}" type="presParOf" srcId="{9B1881E4-0847-4F41-9339-5F5BFDBB2B61}" destId="{B9364B23-173C-AD4B-B566-8B3CA409269A}" srcOrd="0" destOrd="0" presId="urn:microsoft.com/office/officeart/2005/8/layout/cycle2"/>
    <dgm:cxn modelId="{FC2412FC-6154-DA42-8E07-4D1327259053}" type="presParOf" srcId="{159DA25B-8F2F-E445-8BD1-C0C12F3596C4}" destId="{982717DA-0E5C-EB49-9DF1-1BCD460FEAF5}" srcOrd="4" destOrd="0" presId="urn:microsoft.com/office/officeart/2005/8/layout/cycle2"/>
    <dgm:cxn modelId="{57672BEC-4CC5-1941-B95D-D3BC26F6FADE}" type="presParOf" srcId="{159DA25B-8F2F-E445-8BD1-C0C12F3596C4}" destId="{3DCDFFE7-3D91-3C4F-B4E8-FDD365334A22}" srcOrd="5" destOrd="0" presId="urn:microsoft.com/office/officeart/2005/8/layout/cycle2"/>
    <dgm:cxn modelId="{D7AA860B-D7B0-144E-82BA-F5D02978511F}" type="presParOf" srcId="{3DCDFFE7-3D91-3C4F-B4E8-FDD365334A22}" destId="{728E7C76-2B29-404A-A2C5-B6F8F2E02006}" srcOrd="0" destOrd="0" presId="urn:microsoft.com/office/officeart/2005/8/layout/cycle2"/>
    <dgm:cxn modelId="{2EAEAE0C-5DD1-9E46-B648-9717A725B945}" type="presParOf" srcId="{159DA25B-8F2F-E445-8BD1-C0C12F3596C4}" destId="{E00C1853-F7D8-F540-B8ED-8FD8FF0D0A70}" srcOrd="6" destOrd="0" presId="urn:microsoft.com/office/officeart/2005/8/layout/cycle2"/>
    <dgm:cxn modelId="{48B1B486-E058-ED49-A8BF-D57480AD5158}" type="presParOf" srcId="{159DA25B-8F2F-E445-8BD1-C0C12F3596C4}" destId="{4E12887B-3A9C-6E4A-8ADC-1872BC92665D}" srcOrd="7" destOrd="0" presId="urn:microsoft.com/office/officeart/2005/8/layout/cycle2"/>
    <dgm:cxn modelId="{0B05FFE2-1C45-D946-B300-D3B82DF317B8}" type="presParOf" srcId="{4E12887B-3A9C-6E4A-8ADC-1872BC92665D}" destId="{96516198-1C81-A840-99FC-31B008AEB1F4}" srcOrd="0" destOrd="0" presId="urn:microsoft.com/office/officeart/2005/8/layout/cycle2"/>
    <dgm:cxn modelId="{1A390AA7-2C67-BC46-B4F7-108044A49C55}" type="presParOf" srcId="{159DA25B-8F2F-E445-8BD1-C0C12F3596C4}" destId="{871A196E-ECC8-FD4A-B1C4-731B1F392606}" srcOrd="8" destOrd="0" presId="urn:microsoft.com/office/officeart/2005/8/layout/cycle2"/>
    <dgm:cxn modelId="{69C5A4C7-7AEB-0C4C-B52B-AA26CDA98CE9}" type="presParOf" srcId="{159DA25B-8F2F-E445-8BD1-C0C12F3596C4}" destId="{CFB9BD92-CAD2-8143-B263-077C6620472D}" srcOrd="9" destOrd="0" presId="urn:microsoft.com/office/officeart/2005/8/layout/cycle2"/>
    <dgm:cxn modelId="{F4D93FB8-2D98-1040-B810-BA614B6347B1}" type="presParOf" srcId="{CFB9BD92-CAD2-8143-B263-077C6620472D}" destId="{F22668AF-22EC-5F40-B715-B0069904F826}" srcOrd="0" destOrd="0" presId="urn:microsoft.com/office/officeart/2005/8/layout/cycle2"/>
    <dgm:cxn modelId="{232E080D-7111-4D49-871E-C9B802AEAEF5}" type="presParOf" srcId="{159DA25B-8F2F-E445-8BD1-C0C12F3596C4}" destId="{A5A8C184-F73E-524D-8074-02EB5C70D59B}" srcOrd="10" destOrd="0" presId="urn:microsoft.com/office/officeart/2005/8/layout/cycle2"/>
    <dgm:cxn modelId="{7022DED0-4EBA-BE43-8D6D-7D2D0B1CB722}" type="presParOf" srcId="{159DA25B-8F2F-E445-8BD1-C0C12F3596C4}" destId="{65403533-2F88-2543-B360-492EDCD4DA1D}" srcOrd="11" destOrd="0" presId="urn:microsoft.com/office/officeart/2005/8/layout/cycle2"/>
    <dgm:cxn modelId="{577EA672-E48A-D444-B3C3-FEB14647091E}" type="presParOf" srcId="{65403533-2F88-2543-B360-492EDCD4DA1D}" destId="{161B2F6B-347C-DC42-B39A-E2EF8F97A937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5156A1-29D1-B146-905A-BA042F947061}">
      <dsp:nvSpPr>
        <dsp:cNvPr id="0" name=""/>
        <dsp:cNvSpPr/>
      </dsp:nvSpPr>
      <dsp:spPr>
        <a:xfrm>
          <a:off x="2445494" y="494"/>
          <a:ext cx="1250485" cy="1250485"/>
        </a:xfrm>
        <a:prstGeom prst="ellipse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0000"/>
                <a:alpha val="50000"/>
                <a:satMod val="150000"/>
              </a:schemeClr>
              <a:schemeClr val="accent1">
                <a:hueOff val="0"/>
                <a:satOff val="0"/>
                <a:lumOff val="0"/>
                <a:alphaOff val="0"/>
                <a:tint val="50000"/>
                <a:alpha val="10000"/>
                <a:satMod val="150000"/>
              </a:schemeClr>
            </a:duotone>
          </a:blip>
          <a:stretch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Question</a:t>
          </a:r>
          <a:endParaRPr lang="en-US" sz="1600" kern="1200" dirty="0"/>
        </a:p>
      </dsp:txBody>
      <dsp:txXfrm>
        <a:off x="2628623" y="183623"/>
        <a:ext cx="884227" cy="884227"/>
      </dsp:txXfrm>
    </dsp:sp>
    <dsp:sp modelId="{9F340DF1-734C-2148-A610-84795A4B4209}">
      <dsp:nvSpPr>
        <dsp:cNvPr id="0" name=""/>
        <dsp:cNvSpPr/>
      </dsp:nvSpPr>
      <dsp:spPr>
        <a:xfrm rot="1800000">
          <a:off x="3709768" y="879944"/>
          <a:ext cx="333529" cy="422038"/>
        </a:xfrm>
        <a:prstGeom prst="rightArrow">
          <a:avLst>
            <a:gd name="adj1" fmla="val 60000"/>
            <a:gd name="adj2" fmla="val 5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tint val="60000"/>
                <a:hueOff val="0"/>
                <a:satOff val="0"/>
                <a:lumOff val="0"/>
                <a:alphaOff val="0"/>
                <a:shade val="30000"/>
                <a:alpha val="50000"/>
                <a:satMod val="150000"/>
              </a:schemeClr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alpha val="10000"/>
                <a:satMod val="150000"/>
              </a:schemeClr>
            </a:duotone>
          </a:blip>
          <a:stretch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3716471" y="939337"/>
        <a:ext cx="233470" cy="253222"/>
      </dsp:txXfrm>
    </dsp:sp>
    <dsp:sp modelId="{6151DF35-FB25-E641-A93A-F9C077603864}">
      <dsp:nvSpPr>
        <dsp:cNvPr id="0" name=""/>
        <dsp:cNvSpPr/>
      </dsp:nvSpPr>
      <dsp:spPr>
        <a:xfrm>
          <a:off x="4073437" y="940387"/>
          <a:ext cx="1250485" cy="1250485"/>
        </a:xfrm>
        <a:prstGeom prst="ellipse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0000"/>
                <a:alpha val="50000"/>
                <a:satMod val="150000"/>
              </a:schemeClr>
              <a:schemeClr val="accent1">
                <a:hueOff val="0"/>
                <a:satOff val="0"/>
                <a:lumOff val="0"/>
                <a:alphaOff val="0"/>
                <a:tint val="50000"/>
                <a:alpha val="10000"/>
                <a:satMod val="150000"/>
              </a:schemeClr>
            </a:duotone>
          </a:blip>
          <a:stretch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Answer</a:t>
          </a:r>
          <a:endParaRPr lang="en-US" sz="1600" kern="1200" dirty="0"/>
        </a:p>
      </dsp:txBody>
      <dsp:txXfrm>
        <a:off x="4256566" y="1123516"/>
        <a:ext cx="884227" cy="884227"/>
      </dsp:txXfrm>
    </dsp:sp>
    <dsp:sp modelId="{9B1881E4-0847-4F41-9339-5F5BFDBB2B61}">
      <dsp:nvSpPr>
        <dsp:cNvPr id="0" name=""/>
        <dsp:cNvSpPr/>
      </dsp:nvSpPr>
      <dsp:spPr>
        <a:xfrm rot="5400000">
          <a:off x="4531915" y="2285064"/>
          <a:ext cx="333529" cy="422038"/>
        </a:xfrm>
        <a:prstGeom prst="rightArrow">
          <a:avLst>
            <a:gd name="adj1" fmla="val 60000"/>
            <a:gd name="adj2" fmla="val 5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tint val="60000"/>
                <a:hueOff val="0"/>
                <a:satOff val="0"/>
                <a:lumOff val="0"/>
                <a:alphaOff val="0"/>
                <a:shade val="30000"/>
                <a:alpha val="50000"/>
                <a:satMod val="150000"/>
              </a:schemeClr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alpha val="10000"/>
                <a:satMod val="150000"/>
              </a:schemeClr>
            </a:duotone>
          </a:blip>
          <a:stretch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4581945" y="2319443"/>
        <a:ext cx="233470" cy="253222"/>
      </dsp:txXfrm>
    </dsp:sp>
    <dsp:sp modelId="{982717DA-0E5C-EB49-9DF1-1BCD460FEAF5}">
      <dsp:nvSpPr>
        <dsp:cNvPr id="0" name=""/>
        <dsp:cNvSpPr/>
      </dsp:nvSpPr>
      <dsp:spPr>
        <a:xfrm>
          <a:off x="4073437" y="2820173"/>
          <a:ext cx="1250485" cy="1250485"/>
        </a:xfrm>
        <a:prstGeom prst="ellipse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0000"/>
                <a:alpha val="50000"/>
                <a:satMod val="150000"/>
              </a:schemeClr>
              <a:schemeClr val="accent1">
                <a:hueOff val="0"/>
                <a:satOff val="0"/>
                <a:lumOff val="0"/>
                <a:alphaOff val="0"/>
                <a:tint val="50000"/>
                <a:alpha val="10000"/>
                <a:satMod val="150000"/>
              </a:schemeClr>
            </a:duotone>
          </a:blip>
          <a:stretch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Query</a:t>
          </a:r>
          <a:endParaRPr lang="en-US" sz="1600" kern="1200" dirty="0"/>
        </a:p>
      </dsp:txBody>
      <dsp:txXfrm>
        <a:off x="4256566" y="3003302"/>
        <a:ext cx="884227" cy="884227"/>
      </dsp:txXfrm>
    </dsp:sp>
    <dsp:sp modelId="{3DCDFFE7-3D91-3C4F-B4E8-FDD365334A22}">
      <dsp:nvSpPr>
        <dsp:cNvPr id="0" name=""/>
        <dsp:cNvSpPr/>
      </dsp:nvSpPr>
      <dsp:spPr>
        <a:xfrm rot="9000000">
          <a:off x="3726118" y="3699624"/>
          <a:ext cx="333529" cy="422038"/>
        </a:xfrm>
        <a:prstGeom prst="rightArrow">
          <a:avLst>
            <a:gd name="adj1" fmla="val 60000"/>
            <a:gd name="adj2" fmla="val 5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tint val="60000"/>
                <a:hueOff val="0"/>
                <a:satOff val="0"/>
                <a:lumOff val="0"/>
                <a:alphaOff val="0"/>
                <a:shade val="30000"/>
                <a:alpha val="50000"/>
                <a:satMod val="150000"/>
              </a:schemeClr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alpha val="10000"/>
                <a:satMod val="150000"/>
              </a:schemeClr>
            </a:duotone>
          </a:blip>
          <a:stretch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 rot="10800000">
        <a:off x="3819474" y="3759017"/>
        <a:ext cx="233470" cy="253222"/>
      </dsp:txXfrm>
    </dsp:sp>
    <dsp:sp modelId="{E00C1853-F7D8-F540-B8ED-8FD8FF0D0A70}">
      <dsp:nvSpPr>
        <dsp:cNvPr id="0" name=""/>
        <dsp:cNvSpPr/>
      </dsp:nvSpPr>
      <dsp:spPr>
        <a:xfrm>
          <a:off x="2445494" y="3760067"/>
          <a:ext cx="1250485" cy="1250485"/>
        </a:xfrm>
        <a:prstGeom prst="ellipse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0000"/>
                <a:alpha val="50000"/>
                <a:satMod val="150000"/>
              </a:schemeClr>
              <a:schemeClr val="accent1">
                <a:hueOff val="0"/>
                <a:satOff val="0"/>
                <a:lumOff val="0"/>
                <a:alphaOff val="0"/>
                <a:tint val="50000"/>
                <a:alpha val="10000"/>
                <a:satMod val="150000"/>
              </a:schemeClr>
            </a:duotone>
          </a:blip>
          <a:stretch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Reply</a:t>
          </a:r>
          <a:endParaRPr lang="en-US" sz="1600" kern="1200" dirty="0"/>
        </a:p>
      </dsp:txBody>
      <dsp:txXfrm>
        <a:off x="2628623" y="3943196"/>
        <a:ext cx="884227" cy="884227"/>
      </dsp:txXfrm>
    </dsp:sp>
    <dsp:sp modelId="{4E12887B-3A9C-6E4A-8ADC-1872BC92665D}">
      <dsp:nvSpPr>
        <dsp:cNvPr id="0" name=""/>
        <dsp:cNvSpPr/>
      </dsp:nvSpPr>
      <dsp:spPr>
        <a:xfrm rot="12600000">
          <a:off x="2098175" y="3709063"/>
          <a:ext cx="333529" cy="422038"/>
        </a:xfrm>
        <a:prstGeom prst="rightArrow">
          <a:avLst>
            <a:gd name="adj1" fmla="val 60000"/>
            <a:gd name="adj2" fmla="val 5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tint val="60000"/>
                <a:hueOff val="0"/>
                <a:satOff val="0"/>
                <a:lumOff val="0"/>
                <a:alphaOff val="0"/>
                <a:shade val="30000"/>
                <a:alpha val="50000"/>
                <a:satMod val="150000"/>
              </a:schemeClr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alpha val="10000"/>
                <a:satMod val="150000"/>
              </a:schemeClr>
            </a:duotone>
          </a:blip>
          <a:stretch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 rot="10800000">
        <a:off x="2191531" y="3818486"/>
        <a:ext cx="233470" cy="253222"/>
      </dsp:txXfrm>
    </dsp:sp>
    <dsp:sp modelId="{871A196E-ECC8-FD4A-B1C4-731B1F392606}">
      <dsp:nvSpPr>
        <dsp:cNvPr id="0" name=""/>
        <dsp:cNvSpPr/>
      </dsp:nvSpPr>
      <dsp:spPr>
        <a:xfrm>
          <a:off x="817551" y="2820173"/>
          <a:ext cx="1250485" cy="1250485"/>
        </a:xfrm>
        <a:prstGeom prst="ellipse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0000"/>
                <a:alpha val="50000"/>
                <a:satMod val="150000"/>
              </a:schemeClr>
              <a:schemeClr val="accent1">
                <a:hueOff val="0"/>
                <a:satOff val="0"/>
                <a:lumOff val="0"/>
                <a:alphaOff val="0"/>
                <a:tint val="50000"/>
                <a:alpha val="10000"/>
                <a:satMod val="150000"/>
              </a:schemeClr>
            </a:duotone>
          </a:blip>
          <a:stretch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Inquiry</a:t>
          </a:r>
          <a:endParaRPr lang="en-US" sz="1600" kern="1200" dirty="0"/>
        </a:p>
      </dsp:txBody>
      <dsp:txXfrm>
        <a:off x="1000680" y="3003302"/>
        <a:ext cx="884227" cy="884227"/>
      </dsp:txXfrm>
    </dsp:sp>
    <dsp:sp modelId="{CFB9BD92-CAD2-8143-B263-077C6620472D}">
      <dsp:nvSpPr>
        <dsp:cNvPr id="0" name=""/>
        <dsp:cNvSpPr/>
      </dsp:nvSpPr>
      <dsp:spPr>
        <a:xfrm rot="16200000">
          <a:off x="1276029" y="2303943"/>
          <a:ext cx="333529" cy="422038"/>
        </a:xfrm>
        <a:prstGeom prst="rightArrow">
          <a:avLst>
            <a:gd name="adj1" fmla="val 60000"/>
            <a:gd name="adj2" fmla="val 5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tint val="60000"/>
                <a:hueOff val="0"/>
                <a:satOff val="0"/>
                <a:lumOff val="0"/>
                <a:alphaOff val="0"/>
                <a:shade val="30000"/>
                <a:alpha val="50000"/>
                <a:satMod val="150000"/>
              </a:schemeClr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alpha val="10000"/>
                <a:satMod val="150000"/>
              </a:schemeClr>
            </a:duotone>
          </a:blip>
          <a:stretch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1326059" y="2438381"/>
        <a:ext cx="233470" cy="253222"/>
      </dsp:txXfrm>
    </dsp:sp>
    <dsp:sp modelId="{A5A8C184-F73E-524D-8074-02EB5C70D59B}">
      <dsp:nvSpPr>
        <dsp:cNvPr id="0" name=""/>
        <dsp:cNvSpPr/>
      </dsp:nvSpPr>
      <dsp:spPr>
        <a:xfrm>
          <a:off x="817551" y="940387"/>
          <a:ext cx="1250485" cy="1250485"/>
        </a:xfrm>
        <a:prstGeom prst="ellipse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0000"/>
                <a:alpha val="50000"/>
                <a:satMod val="150000"/>
              </a:schemeClr>
              <a:schemeClr val="accent1">
                <a:hueOff val="0"/>
                <a:satOff val="0"/>
                <a:lumOff val="0"/>
                <a:alphaOff val="0"/>
                <a:tint val="50000"/>
                <a:alpha val="10000"/>
                <a:satMod val="150000"/>
              </a:schemeClr>
            </a:duotone>
          </a:blip>
          <a:stretch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Response</a:t>
          </a:r>
          <a:endParaRPr lang="en-US" sz="1600" kern="1200" dirty="0"/>
        </a:p>
      </dsp:txBody>
      <dsp:txXfrm>
        <a:off x="1000680" y="1123516"/>
        <a:ext cx="884227" cy="884227"/>
      </dsp:txXfrm>
    </dsp:sp>
    <dsp:sp modelId="{65403533-2F88-2543-B360-492EDCD4DA1D}">
      <dsp:nvSpPr>
        <dsp:cNvPr id="0" name=""/>
        <dsp:cNvSpPr/>
      </dsp:nvSpPr>
      <dsp:spPr>
        <a:xfrm rot="19800000">
          <a:off x="2081825" y="889383"/>
          <a:ext cx="333529" cy="422038"/>
        </a:xfrm>
        <a:prstGeom prst="rightArrow">
          <a:avLst>
            <a:gd name="adj1" fmla="val 60000"/>
            <a:gd name="adj2" fmla="val 5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tint val="60000"/>
                <a:hueOff val="0"/>
                <a:satOff val="0"/>
                <a:lumOff val="0"/>
                <a:alphaOff val="0"/>
                <a:shade val="30000"/>
                <a:alpha val="50000"/>
                <a:satMod val="150000"/>
              </a:schemeClr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alpha val="10000"/>
                <a:satMod val="150000"/>
              </a:schemeClr>
            </a:duotone>
          </a:blip>
          <a:stretch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2088528" y="998806"/>
        <a:ext cx="233470" cy="2532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5E8A6F-4A4E-1845-863B-56643CA0D72C}" type="datetimeFigureOut">
              <a:rPr lang="en-US" smtClean="0"/>
              <a:t>12/3/16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A9DCDA-3D64-E045-97DC-D721A7EAA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2785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paperBackingColor.jpg"/>
          <p:cNvPicPr>
            <a:picLocks noChangeAspect="1"/>
          </p:cNvPicPr>
          <p:nvPr/>
        </p:nvPicPr>
        <p:blipFill>
          <a:blip r:embed="rId2"/>
          <a:srcRect l="469" t="13915"/>
          <a:stretch>
            <a:fillRect/>
          </a:stretch>
        </p:blipFill>
        <p:spPr>
          <a:xfrm>
            <a:off x="1613903" y="699248"/>
            <a:ext cx="5916194" cy="3837694"/>
          </a:xfrm>
          <a:prstGeom prst="rect">
            <a:avLst/>
          </a:prstGeom>
          <a:solidFill>
            <a:srgbClr val="FFFFFF">
              <a:shade val="85000"/>
            </a:srgbClr>
          </a:solidFill>
          <a:ln w="22225" cap="sq">
            <a:solidFill>
              <a:srgbClr val="FDFDFD"/>
            </a:solidFill>
            <a:miter lim="800000"/>
          </a:ln>
          <a:effectLst>
            <a:outerShdw blurRad="57150" dist="37500" dir="7560000" sy="98000" kx="80000" ky="63000" algn="tl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76355-AE5A-5A48-9C26-68AC322842B1}" type="datetimeFigureOut">
              <a:rPr lang="en-US" smtClean="0"/>
              <a:t>12/3/16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846C3-0D88-8D44-9C4B-9B007DF49A76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09569" y="1143000"/>
            <a:ext cx="5724862" cy="1846961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6000" kern="1200">
                <a:solidFill>
                  <a:schemeClr val="bg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69" y="2994212"/>
            <a:ext cx="5724862" cy="10072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0"/>
              </a:spcBef>
              <a:buSzPct val="90000"/>
              <a:buFont typeface="Wingdings" pitchFamily="2" charset="2"/>
              <a:buNone/>
              <a:defRPr sz="2000" kern="1200">
                <a:solidFill>
                  <a:schemeClr val="bg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76355-AE5A-5A48-9C26-68AC322842B1}" type="datetimeFigureOut">
              <a:rPr lang="en-US" smtClean="0"/>
              <a:t>12/3/16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846C3-0D88-8D44-9C4B-9B007DF49A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76355-AE5A-5A48-9C26-68AC322842B1}" type="datetimeFigureOut">
              <a:rPr lang="en-US" smtClean="0"/>
              <a:t>12/3/16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846C3-0D88-8D44-9C4B-9B007DF49A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0363" y="1143000"/>
            <a:ext cx="3807662" cy="1341344"/>
          </a:xfrm>
        </p:spPr>
        <p:txBody>
          <a:bodyPr anchor="b"/>
          <a:lstStyle>
            <a:lvl1pPr algn="ctr">
              <a:defRPr sz="4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199" y="605118"/>
            <a:ext cx="3776472" cy="556549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 marL="2290763" indent="-344488">
              <a:defRPr sz="2000"/>
            </a:lvl7pPr>
            <a:lvl8pPr marL="2290763" indent="-344488">
              <a:defRPr sz="2000"/>
            </a:lvl8pPr>
            <a:lvl9pPr marL="2290763" indent="-344488"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0363" y="2618815"/>
            <a:ext cx="3807662" cy="3133164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76355-AE5A-5A48-9C26-68AC322842B1}" type="datetimeFigureOut">
              <a:rPr lang="en-US" smtClean="0"/>
              <a:t>12/3/16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846C3-0D88-8D44-9C4B-9B007DF49A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76355-AE5A-5A48-9C26-68AC322842B1}" type="datetimeFigureOut">
              <a:rPr lang="en-US" smtClean="0"/>
              <a:t>12/3/16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846C3-0D88-8D44-9C4B-9B007DF49A76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 descr="pictureCaptionBacking.png"/>
          <p:cNvPicPr>
            <a:picLocks noChangeAspect="1"/>
          </p:cNvPicPr>
          <p:nvPr/>
        </p:nvPicPr>
        <p:blipFill>
          <a:blip r:embed="rId2"/>
          <a:srcRect l="52272" t="8889" r="5152" b="16566"/>
          <a:stretch>
            <a:fillRect/>
          </a:stretch>
        </p:blipFill>
        <p:spPr>
          <a:xfrm>
            <a:off x="4594412" y="663388"/>
            <a:ext cx="3893127" cy="5112327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725487" y="1143000"/>
            <a:ext cx="3792537" cy="1341344"/>
          </a:xfrm>
        </p:spPr>
        <p:txBody>
          <a:bodyPr anchor="b"/>
          <a:lstStyle>
            <a:lvl1pPr algn="ctr">
              <a:defRPr sz="4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725487" y="2618815"/>
            <a:ext cx="3792537" cy="3133164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829938" y="864971"/>
            <a:ext cx="3422075" cy="47091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487" y="462896"/>
            <a:ext cx="7718425" cy="8280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5489" y="1598613"/>
            <a:ext cx="7718424" cy="45720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76355-AE5A-5A48-9C26-68AC322842B1}" type="datetimeFigureOut">
              <a:rPr lang="en-US" smtClean="0"/>
              <a:t>12/3/16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846C3-0D88-8D44-9C4B-9B007DF49A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0" y="685801"/>
            <a:ext cx="1066800" cy="54848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5488" y="685757"/>
            <a:ext cx="6437312" cy="5482221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76355-AE5A-5A48-9C26-68AC322842B1}" type="datetimeFigureOut">
              <a:rPr lang="en-US" smtClean="0"/>
              <a:t>12/3/16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846C3-0D88-8D44-9C4B-9B007DF49A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76355-AE5A-5A48-9C26-68AC322842B1}" type="datetimeFigureOut">
              <a:rPr lang="en-US" smtClean="0"/>
              <a:t>12/3/16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846C3-0D88-8D44-9C4B-9B007DF49A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titlePhotoBacking-r.png"/>
          <p:cNvPicPr>
            <a:picLocks noChangeAspect="1"/>
          </p:cNvPicPr>
          <p:nvPr/>
        </p:nvPicPr>
        <p:blipFill>
          <a:blip r:embed="rId2"/>
          <a:srcRect l="17353" t="9412" r="17500" b="32353"/>
          <a:stretch>
            <a:fillRect/>
          </a:stretch>
        </p:blipFill>
        <p:spPr>
          <a:xfrm>
            <a:off x="1586753" y="645459"/>
            <a:ext cx="5957047" cy="3993776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133600" cy="273050"/>
          </a:xfrm>
        </p:spPr>
        <p:txBody>
          <a:bodyPr/>
          <a:lstStyle>
            <a:lvl1pPr>
              <a:defRPr sz="14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fld id="{56176355-AE5A-5A48-9C26-68AC322842B1}" type="datetimeFigureOut">
              <a:rPr lang="en-US" smtClean="0"/>
              <a:t>12/3/16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24600"/>
            <a:ext cx="2895600" cy="273050"/>
          </a:xfrm>
        </p:spPr>
        <p:txBody>
          <a:bodyPr/>
          <a:lstStyle>
            <a:lvl1pPr>
              <a:defRPr sz="14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24600"/>
            <a:ext cx="2133600" cy="273050"/>
          </a:xfrm>
        </p:spPr>
        <p:txBody>
          <a:bodyPr/>
          <a:lstStyle>
            <a:lvl1pPr>
              <a:defRPr sz="14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fld id="{387846C3-0D88-8D44-9C4B-9B007DF49A76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4435" y="4953000"/>
            <a:ext cx="8095130" cy="857250"/>
          </a:xfrm>
        </p:spPr>
        <p:txBody>
          <a:bodyPr anchor="b" anchorCtr="0">
            <a:noAutofit/>
          </a:bodyPr>
          <a:lstStyle>
            <a:lvl1pPr>
              <a:defRPr sz="5400">
                <a:solidFill>
                  <a:schemeClr val="tx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4435" y="5791200"/>
            <a:ext cx="8095130" cy="5072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>
                <a:solidFill>
                  <a:schemeClr val="tx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1764792" y="804672"/>
            <a:ext cx="5638800" cy="3657600"/>
          </a:xfrm>
        </p:spPr>
        <p:txBody>
          <a:bodyPr/>
          <a:lstStyle>
            <a:lvl1pPr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0818" y="2514600"/>
            <a:ext cx="8162365" cy="914400"/>
          </a:xfrm>
        </p:spPr>
        <p:txBody>
          <a:bodyPr anchor="b" anchorCtr="0"/>
          <a:lstStyle>
            <a:lvl1pPr algn="ctr">
              <a:defRPr sz="5400" b="0" cap="none" baseline="0">
                <a:solidFill>
                  <a:schemeClr val="tx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0818" y="3429000"/>
            <a:ext cx="8162365" cy="701000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>
                <a:solidFill>
                  <a:schemeClr val="tx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4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56176355-AE5A-5A48-9C26-68AC322842B1}" type="datetimeFigureOut">
              <a:rPr lang="en-US" smtClean="0"/>
              <a:t>12/3/16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4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4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87846C3-0D88-8D44-9C4B-9B007DF49A7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3900" y="1586753"/>
            <a:ext cx="3776472" cy="458386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86753"/>
            <a:ext cx="3776472" cy="458386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76355-AE5A-5A48-9C26-68AC322842B1}" type="datetimeFigureOut">
              <a:rPr lang="en-US" smtClean="0"/>
              <a:t>12/3/16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846C3-0D88-8D44-9C4B-9B007DF49A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3900" y="1598613"/>
            <a:ext cx="3773488" cy="427877"/>
          </a:xfrm>
        </p:spPr>
        <p:txBody>
          <a:bodyPr anchor="b">
            <a:normAutofit/>
          </a:bodyPr>
          <a:lstStyle>
            <a:lvl1pPr marL="0" indent="0" algn="ctr">
              <a:spcBef>
                <a:spcPts val="0"/>
              </a:spcBef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3900" y="2174875"/>
            <a:ext cx="3773488" cy="3997325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 marL="2290763" indent="-344488">
              <a:defRPr sz="1600"/>
            </a:lvl7pPr>
            <a:lvl8pPr marL="2290763" indent="-344488">
              <a:defRPr sz="1600"/>
            </a:lvl8pPr>
            <a:lvl9pPr marL="229076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98613"/>
            <a:ext cx="3776472" cy="427877"/>
          </a:xfrm>
        </p:spPr>
        <p:txBody>
          <a:bodyPr anchor="b">
            <a:normAutofit/>
          </a:bodyPr>
          <a:lstStyle>
            <a:lvl1pPr marL="0" indent="0" algn="ctr">
              <a:spcBef>
                <a:spcPts val="0"/>
              </a:spcBef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3776472" cy="3997325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 marL="2290763" indent="-344488">
              <a:defRPr sz="1600"/>
            </a:lvl7pPr>
            <a:lvl8pPr marL="2290763" indent="-344488">
              <a:defRPr sz="1600"/>
            </a:lvl8pPr>
            <a:lvl9pPr marL="229076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76355-AE5A-5A48-9C26-68AC322842B1}" type="datetimeFigureOut">
              <a:rPr lang="en-US" smtClean="0"/>
              <a:t>12/3/16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846C3-0D88-8D44-9C4B-9B007DF49A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3900" y="1586753"/>
            <a:ext cx="7707406" cy="223113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76355-AE5A-5A48-9C26-68AC322842B1}" type="datetimeFigureOut">
              <a:rPr lang="en-US" smtClean="0"/>
              <a:t>12/3/16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846C3-0D88-8D44-9C4B-9B007DF49A7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723900" y="3914170"/>
            <a:ext cx="7707406" cy="223113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3900" y="1586753"/>
            <a:ext cx="3776472" cy="458386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76355-AE5A-5A48-9C26-68AC322842B1}" type="datetimeFigureOut">
              <a:rPr lang="en-US" smtClean="0"/>
              <a:t>12/3/16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846C3-0D88-8D44-9C4B-9B007DF49A7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86753"/>
            <a:ext cx="3776472" cy="22322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4648200" y="3913094"/>
            <a:ext cx="3776472" cy="22322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76355-AE5A-5A48-9C26-68AC322842B1}" type="datetimeFigureOut">
              <a:rPr lang="en-US" smtClean="0"/>
              <a:t>12/3/16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846C3-0D88-8D44-9C4B-9B007DF49A7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723900" y="1586753"/>
            <a:ext cx="3776472" cy="22322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86753"/>
            <a:ext cx="3776472" cy="22322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723900" y="3913094"/>
            <a:ext cx="3776472" cy="22322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4648200" y="3913094"/>
            <a:ext cx="3776472" cy="22322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6141" y="314979"/>
            <a:ext cx="7691719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/>
              <a:t>Click to edit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6141" y="1586753"/>
            <a:ext cx="7691719" cy="4571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6176355-AE5A-5A48-9C26-68AC322842B1}" type="datetimeFigureOut">
              <a:rPr lang="en-US" smtClean="0"/>
              <a:t>12/3/16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7846C3-0D88-8D44-9C4B-9B007DF49A7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ts val="2400"/>
        </a:spcBef>
        <a:buSzPct val="90000"/>
        <a:buFont typeface="Wingdings" pitchFamily="2" charset="2"/>
        <a:buChar char="v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12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v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263650" indent="-349250" algn="l" defTabSz="914400" rtl="0" eaLnBrk="1" latinLnBrk="0" hangingPunct="1">
        <a:spcBef>
          <a:spcPts val="1200"/>
        </a:spcBef>
        <a:buSzPct val="90000"/>
        <a:buFont typeface="Wingdings" pitchFamily="2" charset="2"/>
        <a:buChar char="v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336550" algn="l" defTabSz="914400" rtl="0" eaLnBrk="1" latinLnBrk="0" hangingPunct="1">
        <a:spcBef>
          <a:spcPts val="12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v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946275" indent="-346075" algn="l" defTabSz="914400" rtl="0" eaLnBrk="1" latinLnBrk="0" hangingPunct="1">
        <a:spcBef>
          <a:spcPts val="1200"/>
        </a:spcBef>
        <a:buSzPct val="90000"/>
        <a:buFont typeface="Wingdings" pitchFamily="2" charset="2"/>
        <a:buChar char="v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ct val="20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v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ct val="20000"/>
        </a:spcBef>
        <a:buSzPct val="90000"/>
        <a:buFont typeface="Wingdings" pitchFamily="2" charset="2"/>
        <a:buChar char="v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ct val="20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v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ct val="20000"/>
        </a:spcBef>
        <a:buSzPct val="90000"/>
        <a:buFont typeface="Wingdings" pitchFamily="2" charset="2"/>
        <a:buChar char="v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TaylorZaneKirk/Nimbus.io" TargetMode="External"/><Relationship Id="rId3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09569" y="-127000"/>
            <a:ext cx="5724862" cy="184696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69" y="5094597"/>
            <a:ext cx="5724862" cy="10072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Team: Cloud-MSU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CMPS 5153 Advanced Software Engineering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Tuesday, December 6</a:t>
            </a:r>
            <a:r>
              <a:rPr lang="en-US" baseline="30000" dirty="0" smtClean="0">
                <a:solidFill>
                  <a:schemeClr val="tx1"/>
                </a:solidFill>
              </a:rPr>
              <a:t>th</a:t>
            </a:r>
            <a:r>
              <a:rPr lang="en-US" dirty="0" smtClean="0">
                <a:solidFill>
                  <a:schemeClr val="tx1"/>
                </a:solidFill>
              </a:rPr>
              <a:t> 2016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 descr="Macintosh HD:Users:scott:Library:Containers:com.apple.mail:Data:Library:Mail Downloads:6C327DF2-361F-4BD0-946E-4C27164230CA:logo3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6270" y="621638"/>
            <a:ext cx="6574790" cy="43084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87249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Database </a:t>
            </a:r>
            <a:r>
              <a:rPr lang="en-US" dirty="0">
                <a:solidFill>
                  <a:srgbClr val="D09A08"/>
                </a:solidFill>
              </a:rPr>
              <a:t>R</a:t>
            </a:r>
            <a:r>
              <a:rPr lang="en-US" dirty="0" smtClean="0">
                <a:solidFill>
                  <a:srgbClr val="D09A08"/>
                </a:solidFill>
              </a:rPr>
              <a:t>equired </a:t>
            </a:r>
            <a:r>
              <a:rPr lang="en-US" dirty="0">
                <a:solidFill>
                  <a:srgbClr val="D09A08"/>
                </a:solidFill>
              </a:rPr>
              <a:t>R</a:t>
            </a:r>
            <a:r>
              <a:rPr lang="en-US" dirty="0" smtClean="0">
                <a:solidFill>
                  <a:srgbClr val="D09A08"/>
                </a:solidFill>
              </a:rPr>
              <a:t>edesign </a:t>
            </a:r>
            <a:r>
              <a:rPr lang="en-US" dirty="0" smtClean="0"/>
              <a:t>during </a:t>
            </a:r>
            <a:r>
              <a:rPr lang="en-US" dirty="0">
                <a:solidFill>
                  <a:srgbClr val="D09A08"/>
                </a:solidFill>
              </a:rPr>
              <a:t>T</a:t>
            </a:r>
            <a:r>
              <a:rPr lang="en-US" dirty="0" smtClean="0">
                <a:solidFill>
                  <a:srgbClr val="D09A08"/>
                </a:solidFill>
              </a:rPr>
              <a:t>ime </a:t>
            </a:r>
            <a:r>
              <a:rPr lang="en-US" dirty="0">
                <a:solidFill>
                  <a:srgbClr val="D09A08"/>
                </a:solidFill>
              </a:rPr>
              <a:t>C</a:t>
            </a:r>
            <a:r>
              <a:rPr lang="en-US" dirty="0" smtClean="0">
                <a:solidFill>
                  <a:srgbClr val="D09A08"/>
                </a:solidFill>
              </a:rPr>
              <a:t>ritical</a:t>
            </a:r>
            <a:r>
              <a:rPr lang="en-US" dirty="0" smtClean="0"/>
              <a:t> implementation </a:t>
            </a:r>
            <a:r>
              <a:rPr lang="en-US" dirty="0" smtClean="0"/>
              <a:t>phase</a:t>
            </a:r>
            <a:endParaRPr lang="en-US" dirty="0" smtClean="0"/>
          </a:p>
          <a:p>
            <a:r>
              <a:rPr lang="en-US" dirty="0"/>
              <a:t>Underestimation of Database complexity caused </a:t>
            </a:r>
            <a:r>
              <a:rPr lang="en-US" dirty="0" smtClean="0"/>
              <a:t>delay</a:t>
            </a:r>
          </a:p>
          <a:p>
            <a:r>
              <a:rPr lang="en-US" dirty="0" smtClean="0"/>
              <a:t>Utilized a </a:t>
            </a:r>
            <a:r>
              <a:rPr lang="en-US" dirty="0" smtClean="0">
                <a:solidFill>
                  <a:srgbClr val="D09A08"/>
                </a:solidFill>
              </a:rPr>
              <a:t>disproportionate</a:t>
            </a:r>
            <a:r>
              <a:rPr lang="en-US" dirty="0" smtClean="0"/>
              <a:t> amount of time </a:t>
            </a:r>
          </a:p>
          <a:p>
            <a:r>
              <a:rPr lang="en-US" dirty="0" smtClean="0"/>
              <a:t>In </a:t>
            </a:r>
            <a:r>
              <a:rPr lang="en-US" dirty="0" smtClean="0"/>
              <a:t>turn, </a:t>
            </a:r>
            <a:r>
              <a:rPr lang="en-US" dirty="0" smtClean="0">
                <a:solidFill>
                  <a:srgbClr val="D09A08"/>
                </a:solidFill>
              </a:rPr>
              <a:t>Delayed</a:t>
            </a:r>
            <a:r>
              <a:rPr lang="en-US" dirty="0" smtClean="0"/>
              <a:t> </a:t>
            </a:r>
            <a:r>
              <a:rPr lang="en-US" dirty="0"/>
              <a:t>creation of </a:t>
            </a:r>
            <a:r>
              <a:rPr lang="en-US" dirty="0" smtClean="0"/>
              <a:t>some unit </a:t>
            </a:r>
            <a:r>
              <a:rPr lang="en-US" dirty="0" smtClean="0"/>
              <a:t>tests</a:t>
            </a:r>
          </a:p>
          <a:p>
            <a:r>
              <a:rPr lang="en-US" dirty="0" smtClean="0"/>
              <a:t>Slowed </a:t>
            </a:r>
            <a:r>
              <a:rPr lang="en-US" dirty="0"/>
              <a:t>T</a:t>
            </a:r>
            <a:r>
              <a:rPr lang="en-US" dirty="0" smtClean="0"/>
              <a:t>esting </a:t>
            </a:r>
            <a:r>
              <a:rPr lang="en-US" dirty="0"/>
              <a:t>C</a:t>
            </a:r>
            <a:r>
              <a:rPr lang="en-US" dirty="0" smtClean="0"/>
              <a:t>ycle and Deployment Overall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16622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Deviations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6141" y="1457979"/>
            <a:ext cx="7691719" cy="4571999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Underestimated </a:t>
            </a:r>
            <a:r>
              <a:rPr lang="en-US" dirty="0" smtClean="0"/>
              <a:t>Database Functionality and Complexity During Design Phase</a:t>
            </a:r>
          </a:p>
        </p:txBody>
      </p:sp>
      <p:pic>
        <p:nvPicPr>
          <p:cNvPr id="4" name="Picture 3" descr="DB_structure_10-13-2016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428" y="2452077"/>
            <a:ext cx="7005542" cy="385884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90428" y="6399796"/>
            <a:ext cx="2710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Original Database Design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962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hanges</a:t>
            </a:r>
            <a:endParaRPr lang="en-US" dirty="0"/>
          </a:p>
        </p:txBody>
      </p:sp>
      <p:pic>
        <p:nvPicPr>
          <p:cNvPr id="4" name="Content Placeholder 3" descr="Screen Shot 2016-12-02 at 7.50.30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8" b="188"/>
          <a:stretch>
            <a:fillRect/>
          </a:stretch>
        </p:blipFill>
        <p:spPr>
          <a:xfrm>
            <a:off x="726141" y="1616516"/>
            <a:ext cx="7691719" cy="4571999"/>
          </a:xfrm>
        </p:spPr>
      </p:pic>
      <p:sp>
        <p:nvSpPr>
          <p:cNvPr id="5" name="TextBox 4"/>
          <p:cNvSpPr txBox="1"/>
          <p:nvPr/>
        </p:nvSpPr>
        <p:spPr>
          <a:xfrm>
            <a:off x="726141" y="6292335"/>
            <a:ext cx="2661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Current Database Design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258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6141" y="1874466"/>
            <a:ext cx="7691719" cy="4571999"/>
          </a:xfrm>
        </p:spPr>
        <p:txBody>
          <a:bodyPr/>
          <a:lstStyle/>
          <a:p>
            <a:r>
              <a:rPr lang="en-US" dirty="0" smtClean="0"/>
              <a:t>Android Development </a:t>
            </a:r>
            <a:r>
              <a:rPr lang="en-US" dirty="0" smtClean="0">
                <a:solidFill>
                  <a:srgbClr val="D09A08"/>
                </a:solidFill>
              </a:rPr>
              <a:t>Isn’t Easy</a:t>
            </a:r>
          </a:p>
          <a:p>
            <a:r>
              <a:rPr lang="en-US" dirty="0" smtClean="0"/>
              <a:t>Implementation takes </a:t>
            </a:r>
            <a:r>
              <a:rPr lang="en-US" dirty="0" smtClean="0">
                <a:solidFill>
                  <a:srgbClr val="D09A08"/>
                </a:solidFill>
              </a:rPr>
              <a:t>More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D09A08"/>
                </a:solidFill>
              </a:rPr>
              <a:t>Time </a:t>
            </a:r>
            <a:r>
              <a:rPr lang="en-US" dirty="0" smtClean="0">
                <a:solidFill>
                  <a:schemeClr val="tx1"/>
                </a:solidFill>
              </a:rPr>
              <a:t>then you’d think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Good planning and </a:t>
            </a:r>
            <a:r>
              <a:rPr lang="en-US" dirty="0">
                <a:solidFill>
                  <a:schemeClr val="tx1"/>
                </a:solidFill>
              </a:rPr>
              <a:t>documentation</a:t>
            </a:r>
            <a:r>
              <a:rPr lang="en-US" dirty="0" smtClean="0">
                <a:solidFill>
                  <a:schemeClr val="tx1"/>
                </a:solidFill>
              </a:rPr>
              <a:t> from Analysis and Design phases </a:t>
            </a:r>
            <a:r>
              <a:rPr lang="en-US" dirty="0" smtClean="0">
                <a:solidFill>
                  <a:schemeClr val="accent2"/>
                </a:solidFill>
              </a:rPr>
              <a:t>Help</a:t>
            </a:r>
            <a:r>
              <a:rPr lang="en-US" dirty="0" smtClean="0">
                <a:solidFill>
                  <a:schemeClr val="tx1"/>
                </a:solidFill>
              </a:rPr>
              <a:t> during implementation and Testing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Pair programming can be </a:t>
            </a:r>
            <a:r>
              <a:rPr lang="en-US" dirty="0" smtClean="0">
                <a:solidFill>
                  <a:srgbClr val="D09A08"/>
                </a:solidFill>
              </a:rPr>
              <a:t>Helpful </a:t>
            </a:r>
            <a:r>
              <a:rPr lang="en-US" dirty="0" smtClean="0">
                <a:solidFill>
                  <a:schemeClr val="tx1"/>
                </a:solidFill>
              </a:rPr>
              <a:t>for problem solving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Working with a team is </a:t>
            </a:r>
            <a:r>
              <a:rPr lang="en-US" dirty="0" smtClean="0">
                <a:solidFill>
                  <a:schemeClr val="accent2"/>
                </a:solidFill>
              </a:rPr>
              <a:t>interesting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69947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there was more time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6141" y="1874466"/>
            <a:ext cx="7691719" cy="4571999"/>
          </a:xfrm>
        </p:spPr>
        <p:txBody>
          <a:bodyPr/>
          <a:lstStyle/>
          <a:p>
            <a:r>
              <a:rPr lang="en-US" dirty="0" smtClean="0"/>
              <a:t>We would do another </a:t>
            </a:r>
            <a:r>
              <a:rPr lang="en-US" dirty="0" smtClean="0">
                <a:solidFill>
                  <a:srgbClr val="D09A08"/>
                </a:solidFill>
              </a:rPr>
              <a:t>Increment</a:t>
            </a:r>
            <a:r>
              <a:rPr lang="en-US" dirty="0" smtClean="0"/>
              <a:t>!</a:t>
            </a:r>
          </a:p>
          <a:p>
            <a:r>
              <a:rPr lang="en-US" dirty="0" smtClean="0"/>
              <a:t>Removal of Redundancies, DB</a:t>
            </a:r>
          </a:p>
          <a:p>
            <a:r>
              <a:rPr lang="en-US" dirty="0" smtClean="0"/>
              <a:t>“</a:t>
            </a:r>
            <a:r>
              <a:rPr lang="en-US" dirty="0" smtClean="0">
                <a:solidFill>
                  <a:schemeClr val="accent2"/>
                </a:solidFill>
              </a:rPr>
              <a:t>Look and Feel</a:t>
            </a:r>
            <a:r>
              <a:rPr lang="en-US" dirty="0" smtClean="0"/>
              <a:t>” Improvements</a:t>
            </a:r>
          </a:p>
          <a:p>
            <a:r>
              <a:rPr lang="en-US" dirty="0" smtClean="0"/>
              <a:t>Notify </a:t>
            </a:r>
            <a:r>
              <a:rPr lang="en-US" dirty="0" smtClean="0"/>
              <a:t>Use Cases</a:t>
            </a:r>
          </a:p>
          <a:p>
            <a:r>
              <a:rPr lang="en-US" dirty="0" smtClean="0"/>
              <a:t>Encryption </a:t>
            </a:r>
            <a:r>
              <a:rPr lang="en-US" dirty="0"/>
              <a:t>of </a:t>
            </a:r>
            <a:r>
              <a:rPr lang="en-US" dirty="0" smtClean="0"/>
              <a:t>Data</a:t>
            </a:r>
          </a:p>
          <a:p>
            <a:r>
              <a:rPr lang="en-US" dirty="0" smtClean="0"/>
              <a:t>Payment </a:t>
            </a:r>
            <a:r>
              <a:rPr lang="en-US" dirty="0" smtClean="0"/>
              <a:t>Services</a:t>
            </a:r>
          </a:p>
          <a:p>
            <a:r>
              <a:rPr lang="en-US" dirty="0" smtClean="0"/>
              <a:t>Open </a:t>
            </a:r>
            <a:r>
              <a:rPr lang="en-US" dirty="0" smtClean="0">
                <a:solidFill>
                  <a:srgbClr val="D09A08"/>
                </a:solidFill>
              </a:rPr>
              <a:t>Issues</a:t>
            </a:r>
            <a:endParaRPr lang="en-US" dirty="0">
              <a:solidFill>
                <a:srgbClr val="D09A08"/>
              </a:solidFill>
            </a:endParaRPr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99647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we could do it Over?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We would focus more on </a:t>
            </a:r>
            <a:r>
              <a:rPr lang="en-US" dirty="0" smtClean="0">
                <a:solidFill>
                  <a:srgbClr val="D09A08"/>
                </a:solidFill>
              </a:rPr>
              <a:t>Database Design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Structure and function of the Team </a:t>
            </a:r>
            <a:r>
              <a:rPr lang="en-US" dirty="0" smtClean="0">
                <a:solidFill>
                  <a:schemeClr val="accent2"/>
                </a:solidFill>
              </a:rPr>
              <a:t>wouldn’t Change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We would play to each other’s </a:t>
            </a:r>
            <a:r>
              <a:rPr lang="en-US" dirty="0" smtClean="0">
                <a:solidFill>
                  <a:srgbClr val="D09A08"/>
                </a:solidFill>
              </a:rPr>
              <a:t>Strengths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Look and Feel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Allocate </a:t>
            </a:r>
            <a:r>
              <a:rPr lang="en-US" dirty="0" smtClean="0">
                <a:solidFill>
                  <a:srgbClr val="D09A08"/>
                </a:solidFill>
              </a:rPr>
              <a:t>more time </a:t>
            </a:r>
            <a:r>
              <a:rPr lang="en-US" dirty="0" smtClean="0">
                <a:solidFill>
                  <a:schemeClr val="tx1"/>
                </a:solidFill>
              </a:rPr>
              <a:t>for Implementation </a:t>
            </a:r>
          </a:p>
        </p:txBody>
      </p:sp>
    </p:spTree>
    <p:extLst>
      <p:ext uri="{BB962C8B-B14F-4D97-AF65-F5344CB8AC3E}">
        <p14:creationId xmlns:p14="http://schemas.microsoft.com/office/powerpoint/2010/main" val="4094086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6141" y="100056"/>
            <a:ext cx="7691719" cy="1143000"/>
          </a:xfrm>
        </p:spPr>
        <p:txBody>
          <a:bodyPr/>
          <a:lstStyle/>
          <a:p>
            <a:r>
              <a:rPr lang="en-US" dirty="0" smtClean="0"/>
              <a:t>Our Github Repo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6141" y="1243056"/>
            <a:ext cx="7691719" cy="4571999"/>
          </a:xfrm>
        </p:spPr>
        <p:txBody>
          <a:bodyPr/>
          <a:lstStyle/>
          <a:p>
            <a:pPr marL="0" indent="0" algn="ctr">
              <a:buNone/>
            </a:pPr>
            <a:r>
              <a:rPr lang="en-US" u="sng" dirty="0" smtClean="0">
                <a:solidFill>
                  <a:srgbClr val="3366FF"/>
                </a:solidFill>
                <a:hlinkClick r:id="rId2"/>
              </a:rPr>
              <a:t>https</a:t>
            </a:r>
            <a:r>
              <a:rPr lang="en-US" u="sng" dirty="0">
                <a:solidFill>
                  <a:srgbClr val="3366FF"/>
                </a:solidFill>
                <a:hlinkClick r:id="rId2"/>
              </a:rPr>
              <a:t>://github.com/TaylorZaneKirk/Nimbus.io</a:t>
            </a:r>
            <a:endParaRPr lang="en-US" u="sng" dirty="0">
              <a:solidFill>
                <a:srgbClr val="3366FF"/>
              </a:solidFill>
            </a:endParaRPr>
          </a:p>
        </p:txBody>
      </p:sp>
      <p:pic>
        <p:nvPicPr>
          <p:cNvPr id="4" name="Picture 3" descr="Screen Shot 2016-12-02 at 7.55.0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778" y="1890454"/>
            <a:ext cx="3648068" cy="4752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632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767715694"/>
              </p:ext>
            </p:extLst>
          </p:nvPr>
        </p:nvGraphicFramePr>
        <p:xfrm>
          <a:off x="1508084" y="1506723"/>
          <a:ext cx="6141474" cy="50110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726141" y="314979"/>
            <a:ext cx="7691719" cy="1143000"/>
          </a:xfrm>
        </p:spPr>
        <p:txBody>
          <a:bodyPr/>
          <a:lstStyle/>
          <a:p>
            <a:r>
              <a:rPr lang="en-US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Questions &amp; Answers</a:t>
            </a:r>
            <a:endParaRPr lang="en-US" b="1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27362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131787" y="633457"/>
            <a:ext cx="4898584" cy="175432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That</a:t>
            </a:r>
            <a:r>
              <a:rPr lang="mr-IN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’</a:t>
            </a:r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 all from:</a:t>
            </a:r>
          </a:p>
          <a:p>
            <a:pPr algn="ctr"/>
            <a:r>
              <a:rPr 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Cloud </a:t>
            </a:r>
            <a:r>
              <a:rPr lang="mr-IN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–</a:t>
            </a:r>
            <a:r>
              <a:rPr 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MSU</a:t>
            </a:r>
          </a:p>
        </p:txBody>
      </p:sp>
      <p:pic>
        <p:nvPicPr>
          <p:cNvPr id="8" name="Picture 7" descr="Thankyou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0323" y="2569579"/>
            <a:ext cx="3982330" cy="3881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538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Introduction/Overview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Who We Are</a:t>
            </a:r>
          </a:p>
          <a:p>
            <a:r>
              <a:rPr lang="en-US" dirty="0" smtClean="0"/>
              <a:t>Process Model Followed</a:t>
            </a:r>
          </a:p>
          <a:p>
            <a:r>
              <a:rPr lang="en-US" dirty="0" smtClean="0"/>
              <a:t>Brief System </a:t>
            </a:r>
            <a:r>
              <a:rPr lang="en-US" dirty="0" smtClean="0"/>
              <a:t>Design </a:t>
            </a:r>
            <a:r>
              <a:rPr lang="en-US" dirty="0" smtClean="0"/>
              <a:t>Overview</a:t>
            </a:r>
            <a:endParaRPr lang="en-US" dirty="0" smtClean="0"/>
          </a:p>
          <a:p>
            <a:r>
              <a:rPr lang="en-US" dirty="0" smtClean="0"/>
              <a:t>Product </a:t>
            </a:r>
            <a:r>
              <a:rPr lang="en-US" dirty="0" smtClean="0">
                <a:solidFill>
                  <a:srgbClr val="D09A08"/>
                </a:solidFill>
              </a:rPr>
              <a:t>Demo</a:t>
            </a:r>
            <a:r>
              <a:rPr lang="en-US" dirty="0" smtClean="0"/>
              <a:t>! </a:t>
            </a:r>
          </a:p>
          <a:p>
            <a:r>
              <a:rPr lang="en-US" dirty="0" smtClean="0"/>
              <a:t>Test Report</a:t>
            </a:r>
          </a:p>
          <a:p>
            <a:r>
              <a:rPr lang="en-US" dirty="0" smtClean="0"/>
              <a:t>Discussion Open Issues</a:t>
            </a:r>
          </a:p>
          <a:p>
            <a:r>
              <a:rPr lang="en-US" dirty="0" smtClean="0"/>
              <a:t>Lessons Learned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616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Cloud-MSU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6141" y="1904230"/>
            <a:ext cx="7691719" cy="4571999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/>
              <a:t>Mounika </a:t>
            </a:r>
            <a:r>
              <a:rPr lang="en-US" b="1" dirty="0" err="1"/>
              <a:t>Mannam</a:t>
            </a:r>
            <a:r>
              <a:rPr lang="en-US" b="1" dirty="0"/>
              <a:t> </a:t>
            </a:r>
            <a:r>
              <a:rPr lang="mr-IN" b="1" dirty="0" smtClean="0"/>
              <a:t>–</a:t>
            </a:r>
            <a:r>
              <a:rPr lang="en-US" b="1" dirty="0" smtClean="0"/>
              <a:t> Graduate, Designer, </a:t>
            </a:r>
            <a:r>
              <a:rPr lang="en-US" b="1" dirty="0" smtClean="0">
                <a:solidFill>
                  <a:srgbClr val="D09A08"/>
                </a:solidFill>
              </a:rPr>
              <a:t>Elected Secretary</a:t>
            </a:r>
            <a:r>
              <a:rPr lang="en-US" b="1" dirty="0" smtClean="0"/>
              <a:t>   </a:t>
            </a:r>
          </a:p>
          <a:p>
            <a:pPr algn="ctr"/>
            <a:r>
              <a:rPr lang="en-US" b="1" dirty="0" smtClean="0"/>
              <a:t>Scott </a:t>
            </a:r>
            <a:r>
              <a:rPr lang="en-US" b="1" dirty="0"/>
              <a:t>Gordon – </a:t>
            </a:r>
            <a:r>
              <a:rPr lang="en-US" b="1" dirty="0" smtClean="0"/>
              <a:t>Graduate, Documentation, Designer</a:t>
            </a:r>
            <a:endParaRPr lang="en-US" dirty="0"/>
          </a:p>
          <a:p>
            <a:pPr algn="ctr"/>
            <a:r>
              <a:rPr lang="en-US" b="1" dirty="0"/>
              <a:t>Taylor Kirk </a:t>
            </a:r>
            <a:r>
              <a:rPr lang="mr-IN" b="1" dirty="0" smtClean="0"/>
              <a:t>–</a:t>
            </a:r>
            <a:r>
              <a:rPr lang="en-US" b="1" dirty="0" smtClean="0"/>
              <a:t> Undergraduate, Database Programmer</a:t>
            </a:r>
            <a:endParaRPr lang="en-US" dirty="0"/>
          </a:p>
          <a:p>
            <a:pPr algn="ctr"/>
            <a:r>
              <a:rPr lang="en-US" b="1" dirty="0"/>
              <a:t>Tejaswi </a:t>
            </a:r>
            <a:r>
              <a:rPr lang="en-US" b="1" dirty="0" err="1"/>
              <a:t>Singam</a:t>
            </a:r>
            <a:r>
              <a:rPr lang="en-US" b="1" dirty="0"/>
              <a:t> </a:t>
            </a:r>
            <a:r>
              <a:rPr lang="mr-IN" b="1" dirty="0" smtClean="0"/>
              <a:t>–</a:t>
            </a:r>
            <a:r>
              <a:rPr lang="en-US" b="1" dirty="0" smtClean="0"/>
              <a:t>Graduate, Analysis, Testing </a:t>
            </a:r>
          </a:p>
          <a:p>
            <a:pPr algn="ctr"/>
            <a:r>
              <a:rPr lang="en-US" b="1" dirty="0" smtClean="0"/>
              <a:t>Vishnu </a:t>
            </a:r>
            <a:r>
              <a:rPr lang="en-US" b="1" dirty="0" err="1"/>
              <a:t>Mandalapu</a:t>
            </a:r>
            <a:r>
              <a:rPr lang="en-US" b="1" dirty="0"/>
              <a:t> –</a:t>
            </a:r>
            <a:r>
              <a:rPr lang="en-US" b="1" dirty="0" smtClean="0"/>
              <a:t>Graduate, </a:t>
            </a:r>
            <a:r>
              <a:rPr lang="en-US" b="1" dirty="0" smtClean="0">
                <a:solidFill>
                  <a:schemeClr val="accent2"/>
                </a:solidFill>
              </a:rPr>
              <a:t>Elected Leader</a:t>
            </a:r>
            <a:r>
              <a:rPr lang="en-US" b="1" dirty="0" smtClean="0"/>
              <a:t>, Android Programmer</a:t>
            </a:r>
            <a:endParaRPr lang="en-US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51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Incremental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6141" y="5601450"/>
            <a:ext cx="7691719" cy="1114603"/>
          </a:xfrm>
        </p:spPr>
        <p:txBody>
          <a:bodyPr>
            <a:normAutofit fontScale="77500" lnSpcReduction="20000"/>
          </a:bodyPr>
          <a:lstStyle/>
          <a:p>
            <a:pPr algn="ctr"/>
            <a:r>
              <a:rPr lang="en-US" dirty="0" smtClean="0"/>
              <a:t>Satisfied </a:t>
            </a:r>
            <a:r>
              <a:rPr lang="en-US" dirty="0" smtClean="0"/>
              <a:t>the team </a:t>
            </a:r>
            <a:r>
              <a:rPr lang="en-US" dirty="0" smtClean="0"/>
              <a:t>need for through Requirements and Documentation </a:t>
            </a:r>
          </a:p>
          <a:p>
            <a:pPr algn="ctr"/>
            <a:r>
              <a:rPr lang="en-US" dirty="0" smtClean="0"/>
              <a:t>Provided “quick” delivery of initial product </a:t>
            </a:r>
          </a:p>
        </p:txBody>
      </p:sp>
      <p:pic>
        <p:nvPicPr>
          <p:cNvPr id="4" name="Picture 3" descr="mage result for incremental process model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9741" y="1671112"/>
            <a:ext cx="6012180" cy="36899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43479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6141" y="207518"/>
            <a:ext cx="7691719" cy="1143000"/>
          </a:xfrm>
        </p:spPr>
        <p:txBody>
          <a:bodyPr/>
          <a:lstStyle/>
          <a:p>
            <a:r>
              <a:rPr lang="en-US" dirty="0" smtClean="0"/>
              <a:t>Class Diagram</a:t>
            </a:r>
            <a:endParaRPr lang="en-US" dirty="0"/>
          </a:p>
        </p:txBody>
      </p:sp>
      <p:pic>
        <p:nvPicPr>
          <p:cNvPr id="6" name="Picture 5" descr="ClassDiagramCurren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538" y="1457979"/>
            <a:ext cx="7072923" cy="5150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862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serInterfaceNav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025" y="1346737"/>
            <a:ext cx="6091000" cy="5198354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26141" y="203737"/>
            <a:ext cx="7691719" cy="1143000"/>
          </a:xfrm>
        </p:spPr>
        <p:txBody>
          <a:bodyPr/>
          <a:lstStyle/>
          <a:p>
            <a:r>
              <a:rPr lang="en-US" dirty="0" smtClean="0"/>
              <a:t>System Design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389025" y="6488668"/>
            <a:ext cx="3242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 Interface Design Diagram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553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</a:t>
            </a:r>
            <a:r>
              <a:rPr lang="en-US" dirty="0" smtClean="0">
                <a:solidFill>
                  <a:schemeClr val="tx1"/>
                </a:solidFill>
              </a:rPr>
              <a:t>Demo</a:t>
            </a:r>
            <a:r>
              <a:rPr lang="en-US" dirty="0" smtClean="0"/>
              <a:t>nstration</a:t>
            </a:r>
            <a:endParaRPr lang="en-US" dirty="0"/>
          </a:p>
        </p:txBody>
      </p:sp>
      <p:pic>
        <p:nvPicPr>
          <p:cNvPr id="4" name="Picture 3" descr="Macintosh HD:Users:scott:Library:Containers:com.apple.mail:Data:Library:Mail Downloads:6C327DF2-361F-4BD0-946E-4C27164230CA:logo3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6270" y="1686485"/>
            <a:ext cx="6574790" cy="43084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65557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Who We Are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Process Model Followed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Brief System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Design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Overview</a:t>
            </a:r>
            <a:endParaRPr lang="en-US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Product Demo! </a:t>
            </a:r>
          </a:p>
          <a:p>
            <a:r>
              <a:rPr lang="en-US" dirty="0" smtClean="0"/>
              <a:t>Testing </a:t>
            </a:r>
            <a:r>
              <a:rPr lang="en-US" dirty="0" smtClean="0"/>
              <a:t>Report</a:t>
            </a:r>
          </a:p>
          <a:p>
            <a:r>
              <a:rPr lang="en-US" dirty="0" smtClean="0"/>
              <a:t>Discussion of </a:t>
            </a:r>
            <a:r>
              <a:rPr lang="en-US" dirty="0" smtClean="0"/>
              <a:t>Open Issues</a:t>
            </a:r>
          </a:p>
          <a:p>
            <a:r>
              <a:rPr lang="en-US" dirty="0" smtClean="0"/>
              <a:t>Lessons Learned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457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6141" y="312481"/>
            <a:ext cx="7691719" cy="1143000"/>
          </a:xfrm>
        </p:spPr>
        <p:txBody>
          <a:bodyPr/>
          <a:lstStyle/>
          <a:p>
            <a:r>
              <a:rPr lang="en-US" dirty="0" smtClean="0"/>
              <a:t>Testing Report / Issues</a:t>
            </a:r>
            <a:endParaRPr lang="en-US" dirty="0"/>
          </a:p>
        </p:txBody>
      </p:sp>
      <p:pic>
        <p:nvPicPr>
          <p:cNvPr id="6" name="Picture 5" descr="Test Cycl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9092" y="4430443"/>
            <a:ext cx="6098768" cy="205432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926083" y="6477001"/>
            <a:ext cx="1491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Testing Cycle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66611" y="1524928"/>
            <a:ext cx="755839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v"/>
            </a:pPr>
            <a:r>
              <a:rPr lang="en-US" dirty="0" smtClean="0"/>
              <a:t>Comments needed improvement (</a:t>
            </a:r>
            <a:r>
              <a:rPr lang="en-US" dirty="0" smtClean="0"/>
              <a:t>Validation : </a:t>
            </a:r>
            <a:r>
              <a:rPr lang="en-US" dirty="0" smtClean="0"/>
              <a:t>Code Review : </a:t>
            </a:r>
            <a:r>
              <a:rPr lang="en-US" dirty="0" smtClean="0">
                <a:solidFill>
                  <a:srgbClr val="008000"/>
                </a:solidFill>
              </a:rPr>
              <a:t>Corrected</a:t>
            </a:r>
            <a:r>
              <a:rPr lang="en-US" dirty="0" smtClean="0"/>
              <a:t>)</a:t>
            </a:r>
          </a:p>
          <a:p>
            <a:pPr marL="285750" indent="-285750">
              <a:buFont typeface="Wingdings" charset="2"/>
              <a:buChar char="v"/>
            </a:pPr>
            <a:endParaRPr lang="en-US" dirty="0" smtClean="0"/>
          </a:p>
          <a:p>
            <a:pPr marL="285750" indent="-285750">
              <a:buFont typeface="Wingdings" charset="2"/>
              <a:buChar char="v"/>
            </a:pPr>
            <a:r>
              <a:rPr lang="en-US" dirty="0" smtClean="0"/>
              <a:t>Database wasn’t effectively organized (System Tests : </a:t>
            </a:r>
            <a:r>
              <a:rPr lang="en-US" dirty="0" smtClean="0">
                <a:solidFill>
                  <a:srgbClr val="008000"/>
                </a:solidFill>
              </a:rPr>
              <a:t>Corrected</a:t>
            </a:r>
            <a:r>
              <a:rPr lang="en-US" dirty="0" smtClean="0"/>
              <a:t>) </a:t>
            </a:r>
            <a:endParaRPr lang="en-US" dirty="0" smtClean="0"/>
          </a:p>
          <a:p>
            <a:pPr marL="285750" indent="-285750">
              <a:buFont typeface="Wingdings" charset="2"/>
              <a:buChar char="v"/>
            </a:pPr>
            <a:endParaRPr lang="en-US" dirty="0" smtClean="0"/>
          </a:p>
          <a:p>
            <a:pPr marL="285750" indent="-285750">
              <a:buFont typeface="Wingdings" charset="2"/>
              <a:buChar char="v"/>
            </a:pPr>
            <a:r>
              <a:rPr lang="en-US" dirty="0" smtClean="0"/>
              <a:t>Not Enough Information on Add Servers Page</a:t>
            </a:r>
            <a:r>
              <a:rPr lang="en-US" dirty="0" smtClean="0"/>
              <a:t> </a:t>
            </a:r>
            <a:r>
              <a:rPr lang="en-US" dirty="0" smtClean="0"/>
              <a:t>(Validation : </a:t>
            </a:r>
            <a:r>
              <a:rPr lang="en-US" dirty="0" smtClean="0">
                <a:solidFill>
                  <a:srgbClr val="FF0000"/>
                </a:solidFill>
              </a:rPr>
              <a:t>Outstanding</a:t>
            </a:r>
            <a:r>
              <a:rPr lang="en-US" dirty="0" smtClean="0"/>
              <a:t>)</a:t>
            </a:r>
          </a:p>
          <a:p>
            <a:pPr marL="285750" indent="-285750">
              <a:buFont typeface="Wingdings" charset="2"/>
              <a:buChar char="v"/>
            </a:pPr>
            <a:endParaRPr lang="en-US" dirty="0" smtClean="0"/>
          </a:p>
          <a:p>
            <a:pPr marL="285750" indent="-285750">
              <a:buFont typeface="Wingdings" charset="2"/>
              <a:buChar char="v"/>
            </a:pPr>
            <a:r>
              <a:rPr lang="en-US" dirty="0" smtClean="0"/>
              <a:t>Pricing Does Not work Correctly </a:t>
            </a:r>
            <a:r>
              <a:rPr lang="en-US" dirty="0" smtClean="0"/>
              <a:t>(Validation : </a:t>
            </a:r>
            <a:r>
              <a:rPr lang="en-US" dirty="0" smtClean="0">
                <a:solidFill>
                  <a:srgbClr val="008000"/>
                </a:solidFill>
              </a:rPr>
              <a:t>Corrected</a:t>
            </a:r>
            <a:r>
              <a:rPr lang="en-US" dirty="0" smtClean="0"/>
              <a:t>)</a:t>
            </a:r>
          </a:p>
          <a:p>
            <a:pPr marL="285750" indent="-285750">
              <a:buFont typeface="Wingdings" charset="2"/>
              <a:buChar char="v"/>
            </a:pPr>
            <a:endParaRPr lang="en-US" dirty="0"/>
          </a:p>
          <a:p>
            <a:pPr marL="285750" indent="-285750">
              <a:buFont typeface="Wingdings" charset="2"/>
              <a:buChar char="v"/>
            </a:pPr>
            <a:r>
              <a:rPr lang="en-US" dirty="0" smtClean="0"/>
              <a:t>Special Characters, Numbers accepted in First Name, Last name (Validation : </a:t>
            </a:r>
            <a:r>
              <a:rPr lang="en-US" dirty="0" smtClean="0">
                <a:solidFill>
                  <a:srgbClr val="FF0000"/>
                </a:solidFill>
              </a:rPr>
              <a:t>Outstanding</a:t>
            </a:r>
            <a:r>
              <a:rPr lang="en-US" dirty="0" smtClean="0"/>
              <a:t>)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87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Venture">
  <a:themeElements>
    <a:clrScheme name="Venture">
      <a:dk1>
        <a:sysClr val="windowText" lastClr="000000"/>
      </a:dk1>
      <a:lt1>
        <a:sysClr val="window" lastClr="FFFFFF"/>
      </a:lt1>
      <a:dk2>
        <a:srgbClr val="738450"/>
      </a:dk2>
      <a:lt2>
        <a:srgbClr val="E8E9D1"/>
      </a:lt2>
      <a:accent1>
        <a:srgbClr val="9EB060"/>
      </a:accent1>
      <a:accent2>
        <a:srgbClr val="D09A08"/>
      </a:accent2>
      <a:accent3>
        <a:srgbClr val="F2EC86"/>
      </a:accent3>
      <a:accent4>
        <a:srgbClr val="824F1C"/>
      </a:accent4>
      <a:accent5>
        <a:srgbClr val="511818"/>
      </a:accent5>
      <a:accent6>
        <a:srgbClr val="553876"/>
      </a:accent6>
      <a:hlink>
        <a:srgbClr val="929547"/>
      </a:hlink>
      <a:folHlink>
        <a:srgbClr val="56633C"/>
      </a:folHlink>
    </a:clrScheme>
    <a:fontScheme name="Venture">
      <a:majorFont>
        <a:latin typeface="Calisto MT"/>
        <a:ea typeface=""/>
        <a:cs typeface=""/>
        <a:font script="Jpan" typeface="ＭＳ Ｐ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Ｐ明朝"/>
        <a:font script="Hans" typeface="宋体"/>
        <a:font script="Hant" typeface="新細明體"/>
      </a:minorFont>
    </a:fontScheme>
    <a:fmtScheme name="Ventur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30000"/>
                <a:alpha val="50000"/>
                <a:satMod val="150000"/>
              </a:schemeClr>
              <a:schemeClr val="phClr">
                <a:tint val="50000"/>
                <a:alpha val="10000"/>
                <a:satMod val="15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30000"/>
                <a:alpha val="50000"/>
                <a:satMod val="150000"/>
              </a:schemeClr>
              <a:schemeClr val="phClr">
                <a:tint val="50000"/>
                <a:alpha val="10000"/>
                <a:satMod val="150000"/>
              </a:schemeClr>
            </a:duotone>
          </a:blip>
          <a:stretch/>
        </a:blipFill>
      </a:fillStyleLst>
      <a:lnStyleLst>
        <a:ln w="1905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76200" dist="25400" dir="13500000">
              <a:srgbClr val="4B4B4B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3">
            <a:duotone>
              <a:schemeClr val="phClr">
                <a:shade val="10000"/>
                <a:alpha val="30000"/>
                <a:satMod val="60000"/>
              </a:schemeClr>
              <a:schemeClr val="phClr">
                <a:tint val="20000"/>
                <a:alpha val="5000"/>
                <a:satMod val="300000"/>
              </a:schemeClr>
            </a:duotone>
          </a:blip>
          <a:stretch/>
        </a:blipFill>
        <a:blipFill rotWithShape="1">
          <a:blip xmlns:r="http://schemas.openxmlformats.org/officeDocument/2006/relationships" r:embed="rId4">
            <a:duotone>
              <a:schemeClr val="phClr">
                <a:shade val="30000"/>
                <a:alpha val="50000"/>
                <a:satMod val="150000"/>
              </a:schemeClr>
              <a:schemeClr val="phClr">
                <a:tint val="50000"/>
                <a:alpha val="10000"/>
                <a:satMod val="15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Venture.thmx</Template>
  <TotalTime>4574</TotalTime>
  <Words>392</Words>
  <Application>Microsoft Macintosh PowerPoint</Application>
  <PresentationFormat>On-screen Show (4:3)</PresentationFormat>
  <Paragraphs>88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Venture</vt:lpstr>
      <vt:lpstr>PowerPoint Presentation</vt:lpstr>
      <vt:lpstr>Introduction/Overview</vt:lpstr>
      <vt:lpstr>Cloud-MSU</vt:lpstr>
      <vt:lpstr>Incremental Process</vt:lpstr>
      <vt:lpstr>Class Diagram</vt:lpstr>
      <vt:lpstr>System Design</vt:lpstr>
      <vt:lpstr>Product Demonstration</vt:lpstr>
      <vt:lpstr>Overview</vt:lpstr>
      <vt:lpstr>Testing Report / Issues</vt:lpstr>
      <vt:lpstr>Deployment Issues</vt:lpstr>
      <vt:lpstr>Deviations</vt:lpstr>
      <vt:lpstr>Changes</vt:lpstr>
      <vt:lpstr>Lessons Learned</vt:lpstr>
      <vt:lpstr>If there was more time…</vt:lpstr>
      <vt:lpstr>If we could do it Over?</vt:lpstr>
      <vt:lpstr>Our Github Repo</vt:lpstr>
      <vt:lpstr>Questions &amp; Answers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</dc:creator>
  <cp:lastModifiedBy>S</cp:lastModifiedBy>
  <cp:revision>30</cp:revision>
  <cp:lastPrinted>2016-12-04T21:23:15Z</cp:lastPrinted>
  <dcterms:created xsi:type="dcterms:W3CDTF">2016-12-03T00:55:49Z</dcterms:created>
  <dcterms:modified xsi:type="dcterms:W3CDTF">2016-12-06T15:37:53Z</dcterms:modified>
</cp:coreProperties>
</file>