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67" r:id="rId5"/>
    <p:sldId id="258" r:id="rId6"/>
    <p:sldId id="276" r:id="rId7"/>
    <p:sldId id="263" r:id="rId8"/>
    <p:sldId id="260" r:id="rId9"/>
    <p:sldId id="262" r:id="rId10"/>
    <p:sldId id="261" r:id="rId11"/>
    <p:sldId id="272" r:id="rId12"/>
    <p:sldId id="266" r:id="rId13"/>
    <p:sldId id="265" r:id="rId14"/>
    <p:sldId id="273" r:id="rId15"/>
    <p:sldId id="27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DA7EF-0697-6D45-9EBA-10218B663631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F9F5E-D343-C94E-89AE-44D2161960E2}">
      <dgm:prSet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9EEDC807-AF0B-CF40-A344-F7AA05221AEA}" type="parTrans" cxnId="{896FC8C9-A00B-2448-84C7-1C59EB23E6B5}">
      <dgm:prSet/>
      <dgm:spPr/>
      <dgm:t>
        <a:bodyPr/>
        <a:lstStyle/>
        <a:p>
          <a:endParaRPr lang="en-US"/>
        </a:p>
      </dgm:t>
    </dgm:pt>
    <dgm:pt modelId="{DE5EE33B-A777-C848-B9CB-E1EB2BF66FB9}" type="sibTrans" cxnId="{896FC8C9-A00B-2448-84C7-1C59EB23E6B5}">
      <dgm:prSet/>
      <dgm:spPr/>
      <dgm:t>
        <a:bodyPr/>
        <a:lstStyle/>
        <a:p>
          <a:endParaRPr lang="en-US"/>
        </a:p>
      </dgm:t>
    </dgm:pt>
    <dgm:pt modelId="{8F8DCA44-315C-8C47-964C-15409244BF2E}">
      <dgm:prSet/>
      <dgm:spPr/>
      <dgm:t>
        <a:bodyPr/>
        <a:lstStyle/>
        <a:p>
          <a:r>
            <a:rPr lang="en-US" dirty="0" smtClean="0"/>
            <a:t>Answer</a:t>
          </a:r>
          <a:endParaRPr lang="en-US" dirty="0"/>
        </a:p>
      </dgm:t>
    </dgm:pt>
    <dgm:pt modelId="{BC263194-3B9D-584D-A488-5A01070A55DF}" type="parTrans" cxnId="{2820B620-DE84-0F45-AA5B-95F1B59D8465}">
      <dgm:prSet/>
      <dgm:spPr/>
      <dgm:t>
        <a:bodyPr/>
        <a:lstStyle/>
        <a:p>
          <a:endParaRPr lang="en-US"/>
        </a:p>
      </dgm:t>
    </dgm:pt>
    <dgm:pt modelId="{9FC8FA7D-5F30-BC40-B0D2-8F17E0DC8B61}" type="sibTrans" cxnId="{2820B620-DE84-0F45-AA5B-95F1B59D8465}">
      <dgm:prSet/>
      <dgm:spPr/>
      <dgm:t>
        <a:bodyPr/>
        <a:lstStyle/>
        <a:p>
          <a:endParaRPr lang="en-US"/>
        </a:p>
      </dgm:t>
    </dgm:pt>
    <dgm:pt modelId="{6524AE8D-5893-0D45-9759-A39A3544C9FA}">
      <dgm:prSet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FD6161D-B836-304C-ABFA-5573737EB4CF}" type="parTrans" cxnId="{2DD1D422-4307-2B4E-9D63-CCAE7BF57C7F}">
      <dgm:prSet/>
      <dgm:spPr/>
      <dgm:t>
        <a:bodyPr/>
        <a:lstStyle/>
        <a:p>
          <a:endParaRPr lang="en-US"/>
        </a:p>
      </dgm:t>
    </dgm:pt>
    <dgm:pt modelId="{BF87F07D-96F6-814D-9E97-B1745C375158}" type="sibTrans" cxnId="{2DD1D422-4307-2B4E-9D63-CCAE7BF57C7F}">
      <dgm:prSet/>
      <dgm:spPr/>
      <dgm:t>
        <a:bodyPr/>
        <a:lstStyle/>
        <a:p>
          <a:endParaRPr lang="en-US"/>
        </a:p>
      </dgm:t>
    </dgm:pt>
    <dgm:pt modelId="{5CFAE10F-32C6-1F4E-8CD4-01516C890140}">
      <dgm:prSet/>
      <dgm:spPr/>
      <dgm:t>
        <a:bodyPr/>
        <a:lstStyle/>
        <a:p>
          <a:r>
            <a:rPr lang="en-US" dirty="0" smtClean="0"/>
            <a:t>Reply</a:t>
          </a:r>
          <a:endParaRPr lang="en-US" dirty="0"/>
        </a:p>
      </dgm:t>
    </dgm:pt>
    <dgm:pt modelId="{DD51BFE1-6F17-2546-84F6-D52F29D2070B}" type="parTrans" cxnId="{A106BCE1-CB07-404F-A0D0-D005F726751F}">
      <dgm:prSet/>
      <dgm:spPr/>
      <dgm:t>
        <a:bodyPr/>
        <a:lstStyle/>
        <a:p>
          <a:endParaRPr lang="en-US"/>
        </a:p>
      </dgm:t>
    </dgm:pt>
    <dgm:pt modelId="{9E47A900-FA15-1648-B5D5-CC491A3E9437}" type="sibTrans" cxnId="{A106BCE1-CB07-404F-A0D0-D005F726751F}">
      <dgm:prSet/>
      <dgm:spPr/>
      <dgm:t>
        <a:bodyPr/>
        <a:lstStyle/>
        <a:p>
          <a:endParaRPr lang="en-US"/>
        </a:p>
      </dgm:t>
    </dgm:pt>
    <dgm:pt modelId="{D1927B66-9305-824F-97AC-EEC3EE729FAC}">
      <dgm:prSet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5B1B9FF5-BAA2-E248-AC60-24CEF9B43B08}" type="parTrans" cxnId="{C75FB7A0-49D8-4B47-8DB5-F3E314BC95A5}">
      <dgm:prSet/>
      <dgm:spPr/>
      <dgm:t>
        <a:bodyPr/>
        <a:lstStyle/>
        <a:p>
          <a:endParaRPr lang="en-US"/>
        </a:p>
      </dgm:t>
    </dgm:pt>
    <dgm:pt modelId="{2D47FD91-C275-8741-BB69-32CEB8E20231}" type="sibTrans" cxnId="{C75FB7A0-49D8-4B47-8DB5-F3E314BC95A5}">
      <dgm:prSet/>
      <dgm:spPr/>
      <dgm:t>
        <a:bodyPr/>
        <a:lstStyle/>
        <a:p>
          <a:endParaRPr lang="en-US"/>
        </a:p>
      </dgm:t>
    </dgm:pt>
    <dgm:pt modelId="{00B175B7-B56E-674D-AD3B-5770A74EE048}">
      <dgm:prSet/>
      <dgm:spPr/>
      <dgm:t>
        <a:bodyPr/>
        <a:lstStyle/>
        <a:p>
          <a:r>
            <a:rPr lang="en-US" dirty="0" smtClean="0"/>
            <a:t>Inquiry</a:t>
          </a:r>
          <a:endParaRPr lang="en-US" dirty="0"/>
        </a:p>
      </dgm:t>
    </dgm:pt>
    <dgm:pt modelId="{7C7EF661-0328-7141-85CA-52F31CBD684F}" type="parTrans" cxnId="{95BE4992-6666-D846-BA3F-4EC35C12FB8A}">
      <dgm:prSet/>
      <dgm:spPr/>
      <dgm:t>
        <a:bodyPr/>
        <a:lstStyle/>
        <a:p>
          <a:endParaRPr lang="en-US"/>
        </a:p>
      </dgm:t>
    </dgm:pt>
    <dgm:pt modelId="{8A9D88A2-85E5-9D4D-9FD3-A1CCEDEA190F}" type="sibTrans" cxnId="{95BE4992-6666-D846-BA3F-4EC35C12FB8A}">
      <dgm:prSet/>
      <dgm:spPr/>
      <dgm:t>
        <a:bodyPr/>
        <a:lstStyle/>
        <a:p>
          <a:endParaRPr lang="en-US"/>
        </a:p>
      </dgm:t>
    </dgm:pt>
    <dgm:pt modelId="{159DA25B-8F2F-E445-8BD1-C0C12F3596C4}" type="pres">
      <dgm:prSet presAssocID="{C1ADA7EF-0697-6D45-9EBA-10218B663631}" presName="cycle" presStyleCnt="0">
        <dgm:presLayoutVars>
          <dgm:dir/>
          <dgm:resizeHandles val="exact"/>
        </dgm:presLayoutVars>
      </dgm:prSet>
      <dgm:spPr/>
    </dgm:pt>
    <dgm:pt modelId="{615156A1-29D1-B146-905A-BA042F947061}" type="pres">
      <dgm:prSet presAssocID="{E5EF9F5E-D343-C94E-89AE-44D2161960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40DF1-734C-2148-A610-84795A4B4209}" type="pres">
      <dgm:prSet presAssocID="{DE5EE33B-A777-C848-B9CB-E1EB2BF66FB9}" presName="sibTrans" presStyleLbl="sibTrans2D1" presStyleIdx="0" presStyleCnt="6"/>
      <dgm:spPr/>
    </dgm:pt>
    <dgm:pt modelId="{CAB34FC8-CC68-114D-8544-C499147C598D}" type="pres">
      <dgm:prSet presAssocID="{DE5EE33B-A777-C848-B9CB-E1EB2BF66FB9}" presName="connectorText" presStyleLbl="sibTrans2D1" presStyleIdx="0" presStyleCnt="6"/>
      <dgm:spPr/>
    </dgm:pt>
    <dgm:pt modelId="{6151DF35-FB25-E641-A93A-F9C077603864}" type="pres">
      <dgm:prSet presAssocID="{8F8DCA44-315C-8C47-964C-15409244BF2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881E4-0847-4F41-9339-5F5BFDBB2B61}" type="pres">
      <dgm:prSet presAssocID="{9FC8FA7D-5F30-BC40-B0D2-8F17E0DC8B61}" presName="sibTrans" presStyleLbl="sibTrans2D1" presStyleIdx="1" presStyleCnt="6"/>
      <dgm:spPr/>
    </dgm:pt>
    <dgm:pt modelId="{B9364B23-173C-AD4B-B566-8B3CA409269A}" type="pres">
      <dgm:prSet presAssocID="{9FC8FA7D-5F30-BC40-B0D2-8F17E0DC8B61}" presName="connectorText" presStyleLbl="sibTrans2D1" presStyleIdx="1" presStyleCnt="6"/>
      <dgm:spPr/>
    </dgm:pt>
    <dgm:pt modelId="{982717DA-0E5C-EB49-9DF1-1BCD460FEAF5}" type="pres">
      <dgm:prSet presAssocID="{6524AE8D-5893-0D45-9759-A39A3544C9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DFFE7-3D91-3C4F-B4E8-FDD365334A22}" type="pres">
      <dgm:prSet presAssocID="{BF87F07D-96F6-814D-9E97-B1745C375158}" presName="sibTrans" presStyleLbl="sibTrans2D1" presStyleIdx="2" presStyleCnt="6"/>
      <dgm:spPr/>
    </dgm:pt>
    <dgm:pt modelId="{728E7C76-2B29-404A-A2C5-B6F8F2E02006}" type="pres">
      <dgm:prSet presAssocID="{BF87F07D-96F6-814D-9E97-B1745C375158}" presName="connectorText" presStyleLbl="sibTrans2D1" presStyleIdx="2" presStyleCnt="6"/>
      <dgm:spPr/>
    </dgm:pt>
    <dgm:pt modelId="{E00C1853-F7D8-F540-B8ED-8FD8FF0D0A70}" type="pres">
      <dgm:prSet presAssocID="{5CFAE10F-32C6-1F4E-8CD4-01516C89014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887B-3A9C-6E4A-8ADC-1872BC92665D}" type="pres">
      <dgm:prSet presAssocID="{9E47A900-FA15-1648-B5D5-CC491A3E9437}" presName="sibTrans" presStyleLbl="sibTrans2D1" presStyleIdx="3" presStyleCnt="6"/>
      <dgm:spPr/>
    </dgm:pt>
    <dgm:pt modelId="{96516198-1C81-A840-99FC-31B008AEB1F4}" type="pres">
      <dgm:prSet presAssocID="{9E47A900-FA15-1648-B5D5-CC491A3E9437}" presName="connectorText" presStyleLbl="sibTrans2D1" presStyleIdx="3" presStyleCnt="6"/>
      <dgm:spPr/>
    </dgm:pt>
    <dgm:pt modelId="{871A196E-ECC8-FD4A-B1C4-731B1F392606}" type="pres">
      <dgm:prSet presAssocID="{00B175B7-B56E-674D-AD3B-5770A74EE04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9BD92-CAD2-8143-B263-077C6620472D}" type="pres">
      <dgm:prSet presAssocID="{8A9D88A2-85E5-9D4D-9FD3-A1CCEDEA190F}" presName="sibTrans" presStyleLbl="sibTrans2D1" presStyleIdx="4" presStyleCnt="6"/>
      <dgm:spPr/>
    </dgm:pt>
    <dgm:pt modelId="{F22668AF-22EC-5F40-B715-B0069904F826}" type="pres">
      <dgm:prSet presAssocID="{8A9D88A2-85E5-9D4D-9FD3-A1CCEDEA190F}" presName="connectorText" presStyleLbl="sibTrans2D1" presStyleIdx="4" presStyleCnt="6"/>
      <dgm:spPr/>
    </dgm:pt>
    <dgm:pt modelId="{A5A8C184-F73E-524D-8074-02EB5C70D59B}" type="pres">
      <dgm:prSet presAssocID="{D1927B66-9305-824F-97AC-EEC3EE729F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03533-2F88-2543-B360-492EDCD4DA1D}" type="pres">
      <dgm:prSet presAssocID="{2D47FD91-C275-8741-BB69-32CEB8E20231}" presName="sibTrans" presStyleLbl="sibTrans2D1" presStyleIdx="5" presStyleCnt="6"/>
      <dgm:spPr/>
    </dgm:pt>
    <dgm:pt modelId="{161B2F6B-347C-DC42-B39A-E2EF8F97A937}" type="pres">
      <dgm:prSet presAssocID="{2D47FD91-C275-8741-BB69-32CEB8E20231}" presName="connectorText" presStyleLbl="sibTrans2D1" presStyleIdx="5" presStyleCnt="6"/>
      <dgm:spPr/>
    </dgm:pt>
  </dgm:ptLst>
  <dgm:cxnLst>
    <dgm:cxn modelId="{C75FB7A0-49D8-4B47-8DB5-F3E314BC95A5}" srcId="{C1ADA7EF-0697-6D45-9EBA-10218B663631}" destId="{D1927B66-9305-824F-97AC-EEC3EE729FAC}" srcOrd="5" destOrd="0" parTransId="{5B1B9FF5-BAA2-E248-AC60-24CEF9B43B08}" sibTransId="{2D47FD91-C275-8741-BB69-32CEB8E20231}"/>
    <dgm:cxn modelId="{95BE4992-6666-D846-BA3F-4EC35C12FB8A}" srcId="{C1ADA7EF-0697-6D45-9EBA-10218B663631}" destId="{00B175B7-B56E-674D-AD3B-5770A74EE048}" srcOrd="4" destOrd="0" parTransId="{7C7EF661-0328-7141-85CA-52F31CBD684F}" sibTransId="{8A9D88A2-85E5-9D4D-9FD3-A1CCEDEA190F}"/>
    <dgm:cxn modelId="{58CFBE12-8CF4-E14E-A525-E1F130CF0E8D}" type="presOf" srcId="{9FC8FA7D-5F30-BC40-B0D2-8F17E0DC8B61}" destId="{9B1881E4-0847-4F41-9339-5F5BFDBB2B61}" srcOrd="0" destOrd="0" presId="urn:microsoft.com/office/officeart/2005/8/layout/cycle2"/>
    <dgm:cxn modelId="{271392EB-DCE4-E244-BFD6-BCC9656346BA}" type="presOf" srcId="{C1ADA7EF-0697-6D45-9EBA-10218B663631}" destId="{159DA25B-8F2F-E445-8BD1-C0C12F3596C4}" srcOrd="0" destOrd="0" presId="urn:microsoft.com/office/officeart/2005/8/layout/cycle2"/>
    <dgm:cxn modelId="{9D906853-7E52-A443-A654-48B4CFFC6B18}" type="presOf" srcId="{5CFAE10F-32C6-1F4E-8CD4-01516C890140}" destId="{E00C1853-F7D8-F540-B8ED-8FD8FF0D0A70}" srcOrd="0" destOrd="0" presId="urn:microsoft.com/office/officeart/2005/8/layout/cycle2"/>
    <dgm:cxn modelId="{C3C31892-3F2C-8041-89C3-74D054885444}" type="presOf" srcId="{DE5EE33B-A777-C848-B9CB-E1EB2BF66FB9}" destId="{CAB34FC8-CC68-114D-8544-C499147C598D}" srcOrd="1" destOrd="0" presId="urn:microsoft.com/office/officeart/2005/8/layout/cycle2"/>
    <dgm:cxn modelId="{33E4AFF5-67FB-FD4F-828D-EBEBBF82CC2E}" type="presOf" srcId="{BF87F07D-96F6-814D-9E97-B1745C375158}" destId="{728E7C76-2B29-404A-A2C5-B6F8F2E02006}" srcOrd="1" destOrd="0" presId="urn:microsoft.com/office/officeart/2005/8/layout/cycle2"/>
    <dgm:cxn modelId="{2DD1D422-4307-2B4E-9D63-CCAE7BF57C7F}" srcId="{C1ADA7EF-0697-6D45-9EBA-10218B663631}" destId="{6524AE8D-5893-0D45-9759-A39A3544C9FA}" srcOrd="2" destOrd="0" parTransId="{4FD6161D-B836-304C-ABFA-5573737EB4CF}" sibTransId="{BF87F07D-96F6-814D-9E97-B1745C375158}"/>
    <dgm:cxn modelId="{93D44418-C757-BA49-9D78-7C2437196DE5}" type="presOf" srcId="{E5EF9F5E-D343-C94E-89AE-44D2161960E2}" destId="{615156A1-29D1-B146-905A-BA042F947061}" srcOrd="0" destOrd="0" presId="urn:microsoft.com/office/officeart/2005/8/layout/cycle2"/>
    <dgm:cxn modelId="{550E381F-23B6-CB43-9A17-5F4FAB27AEF8}" type="presOf" srcId="{9E47A900-FA15-1648-B5D5-CC491A3E9437}" destId="{96516198-1C81-A840-99FC-31B008AEB1F4}" srcOrd="1" destOrd="0" presId="urn:microsoft.com/office/officeart/2005/8/layout/cycle2"/>
    <dgm:cxn modelId="{AE510587-3961-E74F-86FF-4449F1D5399C}" type="presOf" srcId="{2D47FD91-C275-8741-BB69-32CEB8E20231}" destId="{65403533-2F88-2543-B360-492EDCD4DA1D}" srcOrd="0" destOrd="0" presId="urn:microsoft.com/office/officeart/2005/8/layout/cycle2"/>
    <dgm:cxn modelId="{FCB719B4-C945-5B42-A920-A5C07DF18E72}" type="presOf" srcId="{D1927B66-9305-824F-97AC-EEC3EE729FAC}" destId="{A5A8C184-F73E-524D-8074-02EB5C70D59B}" srcOrd="0" destOrd="0" presId="urn:microsoft.com/office/officeart/2005/8/layout/cycle2"/>
    <dgm:cxn modelId="{27FA709B-D44D-A148-9CA6-34E7E36C06A7}" type="presOf" srcId="{00B175B7-B56E-674D-AD3B-5770A74EE048}" destId="{871A196E-ECC8-FD4A-B1C4-731B1F392606}" srcOrd="0" destOrd="0" presId="urn:microsoft.com/office/officeart/2005/8/layout/cycle2"/>
    <dgm:cxn modelId="{896FC8C9-A00B-2448-84C7-1C59EB23E6B5}" srcId="{C1ADA7EF-0697-6D45-9EBA-10218B663631}" destId="{E5EF9F5E-D343-C94E-89AE-44D2161960E2}" srcOrd="0" destOrd="0" parTransId="{9EEDC807-AF0B-CF40-A344-F7AA05221AEA}" sibTransId="{DE5EE33B-A777-C848-B9CB-E1EB2BF66FB9}"/>
    <dgm:cxn modelId="{A106BCE1-CB07-404F-A0D0-D005F726751F}" srcId="{C1ADA7EF-0697-6D45-9EBA-10218B663631}" destId="{5CFAE10F-32C6-1F4E-8CD4-01516C890140}" srcOrd="3" destOrd="0" parTransId="{DD51BFE1-6F17-2546-84F6-D52F29D2070B}" sibTransId="{9E47A900-FA15-1648-B5D5-CC491A3E9437}"/>
    <dgm:cxn modelId="{2CCBCF17-CD37-A741-A5A8-165974A58AC4}" type="presOf" srcId="{DE5EE33B-A777-C848-B9CB-E1EB2BF66FB9}" destId="{9F340DF1-734C-2148-A610-84795A4B4209}" srcOrd="0" destOrd="0" presId="urn:microsoft.com/office/officeart/2005/8/layout/cycle2"/>
    <dgm:cxn modelId="{0C4567A3-08D8-954F-A11B-B8F45C911535}" type="presOf" srcId="{8A9D88A2-85E5-9D4D-9FD3-A1CCEDEA190F}" destId="{F22668AF-22EC-5F40-B715-B0069904F826}" srcOrd="1" destOrd="0" presId="urn:microsoft.com/office/officeart/2005/8/layout/cycle2"/>
    <dgm:cxn modelId="{2AEE46CF-F7FD-5D4B-B7B9-09E6AA96E544}" type="presOf" srcId="{8F8DCA44-315C-8C47-964C-15409244BF2E}" destId="{6151DF35-FB25-E641-A93A-F9C077603864}" srcOrd="0" destOrd="0" presId="urn:microsoft.com/office/officeart/2005/8/layout/cycle2"/>
    <dgm:cxn modelId="{0C4A9E04-EE50-C64C-996D-2BA14BAE48F5}" type="presOf" srcId="{2D47FD91-C275-8741-BB69-32CEB8E20231}" destId="{161B2F6B-347C-DC42-B39A-E2EF8F97A937}" srcOrd="1" destOrd="0" presId="urn:microsoft.com/office/officeart/2005/8/layout/cycle2"/>
    <dgm:cxn modelId="{9E6B6DB4-4904-524A-9CB4-E2F4911B3609}" type="presOf" srcId="{9E47A900-FA15-1648-B5D5-CC491A3E9437}" destId="{4E12887B-3A9C-6E4A-8ADC-1872BC92665D}" srcOrd="0" destOrd="0" presId="urn:microsoft.com/office/officeart/2005/8/layout/cycle2"/>
    <dgm:cxn modelId="{0B0D4390-02BC-3E4E-9EC2-B786E3D40B0E}" type="presOf" srcId="{8A9D88A2-85E5-9D4D-9FD3-A1CCEDEA190F}" destId="{CFB9BD92-CAD2-8143-B263-077C6620472D}" srcOrd="0" destOrd="0" presId="urn:microsoft.com/office/officeart/2005/8/layout/cycle2"/>
    <dgm:cxn modelId="{AC17420B-FB9A-E543-858C-AAA24863CB16}" type="presOf" srcId="{9FC8FA7D-5F30-BC40-B0D2-8F17E0DC8B61}" destId="{B9364B23-173C-AD4B-B566-8B3CA409269A}" srcOrd="1" destOrd="0" presId="urn:microsoft.com/office/officeart/2005/8/layout/cycle2"/>
    <dgm:cxn modelId="{843CF9B5-8CC0-5549-8DE8-0DF1FE2C44FF}" type="presOf" srcId="{BF87F07D-96F6-814D-9E97-B1745C375158}" destId="{3DCDFFE7-3D91-3C4F-B4E8-FDD365334A22}" srcOrd="0" destOrd="0" presId="urn:microsoft.com/office/officeart/2005/8/layout/cycle2"/>
    <dgm:cxn modelId="{2239E826-A12C-224E-A336-BE08326B8ADC}" type="presOf" srcId="{6524AE8D-5893-0D45-9759-A39A3544C9FA}" destId="{982717DA-0E5C-EB49-9DF1-1BCD460FEAF5}" srcOrd="0" destOrd="0" presId="urn:microsoft.com/office/officeart/2005/8/layout/cycle2"/>
    <dgm:cxn modelId="{2820B620-DE84-0F45-AA5B-95F1B59D8465}" srcId="{C1ADA7EF-0697-6D45-9EBA-10218B663631}" destId="{8F8DCA44-315C-8C47-964C-15409244BF2E}" srcOrd="1" destOrd="0" parTransId="{BC263194-3B9D-584D-A488-5A01070A55DF}" sibTransId="{9FC8FA7D-5F30-BC40-B0D2-8F17E0DC8B61}"/>
    <dgm:cxn modelId="{E47A242D-7A5F-474B-9213-66F9A0D0313D}" type="presParOf" srcId="{159DA25B-8F2F-E445-8BD1-C0C12F3596C4}" destId="{615156A1-29D1-B146-905A-BA042F947061}" srcOrd="0" destOrd="0" presId="urn:microsoft.com/office/officeart/2005/8/layout/cycle2"/>
    <dgm:cxn modelId="{25ECC270-5AF0-464F-9BA2-275C403B5505}" type="presParOf" srcId="{159DA25B-8F2F-E445-8BD1-C0C12F3596C4}" destId="{9F340DF1-734C-2148-A610-84795A4B4209}" srcOrd="1" destOrd="0" presId="urn:microsoft.com/office/officeart/2005/8/layout/cycle2"/>
    <dgm:cxn modelId="{1B7FC1A0-587B-F344-9B20-1EACBA533F7E}" type="presParOf" srcId="{9F340DF1-734C-2148-A610-84795A4B4209}" destId="{CAB34FC8-CC68-114D-8544-C499147C598D}" srcOrd="0" destOrd="0" presId="urn:microsoft.com/office/officeart/2005/8/layout/cycle2"/>
    <dgm:cxn modelId="{EBD2F7D5-C6A4-E543-9370-E116AC8690B0}" type="presParOf" srcId="{159DA25B-8F2F-E445-8BD1-C0C12F3596C4}" destId="{6151DF35-FB25-E641-A93A-F9C077603864}" srcOrd="2" destOrd="0" presId="urn:microsoft.com/office/officeart/2005/8/layout/cycle2"/>
    <dgm:cxn modelId="{185A4FB9-03F6-4842-831B-DBB083F6A01E}" type="presParOf" srcId="{159DA25B-8F2F-E445-8BD1-C0C12F3596C4}" destId="{9B1881E4-0847-4F41-9339-5F5BFDBB2B61}" srcOrd="3" destOrd="0" presId="urn:microsoft.com/office/officeart/2005/8/layout/cycle2"/>
    <dgm:cxn modelId="{714126DF-01F2-484F-A51F-81556094CA55}" type="presParOf" srcId="{9B1881E4-0847-4F41-9339-5F5BFDBB2B61}" destId="{B9364B23-173C-AD4B-B566-8B3CA409269A}" srcOrd="0" destOrd="0" presId="urn:microsoft.com/office/officeart/2005/8/layout/cycle2"/>
    <dgm:cxn modelId="{FC2412FC-6154-DA42-8E07-4D1327259053}" type="presParOf" srcId="{159DA25B-8F2F-E445-8BD1-C0C12F3596C4}" destId="{982717DA-0E5C-EB49-9DF1-1BCD460FEAF5}" srcOrd="4" destOrd="0" presId="urn:microsoft.com/office/officeart/2005/8/layout/cycle2"/>
    <dgm:cxn modelId="{57672BEC-4CC5-1941-B95D-D3BC26F6FADE}" type="presParOf" srcId="{159DA25B-8F2F-E445-8BD1-C0C12F3596C4}" destId="{3DCDFFE7-3D91-3C4F-B4E8-FDD365334A22}" srcOrd="5" destOrd="0" presId="urn:microsoft.com/office/officeart/2005/8/layout/cycle2"/>
    <dgm:cxn modelId="{D7AA860B-D7B0-144E-82BA-F5D02978511F}" type="presParOf" srcId="{3DCDFFE7-3D91-3C4F-B4E8-FDD365334A22}" destId="{728E7C76-2B29-404A-A2C5-B6F8F2E02006}" srcOrd="0" destOrd="0" presId="urn:microsoft.com/office/officeart/2005/8/layout/cycle2"/>
    <dgm:cxn modelId="{2EAEAE0C-5DD1-9E46-B648-9717A725B945}" type="presParOf" srcId="{159DA25B-8F2F-E445-8BD1-C0C12F3596C4}" destId="{E00C1853-F7D8-F540-B8ED-8FD8FF0D0A70}" srcOrd="6" destOrd="0" presId="urn:microsoft.com/office/officeart/2005/8/layout/cycle2"/>
    <dgm:cxn modelId="{48B1B486-E058-ED49-A8BF-D57480AD5158}" type="presParOf" srcId="{159DA25B-8F2F-E445-8BD1-C0C12F3596C4}" destId="{4E12887B-3A9C-6E4A-8ADC-1872BC92665D}" srcOrd="7" destOrd="0" presId="urn:microsoft.com/office/officeart/2005/8/layout/cycle2"/>
    <dgm:cxn modelId="{0B05FFE2-1C45-D946-B300-D3B82DF317B8}" type="presParOf" srcId="{4E12887B-3A9C-6E4A-8ADC-1872BC92665D}" destId="{96516198-1C81-A840-99FC-31B008AEB1F4}" srcOrd="0" destOrd="0" presId="urn:microsoft.com/office/officeart/2005/8/layout/cycle2"/>
    <dgm:cxn modelId="{1A390AA7-2C67-BC46-B4F7-108044A49C55}" type="presParOf" srcId="{159DA25B-8F2F-E445-8BD1-C0C12F3596C4}" destId="{871A196E-ECC8-FD4A-B1C4-731B1F392606}" srcOrd="8" destOrd="0" presId="urn:microsoft.com/office/officeart/2005/8/layout/cycle2"/>
    <dgm:cxn modelId="{69C5A4C7-7AEB-0C4C-B52B-AA26CDA98CE9}" type="presParOf" srcId="{159DA25B-8F2F-E445-8BD1-C0C12F3596C4}" destId="{CFB9BD92-CAD2-8143-B263-077C6620472D}" srcOrd="9" destOrd="0" presId="urn:microsoft.com/office/officeart/2005/8/layout/cycle2"/>
    <dgm:cxn modelId="{F4D93FB8-2D98-1040-B810-BA614B6347B1}" type="presParOf" srcId="{CFB9BD92-CAD2-8143-B263-077C6620472D}" destId="{F22668AF-22EC-5F40-B715-B0069904F826}" srcOrd="0" destOrd="0" presId="urn:microsoft.com/office/officeart/2005/8/layout/cycle2"/>
    <dgm:cxn modelId="{232E080D-7111-4D49-871E-C9B802AEAEF5}" type="presParOf" srcId="{159DA25B-8F2F-E445-8BD1-C0C12F3596C4}" destId="{A5A8C184-F73E-524D-8074-02EB5C70D59B}" srcOrd="10" destOrd="0" presId="urn:microsoft.com/office/officeart/2005/8/layout/cycle2"/>
    <dgm:cxn modelId="{7022DED0-4EBA-BE43-8D6D-7D2D0B1CB722}" type="presParOf" srcId="{159DA25B-8F2F-E445-8BD1-C0C12F3596C4}" destId="{65403533-2F88-2543-B360-492EDCD4DA1D}" srcOrd="11" destOrd="0" presId="urn:microsoft.com/office/officeart/2005/8/layout/cycle2"/>
    <dgm:cxn modelId="{577EA672-E48A-D444-B3C3-FEB14647091E}" type="presParOf" srcId="{65403533-2F88-2543-B360-492EDCD4DA1D}" destId="{161B2F6B-347C-DC42-B39A-E2EF8F97A9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156A1-29D1-B146-905A-BA042F947061}">
      <dsp:nvSpPr>
        <dsp:cNvPr id="0" name=""/>
        <dsp:cNvSpPr/>
      </dsp:nvSpPr>
      <dsp:spPr>
        <a:xfrm>
          <a:off x="2445494" y="494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Question</a:t>
          </a:r>
          <a:endParaRPr lang="en-US" sz="1600" kern="1200" dirty="0"/>
        </a:p>
      </dsp:txBody>
      <dsp:txXfrm>
        <a:off x="2628623" y="183623"/>
        <a:ext cx="884227" cy="884227"/>
      </dsp:txXfrm>
    </dsp:sp>
    <dsp:sp modelId="{9F340DF1-734C-2148-A610-84795A4B4209}">
      <dsp:nvSpPr>
        <dsp:cNvPr id="0" name=""/>
        <dsp:cNvSpPr/>
      </dsp:nvSpPr>
      <dsp:spPr>
        <a:xfrm rot="1800000">
          <a:off x="3709768" y="879944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716471" y="939337"/>
        <a:ext cx="233470" cy="253222"/>
      </dsp:txXfrm>
    </dsp:sp>
    <dsp:sp modelId="{6151DF35-FB25-E641-A93A-F9C077603864}">
      <dsp:nvSpPr>
        <dsp:cNvPr id="0" name=""/>
        <dsp:cNvSpPr/>
      </dsp:nvSpPr>
      <dsp:spPr>
        <a:xfrm>
          <a:off x="4073437" y="940387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Answer</a:t>
          </a:r>
          <a:endParaRPr lang="en-US" sz="1600" kern="1200" dirty="0"/>
        </a:p>
      </dsp:txBody>
      <dsp:txXfrm>
        <a:off x="4256566" y="1123516"/>
        <a:ext cx="884227" cy="884227"/>
      </dsp:txXfrm>
    </dsp:sp>
    <dsp:sp modelId="{9B1881E4-0847-4F41-9339-5F5BFDBB2B61}">
      <dsp:nvSpPr>
        <dsp:cNvPr id="0" name=""/>
        <dsp:cNvSpPr/>
      </dsp:nvSpPr>
      <dsp:spPr>
        <a:xfrm rot="5400000">
          <a:off x="4531915" y="2285064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581945" y="2319443"/>
        <a:ext cx="233470" cy="253222"/>
      </dsp:txXfrm>
    </dsp:sp>
    <dsp:sp modelId="{982717DA-0E5C-EB49-9DF1-1BCD460FEAF5}">
      <dsp:nvSpPr>
        <dsp:cNvPr id="0" name=""/>
        <dsp:cNvSpPr/>
      </dsp:nvSpPr>
      <dsp:spPr>
        <a:xfrm>
          <a:off x="4073437" y="2820173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Query</a:t>
          </a:r>
          <a:endParaRPr lang="en-US" sz="1600" kern="1200" dirty="0"/>
        </a:p>
      </dsp:txBody>
      <dsp:txXfrm>
        <a:off x="4256566" y="3003302"/>
        <a:ext cx="884227" cy="884227"/>
      </dsp:txXfrm>
    </dsp:sp>
    <dsp:sp modelId="{3DCDFFE7-3D91-3C4F-B4E8-FDD365334A22}">
      <dsp:nvSpPr>
        <dsp:cNvPr id="0" name=""/>
        <dsp:cNvSpPr/>
      </dsp:nvSpPr>
      <dsp:spPr>
        <a:xfrm rot="9000000">
          <a:off x="3726118" y="3699624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819474" y="3759017"/>
        <a:ext cx="233470" cy="253222"/>
      </dsp:txXfrm>
    </dsp:sp>
    <dsp:sp modelId="{E00C1853-F7D8-F540-B8ED-8FD8FF0D0A70}">
      <dsp:nvSpPr>
        <dsp:cNvPr id="0" name=""/>
        <dsp:cNvSpPr/>
      </dsp:nvSpPr>
      <dsp:spPr>
        <a:xfrm>
          <a:off x="2445494" y="3760067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Reply</a:t>
          </a:r>
          <a:endParaRPr lang="en-US" sz="1600" kern="1200" dirty="0"/>
        </a:p>
      </dsp:txBody>
      <dsp:txXfrm>
        <a:off x="2628623" y="3943196"/>
        <a:ext cx="884227" cy="884227"/>
      </dsp:txXfrm>
    </dsp:sp>
    <dsp:sp modelId="{4E12887B-3A9C-6E4A-8ADC-1872BC92665D}">
      <dsp:nvSpPr>
        <dsp:cNvPr id="0" name=""/>
        <dsp:cNvSpPr/>
      </dsp:nvSpPr>
      <dsp:spPr>
        <a:xfrm rot="12600000">
          <a:off x="2098175" y="3709063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191531" y="3818486"/>
        <a:ext cx="233470" cy="253222"/>
      </dsp:txXfrm>
    </dsp:sp>
    <dsp:sp modelId="{871A196E-ECC8-FD4A-B1C4-731B1F392606}">
      <dsp:nvSpPr>
        <dsp:cNvPr id="0" name=""/>
        <dsp:cNvSpPr/>
      </dsp:nvSpPr>
      <dsp:spPr>
        <a:xfrm>
          <a:off x="817551" y="2820173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Inquiry</a:t>
          </a:r>
          <a:endParaRPr lang="en-US" sz="1600" kern="1200" dirty="0"/>
        </a:p>
      </dsp:txBody>
      <dsp:txXfrm>
        <a:off x="1000680" y="3003302"/>
        <a:ext cx="884227" cy="884227"/>
      </dsp:txXfrm>
    </dsp:sp>
    <dsp:sp modelId="{CFB9BD92-CAD2-8143-B263-077C6620472D}">
      <dsp:nvSpPr>
        <dsp:cNvPr id="0" name=""/>
        <dsp:cNvSpPr/>
      </dsp:nvSpPr>
      <dsp:spPr>
        <a:xfrm rot="16200000">
          <a:off x="1276029" y="2303943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26059" y="2438381"/>
        <a:ext cx="233470" cy="253222"/>
      </dsp:txXfrm>
    </dsp:sp>
    <dsp:sp modelId="{A5A8C184-F73E-524D-8074-02EB5C70D59B}">
      <dsp:nvSpPr>
        <dsp:cNvPr id="0" name=""/>
        <dsp:cNvSpPr/>
      </dsp:nvSpPr>
      <dsp:spPr>
        <a:xfrm>
          <a:off x="817551" y="940387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Response</a:t>
          </a:r>
          <a:endParaRPr lang="en-US" sz="1600" kern="1200" dirty="0"/>
        </a:p>
      </dsp:txBody>
      <dsp:txXfrm>
        <a:off x="1000680" y="1123516"/>
        <a:ext cx="884227" cy="884227"/>
      </dsp:txXfrm>
    </dsp:sp>
    <dsp:sp modelId="{65403533-2F88-2543-B360-492EDCD4DA1D}">
      <dsp:nvSpPr>
        <dsp:cNvPr id="0" name=""/>
        <dsp:cNvSpPr/>
      </dsp:nvSpPr>
      <dsp:spPr>
        <a:xfrm rot="19800000">
          <a:off x="2081825" y="889383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088528" y="998806"/>
        <a:ext cx="233470" cy="253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176355-AE5A-5A48-9C26-68AC322842B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ylorZaneKirk/Nimbus.io" TargetMode="Externa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-127000"/>
            <a:ext cx="5724862" cy="18469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5094597"/>
            <a:ext cx="5724862" cy="1007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Team: Cloud-MSU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CMPS 5153 Advanced Software Engineering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Tuesday, December 6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2016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Macintosh HD:Users:scott:Library:Containers:com.apple.mail:Data:Library:Mail Downloads:6C327DF2-361F-4BD0-946E-4C27164230CA:logo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70" y="621638"/>
            <a:ext cx="6574790" cy="430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24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457979"/>
            <a:ext cx="7691719" cy="45719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Underestimated </a:t>
            </a:r>
            <a:r>
              <a:rPr lang="en-US" dirty="0" smtClean="0"/>
              <a:t>Database Functionality and Complexity During Design Phase</a:t>
            </a:r>
          </a:p>
        </p:txBody>
      </p:sp>
      <p:pic>
        <p:nvPicPr>
          <p:cNvPr id="4" name="Picture 3" descr="DB_structure_10-13-2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8" y="2452077"/>
            <a:ext cx="7005542" cy="3858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428" y="639979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Database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6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hanges</a:t>
            </a:r>
            <a:endParaRPr lang="en-US" dirty="0"/>
          </a:p>
        </p:txBody>
      </p:sp>
      <p:pic>
        <p:nvPicPr>
          <p:cNvPr id="4" name="Content Placeholder 3" descr="Screen Shot 2016-12-02 at 7.50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" b="1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26141" y="6292335"/>
            <a:ext cx="266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Database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5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Development </a:t>
            </a:r>
            <a:r>
              <a:rPr lang="en-US" dirty="0" smtClean="0">
                <a:solidFill>
                  <a:srgbClr val="D09A08"/>
                </a:solidFill>
              </a:rPr>
              <a:t>Isn’t Easy</a:t>
            </a:r>
          </a:p>
          <a:p>
            <a:r>
              <a:rPr lang="en-US" dirty="0" smtClean="0"/>
              <a:t>Implementation takes </a:t>
            </a:r>
            <a:r>
              <a:rPr lang="en-US" dirty="0" smtClean="0">
                <a:solidFill>
                  <a:srgbClr val="D09A08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09A08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then you’d think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Good planning and </a:t>
            </a:r>
            <a:r>
              <a:rPr lang="en-US" dirty="0">
                <a:solidFill>
                  <a:schemeClr val="tx1"/>
                </a:solidFill>
              </a:rPr>
              <a:t>documentation</a:t>
            </a:r>
            <a:r>
              <a:rPr lang="en-US" dirty="0" smtClean="0">
                <a:solidFill>
                  <a:schemeClr val="tx1"/>
                </a:solidFill>
              </a:rPr>
              <a:t> from Analysis and Design phases </a:t>
            </a:r>
            <a:r>
              <a:rPr lang="en-US" dirty="0" smtClean="0">
                <a:solidFill>
                  <a:schemeClr val="accent2"/>
                </a:solidFill>
              </a:rPr>
              <a:t>Help</a:t>
            </a:r>
            <a:r>
              <a:rPr lang="en-US" dirty="0" smtClean="0">
                <a:solidFill>
                  <a:schemeClr val="tx1"/>
                </a:solidFill>
              </a:rPr>
              <a:t> during implementation and Testing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Pair programming can be </a:t>
            </a:r>
            <a:r>
              <a:rPr lang="en-US" dirty="0" smtClean="0">
                <a:solidFill>
                  <a:srgbClr val="D09A08"/>
                </a:solidFill>
              </a:rPr>
              <a:t>Helpful </a:t>
            </a:r>
            <a:r>
              <a:rPr lang="en-US" dirty="0" smtClean="0">
                <a:solidFill>
                  <a:schemeClr val="tx1"/>
                </a:solidFill>
              </a:rPr>
              <a:t>for problem solving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Working with a team is </a:t>
            </a:r>
            <a:r>
              <a:rPr lang="en-US" dirty="0" smtClean="0">
                <a:solidFill>
                  <a:schemeClr val="accent2"/>
                </a:solidFill>
              </a:rPr>
              <a:t>interesting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94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had to do it 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do another </a:t>
            </a:r>
            <a:r>
              <a:rPr lang="en-US" dirty="0" smtClean="0">
                <a:solidFill>
                  <a:srgbClr val="D09A08"/>
                </a:solidFill>
              </a:rPr>
              <a:t>Increment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Removal of Redundancies, DB</a:t>
            </a:r>
          </a:p>
          <a:p>
            <a:r>
              <a:rPr lang="en-US" dirty="0" smtClean="0"/>
              <a:t>“Look and Feel” Improvements</a:t>
            </a:r>
          </a:p>
          <a:p>
            <a:r>
              <a:rPr lang="en-US" dirty="0" smtClean="0"/>
              <a:t>Administrator Accounts &amp; Notification Use Cases</a:t>
            </a:r>
          </a:p>
          <a:p>
            <a:r>
              <a:rPr lang="en-US" dirty="0" smtClean="0"/>
              <a:t>Encryption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Payment </a:t>
            </a:r>
            <a:r>
              <a:rPr lang="en-US" dirty="0"/>
              <a:t>Services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64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00056"/>
            <a:ext cx="7691719" cy="1143000"/>
          </a:xfrm>
        </p:spPr>
        <p:txBody>
          <a:bodyPr/>
          <a:lstStyle/>
          <a:p>
            <a:r>
              <a:rPr lang="en-US" dirty="0" smtClean="0"/>
              <a:t>Our Github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243056"/>
            <a:ext cx="7691719" cy="457199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3366FF"/>
                </a:solidFill>
                <a:hlinkClick r:id="rId2"/>
              </a:rPr>
              <a:t>https</a:t>
            </a:r>
            <a:r>
              <a:rPr lang="en-US" u="sng" dirty="0">
                <a:solidFill>
                  <a:srgbClr val="3366FF"/>
                </a:solidFill>
                <a:hlinkClick r:id="rId2"/>
              </a:rPr>
              <a:t>://</a:t>
            </a:r>
            <a:r>
              <a:rPr lang="en-US" u="sng" dirty="0" err="1">
                <a:solidFill>
                  <a:srgbClr val="3366FF"/>
                </a:solidFill>
                <a:hlinkClick r:id="rId2"/>
              </a:rPr>
              <a:t>github.com</a:t>
            </a:r>
            <a:r>
              <a:rPr lang="en-US" u="sng" dirty="0">
                <a:solidFill>
                  <a:srgbClr val="3366FF"/>
                </a:solidFill>
                <a:hlinkClick r:id="rId2"/>
              </a:rPr>
              <a:t>/</a:t>
            </a:r>
            <a:r>
              <a:rPr lang="en-US" u="sng" dirty="0" err="1">
                <a:solidFill>
                  <a:srgbClr val="3366FF"/>
                </a:solidFill>
                <a:hlinkClick r:id="rId2"/>
              </a:rPr>
              <a:t>TaylorZaneKirk</a:t>
            </a:r>
            <a:r>
              <a:rPr lang="en-US" u="sng" dirty="0">
                <a:solidFill>
                  <a:srgbClr val="3366FF"/>
                </a:solidFill>
                <a:hlinkClick r:id="rId2"/>
              </a:rPr>
              <a:t>/</a:t>
            </a:r>
            <a:r>
              <a:rPr lang="en-US" u="sng" dirty="0" err="1">
                <a:solidFill>
                  <a:srgbClr val="3366FF"/>
                </a:solidFill>
                <a:hlinkClick r:id="rId2"/>
              </a:rPr>
              <a:t>Nimbus.io</a:t>
            </a:r>
            <a:endParaRPr lang="en-US" u="sng" dirty="0">
              <a:solidFill>
                <a:srgbClr val="3366FF"/>
              </a:solidFill>
            </a:endParaRPr>
          </a:p>
        </p:txBody>
      </p:sp>
      <p:pic>
        <p:nvPicPr>
          <p:cNvPr id="4" name="Picture 3" descr="Screen Shot 2016-12-02 at 7.5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78" y="1890454"/>
            <a:ext cx="3648068" cy="47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3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7715694"/>
              </p:ext>
            </p:extLst>
          </p:nvPr>
        </p:nvGraphicFramePr>
        <p:xfrm>
          <a:off x="1508084" y="1506723"/>
          <a:ext cx="6141474" cy="501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</p:spPr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Questions &amp; Answers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36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1787" y="633457"/>
            <a:ext cx="489858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That</a:t>
            </a:r>
            <a:r>
              <a:rPr lang="mr-I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’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 all from: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 </a:t>
            </a:r>
            <a:r>
              <a:rPr lang="mr-I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MSU</a:t>
            </a:r>
          </a:p>
        </p:txBody>
      </p:sp>
      <p:pic>
        <p:nvPicPr>
          <p:cNvPr id="8" name="Picture 7" descr="Thank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23" y="2569579"/>
            <a:ext cx="3982330" cy="38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</a:p>
          <a:p>
            <a:r>
              <a:rPr lang="en-US" dirty="0" smtClean="0"/>
              <a:t>Process Model Followed</a:t>
            </a:r>
          </a:p>
          <a:p>
            <a:r>
              <a:rPr lang="en-US" dirty="0" smtClean="0"/>
              <a:t>System Design Overview, Including changes </a:t>
            </a:r>
          </a:p>
          <a:p>
            <a:r>
              <a:rPr lang="en-US" dirty="0" smtClean="0"/>
              <a:t>Product </a:t>
            </a:r>
            <a:r>
              <a:rPr lang="en-US" dirty="0" smtClean="0">
                <a:solidFill>
                  <a:srgbClr val="D09A08"/>
                </a:solidFill>
              </a:rPr>
              <a:t>Demo</a:t>
            </a:r>
            <a:r>
              <a:rPr lang="en-US" dirty="0" smtClean="0"/>
              <a:t>! 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Discussion Open Issues</a:t>
            </a:r>
          </a:p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Cloud-MSU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Mounika </a:t>
            </a:r>
            <a:r>
              <a:rPr lang="en-US" b="1" dirty="0" err="1"/>
              <a:t>Mannam</a:t>
            </a:r>
            <a:r>
              <a:rPr lang="en-US" b="1" dirty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Graduate, </a:t>
            </a:r>
            <a:r>
              <a:rPr lang="en-US" b="1" dirty="0" smtClean="0"/>
              <a:t>Designer, </a:t>
            </a:r>
            <a:r>
              <a:rPr lang="en-US" b="1" dirty="0" smtClean="0">
                <a:solidFill>
                  <a:srgbClr val="D09A08"/>
                </a:solidFill>
              </a:rPr>
              <a:t>Elected Secretary</a:t>
            </a:r>
            <a:r>
              <a:rPr lang="en-US" b="1" dirty="0" smtClean="0"/>
              <a:t>   </a:t>
            </a:r>
          </a:p>
          <a:p>
            <a:pPr algn="ctr"/>
            <a:r>
              <a:rPr lang="en-US" b="1" dirty="0" smtClean="0"/>
              <a:t>Scott </a:t>
            </a:r>
            <a:r>
              <a:rPr lang="en-US" b="1" dirty="0"/>
              <a:t>Gordon – </a:t>
            </a:r>
            <a:r>
              <a:rPr lang="en-US" b="1" dirty="0" smtClean="0"/>
              <a:t>Graduate, Documentation</a:t>
            </a:r>
            <a:r>
              <a:rPr lang="en-US" b="1" dirty="0" smtClean="0"/>
              <a:t>, Designer</a:t>
            </a:r>
            <a:endParaRPr lang="en-US" dirty="0"/>
          </a:p>
          <a:p>
            <a:pPr algn="ctr"/>
            <a:r>
              <a:rPr lang="en-US" b="1" dirty="0"/>
              <a:t>Taylor Kirk </a:t>
            </a:r>
            <a:r>
              <a:rPr lang="mr-IN" b="1" dirty="0" smtClean="0"/>
              <a:t>–</a:t>
            </a:r>
            <a:r>
              <a:rPr lang="en-US" b="1" dirty="0" smtClean="0"/>
              <a:t> Undergraduate, </a:t>
            </a:r>
            <a:r>
              <a:rPr lang="en-US" b="1" dirty="0" smtClean="0"/>
              <a:t>Database Programmer</a:t>
            </a:r>
            <a:endParaRPr lang="en-US" dirty="0"/>
          </a:p>
          <a:p>
            <a:pPr algn="ctr"/>
            <a:r>
              <a:rPr lang="en-US" b="1" dirty="0"/>
              <a:t>Tejaswi </a:t>
            </a:r>
            <a:r>
              <a:rPr lang="en-US" b="1" dirty="0" err="1"/>
              <a:t>Singam</a:t>
            </a:r>
            <a:r>
              <a:rPr lang="en-US" b="1" dirty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Graduate, Analysis, Testing </a:t>
            </a:r>
          </a:p>
          <a:p>
            <a:pPr algn="ctr"/>
            <a:r>
              <a:rPr lang="en-US" b="1" dirty="0" smtClean="0"/>
              <a:t>Vishnu </a:t>
            </a:r>
            <a:r>
              <a:rPr lang="en-US" b="1" dirty="0" err="1"/>
              <a:t>Mandalapu</a:t>
            </a:r>
            <a:r>
              <a:rPr lang="en-US" b="1" dirty="0"/>
              <a:t> –</a:t>
            </a:r>
            <a:r>
              <a:rPr lang="en-US" b="1" dirty="0" smtClean="0"/>
              <a:t>Graduate, </a:t>
            </a:r>
            <a:r>
              <a:rPr lang="en-US" b="1" dirty="0" smtClean="0">
                <a:solidFill>
                  <a:schemeClr val="accent2"/>
                </a:solidFill>
              </a:rPr>
              <a:t>Elected Leader</a:t>
            </a:r>
            <a:r>
              <a:rPr lang="en-US" b="1" dirty="0" smtClean="0"/>
              <a:t>, Android Programmer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5601450"/>
            <a:ext cx="7691719" cy="111460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Satisfied </a:t>
            </a:r>
            <a:r>
              <a:rPr lang="en-US" dirty="0" smtClean="0"/>
              <a:t>our teams </a:t>
            </a:r>
            <a:r>
              <a:rPr lang="en-US" dirty="0" smtClean="0"/>
              <a:t>need </a:t>
            </a:r>
            <a:r>
              <a:rPr lang="en-US" dirty="0" smtClean="0"/>
              <a:t>for </a:t>
            </a:r>
            <a:r>
              <a:rPr lang="en-US" dirty="0" smtClean="0"/>
              <a:t>through Requirements and Documentation </a:t>
            </a:r>
            <a:endParaRPr lang="en-US" dirty="0" smtClean="0"/>
          </a:p>
          <a:p>
            <a:pPr algn="ctr"/>
            <a:r>
              <a:rPr lang="en-US" dirty="0" smtClean="0"/>
              <a:t>Provided “quick” </a:t>
            </a:r>
            <a:r>
              <a:rPr lang="en-US" dirty="0" smtClean="0"/>
              <a:t>delivery of initial product </a:t>
            </a:r>
            <a:endParaRPr lang="en-US" dirty="0" smtClean="0"/>
          </a:p>
        </p:txBody>
      </p:sp>
      <p:pic>
        <p:nvPicPr>
          <p:cNvPr id="4" name="Picture 3" descr="mage result for incremental process 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41" y="1671112"/>
            <a:ext cx="6012180" cy="368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47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07518"/>
            <a:ext cx="7691719" cy="1143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Picture 5" descr="ClassDiagramCurr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38" y="1457979"/>
            <a:ext cx="7072923" cy="51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6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InterfaceNa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25" y="1346737"/>
            <a:ext cx="6091000" cy="51983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6141" y="203737"/>
            <a:ext cx="7691719" cy="11430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9025" y="6488668"/>
            <a:ext cx="324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Design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5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r>
              <a:rPr lang="en-US" dirty="0" smtClean="0"/>
              <a:t>nstration</a:t>
            </a:r>
            <a:endParaRPr lang="en-US" dirty="0"/>
          </a:p>
        </p:txBody>
      </p:sp>
      <p:pic>
        <p:nvPicPr>
          <p:cNvPr id="4" name="Picture 3" descr="Macintosh HD:Users:scott:Library:Containers:com.apple.mail:Data:Library:Mail Downloads:6C327DF2-361F-4BD0-946E-4C27164230CA:logo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70" y="1686485"/>
            <a:ext cx="6574790" cy="430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55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2481"/>
            <a:ext cx="7691719" cy="1143000"/>
          </a:xfrm>
        </p:spPr>
        <p:txBody>
          <a:bodyPr/>
          <a:lstStyle/>
          <a:p>
            <a:r>
              <a:rPr lang="en-US" dirty="0" smtClean="0"/>
              <a:t>Testing Report / Issues</a:t>
            </a:r>
            <a:endParaRPr lang="en-US" dirty="0"/>
          </a:p>
        </p:txBody>
      </p:sp>
      <p:pic>
        <p:nvPicPr>
          <p:cNvPr id="6" name="Picture 5" descr="Test Cyc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92" y="4317804"/>
            <a:ext cx="6098768" cy="2054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6083" y="6477001"/>
            <a:ext cx="149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611" y="1455481"/>
            <a:ext cx="7558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Comments needed improvement (Validation: Code Review : Corrected)</a:t>
            </a:r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Database wasn’t effectively organized (System Tests : Corrected) 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4 (Validation : Outstanding)</a:t>
            </a:r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5 (Validation : Outstanding)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>
                <a:solidFill>
                  <a:srgbClr val="D09A08"/>
                </a:solidFill>
              </a:rPr>
              <a:t>R</a:t>
            </a:r>
            <a:r>
              <a:rPr lang="en-US" dirty="0" smtClean="0">
                <a:solidFill>
                  <a:srgbClr val="D09A08"/>
                </a:solidFill>
              </a:rPr>
              <a:t>equired </a:t>
            </a:r>
            <a:r>
              <a:rPr lang="en-US" dirty="0">
                <a:solidFill>
                  <a:srgbClr val="D09A08"/>
                </a:solidFill>
              </a:rPr>
              <a:t>R</a:t>
            </a:r>
            <a:r>
              <a:rPr lang="en-US" dirty="0" smtClean="0">
                <a:solidFill>
                  <a:srgbClr val="D09A08"/>
                </a:solidFill>
              </a:rPr>
              <a:t>edesign </a:t>
            </a:r>
            <a:r>
              <a:rPr lang="en-US" dirty="0" smtClean="0"/>
              <a:t>during </a:t>
            </a:r>
            <a:r>
              <a:rPr lang="en-US" dirty="0">
                <a:solidFill>
                  <a:srgbClr val="D09A08"/>
                </a:solidFill>
              </a:rPr>
              <a:t>T</a:t>
            </a:r>
            <a:r>
              <a:rPr lang="en-US" dirty="0" smtClean="0">
                <a:solidFill>
                  <a:srgbClr val="D09A08"/>
                </a:solidFill>
              </a:rPr>
              <a:t>ime </a:t>
            </a:r>
            <a:r>
              <a:rPr lang="en-US" dirty="0">
                <a:solidFill>
                  <a:srgbClr val="D09A08"/>
                </a:solidFill>
              </a:rPr>
              <a:t>C</a:t>
            </a:r>
            <a:r>
              <a:rPr lang="en-US" dirty="0" smtClean="0">
                <a:solidFill>
                  <a:srgbClr val="D09A08"/>
                </a:solidFill>
              </a:rPr>
              <a:t>ritical</a:t>
            </a:r>
            <a:r>
              <a:rPr lang="en-US" dirty="0" smtClean="0"/>
              <a:t> implementation phase</a:t>
            </a:r>
          </a:p>
          <a:p>
            <a:endParaRPr lang="en-US" dirty="0" smtClean="0"/>
          </a:p>
          <a:p>
            <a:r>
              <a:rPr lang="en-US" dirty="0"/>
              <a:t>Underestimation of Database complexity caused </a:t>
            </a:r>
            <a:r>
              <a:rPr lang="en-US" dirty="0" smtClean="0"/>
              <a:t>delay</a:t>
            </a:r>
          </a:p>
          <a:p>
            <a:endParaRPr lang="en-US" dirty="0" smtClean="0"/>
          </a:p>
          <a:p>
            <a:r>
              <a:rPr lang="en-US" dirty="0" smtClean="0"/>
              <a:t>In turn, Delayed </a:t>
            </a:r>
            <a:r>
              <a:rPr lang="en-US" dirty="0"/>
              <a:t>creation of </a:t>
            </a:r>
            <a:r>
              <a:rPr lang="en-US" dirty="0" smtClean="0"/>
              <a:t>some unit tests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62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350</TotalTime>
  <Words>299</Words>
  <Application>Microsoft Macintosh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Venture</vt:lpstr>
      <vt:lpstr>PowerPoint Presentation</vt:lpstr>
      <vt:lpstr>Introduction/Overview</vt:lpstr>
      <vt:lpstr>Cloud-MSU</vt:lpstr>
      <vt:lpstr>Incremental Process</vt:lpstr>
      <vt:lpstr>Class Diagram</vt:lpstr>
      <vt:lpstr>System Design</vt:lpstr>
      <vt:lpstr>Product Demonstration</vt:lpstr>
      <vt:lpstr>Testing Report / Issues</vt:lpstr>
      <vt:lpstr>Deployment Issues</vt:lpstr>
      <vt:lpstr>Deviations</vt:lpstr>
      <vt:lpstr>Changes</vt:lpstr>
      <vt:lpstr>Lessons Learned</vt:lpstr>
      <vt:lpstr>We had to do it over?</vt:lpstr>
      <vt:lpstr>Our Github Repo</vt:lpstr>
      <vt:lpstr>Questions &amp; Answers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</cp:lastModifiedBy>
  <cp:revision>19</cp:revision>
  <dcterms:created xsi:type="dcterms:W3CDTF">2016-12-03T00:55:49Z</dcterms:created>
  <dcterms:modified xsi:type="dcterms:W3CDTF">2016-12-03T06:46:04Z</dcterms:modified>
</cp:coreProperties>
</file>