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3316-7D76-4532-83D2-A5C4CADE6086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0F88-F4CE-4A6D-9BC0-77CB50624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20220503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Tianlong Zhou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Local Visit Map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4B82A1-1855-4498-9871-AC77AE01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271" y="655627"/>
            <a:ext cx="10655953" cy="558849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4335D-05C2-4A4F-A2C7-01D9E81B94C0}"/>
              </a:ext>
            </a:extLst>
          </p:cNvPr>
          <p:cNvSpPr/>
          <p:nvPr/>
        </p:nvSpPr>
        <p:spPr>
          <a:xfrm>
            <a:off x="1553592" y="2721006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491128-70AF-43ED-8B30-6F063DF191E3}"/>
              </a:ext>
            </a:extLst>
          </p:cNvPr>
          <p:cNvSpPr/>
          <p:nvPr/>
        </p:nvSpPr>
        <p:spPr>
          <a:xfrm>
            <a:off x="1734104" y="2721006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7E6E09-602D-4204-9A32-C72418A4BBD4}"/>
              </a:ext>
            </a:extLst>
          </p:cNvPr>
          <p:cNvSpPr/>
          <p:nvPr/>
        </p:nvSpPr>
        <p:spPr>
          <a:xfrm>
            <a:off x="1914616" y="2723224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4C316-D289-40AE-A004-C0FA46A5289D}"/>
              </a:ext>
            </a:extLst>
          </p:cNvPr>
          <p:cNvSpPr/>
          <p:nvPr/>
        </p:nvSpPr>
        <p:spPr>
          <a:xfrm>
            <a:off x="2095128" y="2721006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6CA835-43D0-464F-9431-4B14CF2A31C2}"/>
              </a:ext>
            </a:extLst>
          </p:cNvPr>
          <p:cNvSpPr/>
          <p:nvPr/>
        </p:nvSpPr>
        <p:spPr>
          <a:xfrm>
            <a:off x="2275640" y="2721006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511D1C-9DE5-4E5A-949F-AB108EB0ADD1}"/>
              </a:ext>
            </a:extLst>
          </p:cNvPr>
          <p:cNvSpPr/>
          <p:nvPr/>
        </p:nvSpPr>
        <p:spPr>
          <a:xfrm>
            <a:off x="1553592" y="2898559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EA8FD0-B2A8-477D-8552-E1EC4863D072}"/>
              </a:ext>
            </a:extLst>
          </p:cNvPr>
          <p:cNvSpPr/>
          <p:nvPr/>
        </p:nvSpPr>
        <p:spPr>
          <a:xfrm>
            <a:off x="1734104" y="2898559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9294EA-B958-4DC2-BC44-EDBF6B5EE5B3}"/>
              </a:ext>
            </a:extLst>
          </p:cNvPr>
          <p:cNvSpPr/>
          <p:nvPr/>
        </p:nvSpPr>
        <p:spPr>
          <a:xfrm>
            <a:off x="1914616" y="2900777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3736F2-8A24-46F7-A225-A33501972694}"/>
              </a:ext>
            </a:extLst>
          </p:cNvPr>
          <p:cNvSpPr/>
          <p:nvPr/>
        </p:nvSpPr>
        <p:spPr>
          <a:xfrm>
            <a:off x="2095128" y="2898559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0BED70-4B1E-4065-B080-AF074519E3C8}"/>
              </a:ext>
            </a:extLst>
          </p:cNvPr>
          <p:cNvSpPr/>
          <p:nvPr/>
        </p:nvSpPr>
        <p:spPr>
          <a:xfrm>
            <a:off x="2275640" y="2898559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892445-1E25-4A8E-B7A1-54BDCE0DA591}"/>
              </a:ext>
            </a:extLst>
          </p:cNvPr>
          <p:cNvSpPr/>
          <p:nvPr/>
        </p:nvSpPr>
        <p:spPr>
          <a:xfrm>
            <a:off x="1553592" y="3073894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6CB5E2-0EB4-4DD2-9743-467A7C570E02}"/>
              </a:ext>
            </a:extLst>
          </p:cNvPr>
          <p:cNvSpPr/>
          <p:nvPr/>
        </p:nvSpPr>
        <p:spPr>
          <a:xfrm>
            <a:off x="1734104" y="3073894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C803AA-B5D8-4475-A5AF-C77E6B5332C6}"/>
              </a:ext>
            </a:extLst>
          </p:cNvPr>
          <p:cNvSpPr/>
          <p:nvPr/>
        </p:nvSpPr>
        <p:spPr>
          <a:xfrm>
            <a:off x="1914616" y="3076112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C70146-EAE0-48AD-8101-F0B2800DD05C}"/>
              </a:ext>
            </a:extLst>
          </p:cNvPr>
          <p:cNvSpPr/>
          <p:nvPr/>
        </p:nvSpPr>
        <p:spPr>
          <a:xfrm>
            <a:off x="2095128" y="3073894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7D5E0C-2E79-40E0-B48B-49518687E980}"/>
              </a:ext>
            </a:extLst>
          </p:cNvPr>
          <p:cNvSpPr/>
          <p:nvPr/>
        </p:nvSpPr>
        <p:spPr>
          <a:xfrm>
            <a:off x="2275640" y="3073894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F85BA8-2386-4B64-AAC3-28769D73E56A}"/>
              </a:ext>
            </a:extLst>
          </p:cNvPr>
          <p:cNvSpPr/>
          <p:nvPr/>
        </p:nvSpPr>
        <p:spPr>
          <a:xfrm>
            <a:off x="1553592" y="3251447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A2420E-BCF2-49E5-AD45-ADD88BEE6F7C}"/>
              </a:ext>
            </a:extLst>
          </p:cNvPr>
          <p:cNvSpPr/>
          <p:nvPr/>
        </p:nvSpPr>
        <p:spPr>
          <a:xfrm>
            <a:off x="1734104" y="3251447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705E5A-FB52-4135-9DDB-6F55BEDFE365}"/>
              </a:ext>
            </a:extLst>
          </p:cNvPr>
          <p:cNvSpPr/>
          <p:nvPr/>
        </p:nvSpPr>
        <p:spPr>
          <a:xfrm>
            <a:off x="1914616" y="3253665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170D3C-75E5-4169-9C3F-80A2C3C72269}"/>
              </a:ext>
            </a:extLst>
          </p:cNvPr>
          <p:cNvSpPr/>
          <p:nvPr/>
        </p:nvSpPr>
        <p:spPr>
          <a:xfrm>
            <a:off x="2095128" y="3251447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7277EF-DA67-4E24-8BA1-ED531266593B}"/>
              </a:ext>
            </a:extLst>
          </p:cNvPr>
          <p:cNvSpPr/>
          <p:nvPr/>
        </p:nvSpPr>
        <p:spPr>
          <a:xfrm>
            <a:off x="2275640" y="3251447"/>
            <a:ext cx="180512" cy="17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D144170-9851-465F-B423-E746396A5D2E}"/>
              </a:ext>
            </a:extLst>
          </p:cNvPr>
          <p:cNvCxnSpPr>
            <a:cxnSpLocks/>
          </p:cNvCxnSpPr>
          <p:nvPr/>
        </p:nvCxnSpPr>
        <p:spPr>
          <a:xfrm>
            <a:off x="2012270" y="3429000"/>
            <a:ext cx="0" cy="85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246AB3C-5F70-4F40-9CA9-676279DFF2C2}"/>
              </a:ext>
            </a:extLst>
          </p:cNvPr>
          <p:cNvSpPr/>
          <p:nvPr/>
        </p:nvSpPr>
        <p:spPr>
          <a:xfrm>
            <a:off x="1275976" y="4295694"/>
            <a:ext cx="1515125" cy="7124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34DD69-578C-49EF-BE95-28C43C90B129}"/>
              </a:ext>
            </a:extLst>
          </p:cNvPr>
          <p:cNvSpPr txBox="1"/>
          <p:nvPr/>
        </p:nvSpPr>
        <p:spPr>
          <a:xfrm>
            <a:off x="1253227" y="4453918"/>
            <a:ext cx="16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Self-Attention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40931D2-0D47-4324-B844-E7AB2A5828C6}"/>
              </a:ext>
            </a:extLst>
          </p:cNvPr>
          <p:cNvCxnSpPr>
            <a:stCxn id="31" idx="2"/>
          </p:cNvCxnSpPr>
          <p:nvPr/>
        </p:nvCxnSpPr>
        <p:spPr>
          <a:xfrm flipH="1">
            <a:off x="2026141" y="5008126"/>
            <a:ext cx="7398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1FE2DEA-6734-4D77-AD4C-AEABAFAF841D}"/>
              </a:ext>
            </a:extLst>
          </p:cNvPr>
          <p:cNvSpPr/>
          <p:nvPr/>
        </p:nvSpPr>
        <p:spPr>
          <a:xfrm>
            <a:off x="1553592" y="5493567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431FC0-DDAC-4BDF-AAE0-90E72EE093FE}"/>
              </a:ext>
            </a:extLst>
          </p:cNvPr>
          <p:cNvSpPr/>
          <p:nvPr/>
        </p:nvSpPr>
        <p:spPr>
          <a:xfrm>
            <a:off x="1734104" y="5493567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681401-8040-427A-A816-EA25005B5F0F}"/>
              </a:ext>
            </a:extLst>
          </p:cNvPr>
          <p:cNvSpPr/>
          <p:nvPr/>
        </p:nvSpPr>
        <p:spPr>
          <a:xfrm>
            <a:off x="1914616" y="5495785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3E879CB-A2CA-43EA-9C3F-EAD557B9B74D}"/>
              </a:ext>
            </a:extLst>
          </p:cNvPr>
          <p:cNvSpPr/>
          <p:nvPr/>
        </p:nvSpPr>
        <p:spPr>
          <a:xfrm>
            <a:off x="2095128" y="5493567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335CC4-0EF7-4DE2-B524-3A02D4EF309F}"/>
              </a:ext>
            </a:extLst>
          </p:cNvPr>
          <p:cNvSpPr/>
          <p:nvPr/>
        </p:nvSpPr>
        <p:spPr>
          <a:xfrm>
            <a:off x="2275640" y="5493567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50382B6-31B2-4DE7-87B4-FBABAF8385B2}"/>
              </a:ext>
            </a:extLst>
          </p:cNvPr>
          <p:cNvSpPr/>
          <p:nvPr/>
        </p:nvSpPr>
        <p:spPr>
          <a:xfrm>
            <a:off x="2769832" y="5493567"/>
            <a:ext cx="180512" cy="17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92EC63-CFBD-431A-8DD2-510277A4F965}"/>
              </a:ext>
            </a:extLst>
          </p:cNvPr>
          <p:cNvSpPr/>
          <p:nvPr/>
        </p:nvSpPr>
        <p:spPr>
          <a:xfrm>
            <a:off x="2950344" y="5493567"/>
            <a:ext cx="180512" cy="17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68AD04D0-FB5A-4BC5-B4A7-9AD44B4D0EF7}"/>
              </a:ext>
            </a:extLst>
          </p:cNvPr>
          <p:cNvSpPr/>
          <p:nvPr/>
        </p:nvSpPr>
        <p:spPr>
          <a:xfrm rot="16200000">
            <a:off x="2234211" y="5063423"/>
            <a:ext cx="263370" cy="16357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ED88EDB-8EA5-49E7-9D18-E1F62D43FC05}"/>
              </a:ext>
            </a:extLst>
          </p:cNvPr>
          <p:cNvSpPr/>
          <p:nvPr/>
        </p:nvSpPr>
        <p:spPr>
          <a:xfrm>
            <a:off x="1696746" y="6118935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7C4729D-7FD1-40BF-9300-E6FC0FF20383}"/>
              </a:ext>
            </a:extLst>
          </p:cNvPr>
          <p:cNvSpPr/>
          <p:nvPr/>
        </p:nvSpPr>
        <p:spPr>
          <a:xfrm>
            <a:off x="1877258" y="6118935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B728568-F0B1-444E-8D51-CC45DE97AD0E}"/>
              </a:ext>
            </a:extLst>
          </p:cNvPr>
          <p:cNvSpPr/>
          <p:nvPr/>
        </p:nvSpPr>
        <p:spPr>
          <a:xfrm>
            <a:off x="2057770" y="6121153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645661-6992-4868-89A9-E58D1398E6D6}"/>
              </a:ext>
            </a:extLst>
          </p:cNvPr>
          <p:cNvSpPr/>
          <p:nvPr/>
        </p:nvSpPr>
        <p:spPr>
          <a:xfrm>
            <a:off x="2238282" y="6118935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FB19BE-C20C-4E6C-A634-C0AFF1B00E83}"/>
              </a:ext>
            </a:extLst>
          </p:cNvPr>
          <p:cNvSpPr/>
          <p:nvPr/>
        </p:nvSpPr>
        <p:spPr>
          <a:xfrm>
            <a:off x="2418794" y="6118935"/>
            <a:ext cx="180512" cy="177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CE1D58-9021-432D-A484-46F61706CAC3}"/>
              </a:ext>
            </a:extLst>
          </p:cNvPr>
          <p:cNvSpPr/>
          <p:nvPr/>
        </p:nvSpPr>
        <p:spPr>
          <a:xfrm>
            <a:off x="2589320" y="6118935"/>
            <a:ext cx="180512" cy="17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243AE-A8D1-4C32-B7CA-AED92FE55E3F}"/>
              </a:ext>
            </a:extLst>
          </p:cNvPr>
          <p:cNvSpPr/>
          <p:nvPr/>
        </p:nvSpPr>
        <p:spPr>
          <a:xfrm>
            <a:off x="2769832" y="6118935"/>
            <a:ext cx="180512" cy="17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F3CAF95-223A-4F5E-835A-55A55B36AD0D}"/>
              </a:ext>
            </a:extLst>
          </p:cNvPr>
          <p:cNvSpPr txBox="1"/>
          <p:nvPr/>
        </p:nvSpPr>
        <p:spPr>
          <a:xfrm>
            <a:off x="22378" y="6118935"/>
            <a:ext cx="1434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Non-geographical:</a:t>
            </a:r>
            <a:endParaRPr lang="zh-CN" altLang="en-US" sz="1100" dirty="0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DB35BF6D-F1A9-4FFC-9711-795C935C3302}"/>
              </a:ext>
            </a:extLst>
          </p:cNvPr>
          <p:cNvSpPr/>
          <p:nvPr/>
        </p:nvSpPr>
        <p:spPr>
          <a:xfrm>
            <a:off x="1275976" y="2721006"/>
            <a:ext cx="180512" cy="7079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0C6B4D4-A1AC-46B4-A389-8DD20A8F8CB7}"/>
              </a:ext>
            </a:extLst>
          </p:cNvPr>
          <p:cNvSpPr txBox="1"/>
          <p:nvPr/>
        </p:nvSpPr>
        <p:spPr>
          <a:xfrm>
            <a:off x="12945" y="2877221"/>
            <a:ext cx="168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Target States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11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20220503</vt:lpstr>
      <vt:lpstr>Local Visit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20220405</dc:title>
  <dc:creator>pc</dc:creator>
  <cp:lastModifiedBy>pc</cp:lastModifiedBy>
  <cp:revision>18</cp:revision>
  <dcterms:created xsi:type="dcterms:W3CDTF">2022-04-05T11:27:00Z</dcterms:created>
  <dcterms:modified xsi:type="dcterms:W3CDTF">2022-05-03T18:01:21Z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6F0A04007518411EACBACB89EF6C6DED</vt:lpwstr>
  </property>
  <property fmtid="{D5CDD505-2E9C-101B-9397-08002B2CF9AE}" pid="3" name="KSOProductBuildVer">
    <vt:lpwstr>2052-11.1.0.11372</vt:lpwstr>
  </property>
</Properties>
</file>