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17T13:54:00.0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14337 8558 0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70623-F0D8-4125-B68B-BE235B034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50D9A5-7E3F-490A-ACA8-18CF3B12A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5ABCAE-508C-4ADD-BFEE-9927ABAC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C4E0-D3C0-459E-B47C-3DC93EFDD12C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D469E6-7BDC-46D2-810E-0C812D7F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34AA09-D383-4480-BA71-2D2F993C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DA97-89EA-4D97-AD88-38F97BEA0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67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C38B6-F5DE-471B-8107-424175C0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477A16-A5D3-48A0-B602-AECE7D5E4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5E430D-548D-492C-8059-695F2A65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C4E0-D3C0-459E-B47C-3DC93EFDD12C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DC5C66-619B-4794-940B-F76685862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2C0F5-1AC0-4911-BBB4-18385B72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DA97-89EA-4D97-AD88-38F97BEA0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955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B70AA5-BA2E-4A83-9FD5-9F9400B73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F640C2-E55B-4885-80F1-A8880AC11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95F9E7-EDF5-431F-A65F-0E25C9B1C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C4E0-D3C0-459E-B47C-3DC93EFDD12C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C72950-34EB-4F21-9D64-ADCFE614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1D262B-C003-40CC-9FF6-82069DB4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DA97-89EA-4D97-AD88-38F97BEA0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70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93984-9CA6-4C92-A963-5E2BFD677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9764B5-E128-4C62-B87B-D136E1EFA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36CD87-B705-4FD4-8B91-72861060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C4E0-D3C0-459E-B47C-3DC93EFDD12C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C17B59-44A3-4C96-8BEE-3FA054B29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A7B81E-2162-4AB6-A58E-BE076CFCB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DA97-89EA-4D97-AD88-38F97BEA0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88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85774-C56A-4166-87FA-A8976CA7D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791EB3-19F5-49E8-8B98-1B96DE1D7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538224-5E02-45B9-8CE5-67B756E8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C4E0-D3C0-459E-B47C-3DC93EFDD12C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995ECB-EABB-456D-9F2F-528E8F00E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15ACDE-2F46-4F23-938F-2B26DA302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DA97-89EA-4D97-AD88-38F97BEA0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3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018AE-FEDD-4B44-B942-C52201028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038F47-4B32-4E82-945D-CB2917B48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8DD53C-761C-47B1-848B-23B7A2B20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458C1C-13C2-4994-8854-CF03C624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C4E0-D3C0-459E-B47C-3DC93EFDD12C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C7EB14-A21A-4F50-A215-76ACE78BB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76813F-1C80-4F7B-A451-2B291F4D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DA97-89EA-4D97-AD88-38F97BEA0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84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6F627-FB19-4940-B6B9-864F6147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72581F-FA95-4B5D-9574-5D6B7BA80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A894E4-B565-4808-8705-27C0A3C2C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79E6F2-048A-4DE9-8ACB-47F0F571F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B4BE4B-9E5F-424A-BA88-156A6AA6D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6086A2-F1E6-46CD-81F6-AA7983701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C4E0-D3C0-459E-B47C-3DC93EFDD12C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7B7359-6FE2-418A-B8F5-0A1D0EE11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D44899-B423-4FB4-B824-3659E13A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DA97-89EA-4D97-AD88-38F97BEA0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11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B19CA-C277-4262-8FF1-8CDF1F7D7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DF34FF-FEA5-4351-AECE-9798BC09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C4E0-D3C0-459E-B47C-3DC93EFDD12C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2DD6BB-D233-483F-8D27-8094C880E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CE17E8-6096-4981-A999-260DD6FF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DA97-89EA-4D97-AD88-38F97BEA0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343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A163F9-C099-4C5B-87EC-E59E2C42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C4E0-D3C0-459E-B47C-3DC93EFDD12C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1C63CE-2562-421F-B21C-F37F395E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DBD49F-73A3-4E27-9E6B-97FA04135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DA97-89EA-4D97-AD88-38F97BEA0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1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6E2C5-49AE-4FB1-9DCF-203F5928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87D74F-FA21-4488-B8EF-209E38292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64E72F-606C-4D66-B232-43FB497F0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24D206-218D-4137-8705-59C95C13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C4E0-D3C0-459E-B47C-3DC93EFDD12C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4CBB82-072B-4C30-AA02-799DB1FB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6B4BE7-43D9-4954-AEF7-A9DD0A8EE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DA97-89EA-4D97-AD88-38F97BEA0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43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8C69E-159D-472C-9296-829A7DF1C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94C0E8-4E2C-454D-82EE-4DA130F8AB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423325-8F94-492C-A77F-D65527F4D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68AC58-161E-40FC-82A0-3E7B3C6E4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C4E0-D3C0-459E-B47C-3DC93EFDD12C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05E5C3-D4AE-4ACA-96BD-FA4CA615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9A61CC-6ABB-4ABB-9540-987BC8D4D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DA97-89EA-4D97-AD88-38F97BEA0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1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80ADD8-2C5A-42EA-88FD-C98C75056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00D5A3-DA51-4CF1-891F-7B48B266D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8A1FA-A568-434A-9AB6-DA1421A92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1C4E0-D3C0-459E-B47C-3DC93EFDD12C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B2E56B-0DC3-4422-9FDA-FE303A750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FF2220-2050-4DE7-AD53-0F8FEEB0D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1DA97-89EA-4D97-AD88-38F97BEA0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24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24B7A-6B38-4106-B042-463186D78F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20220517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C3E989-5B8D-4233-8C84-8B89AFDCA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Tianlong Zhou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44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C5D17-643B-439F-B857-64439A1F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Feature</a:t>
            </a:r>
            <a:r>
              <a:rPr lang="zh-CN" altLang="en-US"/>
              <a:t>提取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75B435-0F8C-4E86-BF0D-AE78BC3A6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81" y="1798064"/>
            <a:ext cx="5447619" cy="2952381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4002FE8-DE1E-455A-A219-7EB2760F4908}"/>
              </a:ext>
            </a:extLst>
          </p:cNvPr>
          <p:cNvCxnSpPr/>
          <p:nvPr/>
        </p:nvCxnSpPr>
        <p:spPr>
          <a:xfrm flipV="1">
            <a:off x="1603717" y="4445391"/>
            <a:ext cx="0" cy="80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C2C3DD2-74C8-4D01-8B41-F4CB606517E2}"/>
              </a:ext>
            </a:extLst>
          </p:cNvPr>
          <p:cNvSpPr txBox="1"/>
          <p:nvPr/>
        </p:nvSpPr>
        <p:spPr>
          <a:xfrm>
            <a:off x="6788834" y="5439731"/>
            <a:ext cx="4999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修改为每个</a:t>
            </a:r>
            <a:r>
              <a:rPr lang="en-US" altLang="zh-CN"/>
              <a:t>visit map</a:t>
            </a:r>
            <a:r>
              <a:rPr lang="zh-CN" altLang="en-US"/>
              <a:t>都是一张单通道的图，分别用卷积（共享）进行处理，最后拼接一起形成</a:t>
            </a:r>
            <a:r>
              <a:rPr lang="en-US" altLang="zh-CN"/>
              <a:t>geographical feature.</a:t>
            </a:r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30AA423A-8C7D-4710-ABA3-F6F087F0329F}"/>
              </a:ext>
            </a:extLst>
          </p:cNvPr>
          <p:cNvSpPr/>
          <p:nvPr/>
        </p:nvSpPr>
        <p:spPr>
          <a:xfrm>
            <a:off x="6096000" y="5697415"/>
            <a:ext cx="473612" cy="407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D2D159-A213-4882-9771-13D5ED6FEF96}"/>
              </a:ext>
            </a:extLst>
          </p:cNvPr>
          <p:cNvSpPr txBox="1"/>
          <p:nvPr/>
        </p:nvSpPr>
        <p:spPr>
          <a:xfrm>
            <a:off x="990600" y="5540326"/>
            <a:ext cx="4999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按论文是五张图作为五个</a:t>
            </a:r>
            <a:r>
              <a:rPr lang="en-US" altLang="zh-CN"/>
              <a:t>channel</a:t>
            </a:r>
            <a:r>
              <a:rPr lang="zh-CN" altLang="en-US"/>
              <a:t>一起用卷积。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技术实现是只用了一张图（中间那张），剩下的图用全连接，代码实现有问题。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ADDD8A66-AF27-4344-94B3-FE30F401008F}"/>
                  </a:ext>
                </a:extLst>
              </p14:cNvPr>
              <p14:cNvContentPartPr/>
              <p14:nvPr/>
            </p14:nvContentPartPr>
            <p14:xfrm>
              <a:off x="5161320" y="3080880"/>
              <a:ext cx="360" cy="36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ADDD8A66-AF27-4344-94B3-FE30F40100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51960" y="30715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7870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C5D17-643B-439F-B857-64439A1F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奖励设定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EF314FF-462E-4E18-8B86-02AD3C5DFA98}"/>
              </a:ext>
            </a:extLst>
          </p:cNvPr>
          <p:cNvSpPr txBox="1"/>
          <p:nvPr/>
        </p:nvSpPr>
        <p:spPr>
          <a:xfrm>
            <a:off x="838200" y="1707321"/>
            <a:ext cx="290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原奖励：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2815939-C573-4281-AE79-CEFF1DE90FF1}"/>
              </a:ext>
            </a:extLst>
          </p:cNvPr>
          <p:cNvSpPr txBox="1"/>
          <p:nvPr/>
        </p:nvSpPr>
        <p:spPr>
          <a:xfrm>
            <a:off x="5717344" y="1710107"/>
            <a:ext cx="496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添加移动成本的奖励：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9C2EA1F-B4EF-4E2F-A7E3-51C7237B019B}"/>
                  </a:ext>
                </a:extLst>
              </p:cNvPr>
              <p:cNvSpPr txBox="1"/>
              <p:nvPr/>
            </p:nvSpPr>
            <p:spPr>
              <a:xfrm>
                <a:off x="998806" y="2630658"/>
                <a:ext cx="35591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/>
                          </m:sSub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𝑑𝑒𝑡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9C2EA1F-B4EF-4E2F-A7E3-51C7237B0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06" y="2630658"/>
                <a:ext cx="3559126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FBC2807-3947-4782-ADD8-9553D9C915F0}"/>
                  </a:ext>
                </a:extLst>
              </p:cNvPr>
              <p:cNvSpPr txBox="1"/>
              <p:nvPr/>
            </p:nvSpPr>
            <p:spPr>
              <a:xfrm>
                <a:off x="5702106" y="2630658"/>
                <a:ext cx="58052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/>
                          </m:sSub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𝑑𝑒𝑡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func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FBC2807-3947-4782-ADD8-9553D9C91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106" y="2630658"/>
                <a:ext cx="5805265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A90A1C6-B1CB-48B7-BD32-B9B0F5C54466}"/>
                  </a:ext>
                </a:extLst>
              </p:cNvPr>
              <p:cNvSpPr txBox="1"/>
              <p:nvPr/>
            </p:nvSpPr>
            <p:spPr>
              <a:xfrm>
                <a:off x="6302324" y="3969102"/>
                <a:ext cx="1069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=</a:t>
                </a:r>
                <a:endParaRPr lang="zh-CN" altLang="en-US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A90A1C6-B1CB-48B7-BD32-B9B0F5C54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324" y="3969102"/>
                <a:ext cx="1069144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左大括号 12">
            <a:extLst>
              <a:ext uri="{FF2B5EF4-FFF2-40B4-BE49-F238E27FC236}">
                <a16:creationId xmlns:a16="http://schemas.microsoft.com/office/drawing/2014/main" id="{150C2C09-842D-452C-A58F-61926738589F}"/>
              </a:ext>
            </a:extLst>
          </p:cNvPr>
          <p:cNvSpPr/>
          <p:nvPr/>
        </p:nvSpPr>
        <p:spPr>
          <a:xfrm>
            <a:off x="7308164" y="3519501"/>
            <a:ext cx="260253" cy="1249447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B9E4C8C-D777-4563-AA1F-F78C7B4E1A66}"/>
                  </a:ext>
                </a:extLst>
              </p:cNvPr>
              <p:cNvSpPr txBox="1"/>
              <p:nvPr/>
            </p:nvSpPr>
            <p:spPr>
              <a:xfrm>
                <a:off x="7659854" y="3334835"/>
                <a:ext cx="37853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0     ,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𝑤𝑖𝑡h𝑜𝑢𝑡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𝑚𝑜𝑣𝑖𝑛𝑔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𝑡𝑢𝑟𝑛𝑖𝑛𝑔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B9E4C8C-D777-4563-AA1F-F78C7B4E1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854" y="3334835"/>
                <a:ext cx="3785383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65129DD-2192-4205-B27A-3AE406E8AD1A}"/>
                  </a:ext>
                </a:extLst>
              </p:cNvPr>
              <p:cNvSpPr txBox="1"/>
              <p:nvPr/>
            </p:nvSpPr>
            <p:spPr>
              <a:xfrm>
                <a:off x="7659854" y="3969102"/>
                <a:ext cx="37853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1     ,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𝑚𝑜𝑣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𝑡𝑢𝑟𝑛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65129DD-2192-4205-B27A-3AE406E8A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854" y="3969102"/>
                <a:ext cx="378538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68242CB-A32B-473D-8421-E1F32999D4F8}"/>
                  </a:ext>
                </a:extLst>
              </p:cNvPr>
              <p:cNvSpPr txBox="1"/>
              <p:nvPr/>
            </p:nvSpPr>
            <p:spPr>
              <a:xfrm>
                <a:off x="7659853" y="4584282"/>
                <a:ext cx="37853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2     ,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𝑚𝑜𝑣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𝑡𝑢𝑟𝑛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68242CB-A32B-473D-8421-E1F32999D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853" y="4584282"/>
                <a:ext cx="378538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CE4D686-01BA-4DA4-A927-A61721220D62}"/>
                  </a:ext>
                </a:extLst>
              </p:cNvPr>
              <p:cNvSpPr txBox="1"/>
              <p:nvPr/>
            </p:nvSpPr>
            <p:spPr>
              <a:xfrm>
                <a:off x="6096000" y="5486400"/>
                <a:ext cx="50737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The key is how to set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CE4D686-01BA-4DA4-A927-A61721220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486400"/>
                <a:ext cx="5073748" cy="369332"/>
              </a:xfrm>
              <a:prstGeom prst="rect">
                <a:avLst/>
              </a:prstGeom>
              <a:blipFill>
                <a:blip r:embed="rId8"/>
                <a:stretch>
                  <a:fillRect l="-962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C33A277E-44E2-4827-941B-C46E3E519B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52" y="3801739"/>
            <a:ext cx="4073986" cy="299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47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659C5-62DE-4DCF-A062-CECB822DC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EF2859-C4D3-4F16-AEE7-F8AC63EDE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963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140</Words>
  <Application>Microsoft Office PowerPoint</Application>
  <PresentationFormat>宽屏</PresentationFormat>
  <Paragraphs>17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20220517</vt:lpstr>
      <vt:lpstr>Feature提取</vt:lpstr>
      <vt:lpstr>奖励设定</vt:lpstr>
      <vt:lpstr>实验结果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20220517</dc:title>
  <dc:creator>Taylore Zhou</dc:creator>
  <cp:lastModifiedBy>Taylore Zhou</cp:lastModifiedBy>
  <cp:revision>6</cp:revision>
  <dcterms:created xsi:type="dcterms:W3CDTF">2022-05-17T12:18:41Z</dcterms:created>
  <dcterms:modified xsi:type="dcterms:W3CDTF">2022-05-24T12:44:58Z</dcterms:modified>
</cp:coreProperties>
</file>