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15A1-DFEE-4523-9EA0-8E782637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B33B3B-E4FE-4E42-A7AE-D45199373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84A9-9F43-4480-A8A5-066502B8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5AD33-65EE-4D5F-AED1-B419D1F9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02858-6268-4912-BA81-5349191D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91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6A28A-1596-4974-8047-65488E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3FC0D2-1D9A-40D9-B094-3DA2137E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BD18E-1648-4FB8-B06F-1980DBD3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680A-2F77-44C1-9B5B-794D779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8237A-C453-47D3-A5D3-C2A55AB1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EB8E56-82E2-4C38-94FE-07AE00E49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5C1B2-4BA3-4AE7-A620-6062F06D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AA063-6FEA-4C9F-8DB5-CA26881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9B245-0393-4356-A006-DE26385D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40C28-4057-4F3E-94BC-81520CC2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8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13C0E-5092-4F1E-928B-794FAC9F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8CCF8-DB49-4184-AD3A-CA05E628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6CBD7-CA3A-4764-836A-897C5FB6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2470F-21A7-4822-A266-B42D8B36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36719-D100-409C-A1DD-08D3BFC4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0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223E-4701-477F-97BC-EB8953CD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5A1A7-8775-4315-9DA1-A8C4BE72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2B631-5A4D-4F8B-943D-24605A1C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2AD5D-93BE-467F-8199-E5657B6F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AFF1D-2437-45F7-AC6C-2E544CF7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4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05055-5FB8-4D13-BAB2-0330DA16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26DE3-4E5D-4149-AB6D-1F81A955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8422C-8E5E-4936-9219-5D45BE9C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762C7E-43DA-44D2-BCE1-071876A9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2A800-4EBA-4AF1-94D4-B7F01120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35F0CA-C478-4D3D-A432-A9C72267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DA85F-08E2-4CBB-9D3C-FB871234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2CBE10-EAC5-4118-88AB-17D69FE4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B7F510-906A-46C2-9AFD-034B3E046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C8A30F-C949-4C04-8EB7-376C8F41D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0882AB-9B17-4A61-9A96-31938D294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0AAC4-59AF-4272-8BAB-1B90C661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48FBA-9C15-48F4-B153-92E7A4AC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215038-6AFB-4D60-AF42-C3B43A7E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01F4C-9138-40DE-A5F7-09857CE5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680E4B-01F2-435F-89E0-5D2AD16D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02F908-F6C9-4B54-99E8-21C15047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D470B3-2A03-4156-BEE2-9FE753D7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9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E5800-AB90-4C79-B80F-A70E9E42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E3B8AB-CE7F-431D-B443-DFAE8689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0960A-A308-4D81-AEFD-EFDD8649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6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B0A38-EAB4-4953-BBB5-310E236D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BC4A3-0E94-43EE-960D-19783962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D3445-8B81-4A6D-A903-8B165DC6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D357B-02B5-4DD0-A15F-45C90219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C5EDC-1749-4E41-985C-64B33027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516B3-F440-43A4-8D7E-A9E6A1C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74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4058-501A-4DCC-B26C-E0C7A2E2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D23709-A539-4688-96D0-125280497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5A659-B372-4CB3-BBCA-D012A69AC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C0259-5E04-4217-9DC3-9B98E527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99317-01B9-4B18-A625-58ED9D9A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BC226-6CDD-4D45-A240-B5471F5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DF52D-106F-4250-83F6-6ACB04A9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76FB71-1F69-4CE0-A875-ED2B7590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09059-D708-4BE4-BD86-75897DF87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299D-E645-4D76-99B2-5691A3A805F1}" type="datetimeFigureOut">
              <a:rPr lang="zh-CN" altLang="en-US" smtClean="0"/>
              <a:t>2022/5/31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BE0F8-7C5D-48FF-AD3E-CBD2D1C8C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1DFF6-E0A5-469F-B31C-96599DFC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7F8D2-CC55-474C-9FDB-6409C15C2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660B-7177-46D7-90AF-C75AE5E98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20220524</a:t>
            </a:r>
            <a:r>
              <a:rPr lang="zh-CN" altLang="en-US"/>
              <a:t>周报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03355-25EA-4D16-82F7-49E4A25A0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TianlongZhou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9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1E779-371D-42B0-A33E-806B3EA5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会议纪要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C1E8B-2D7E-4A71-8BB5-04B4B244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重新思考奖励函数设定规则，考虑智能体和目标之间的距离。（下一步可以添加约束，运动的资源消耗）</a:t>
            </a:r>
            <a:r>
              <a:rPr lang="en-US" altLang="zh-CN"/>
              <a:t>【loss</a:t>
            </a:r>
            <a:r>
              <a:rPr lang="zh-CN" altLang="en-US"/>
              <a:t>错了，又改了一版</a:t>
            </a:r>
            <a:r>
              <a:rPr lang="en-US" altLang="zh-CN"/>
              <a:t>】</a:t>
            </a:r>
          </a:p>
          <a:p>
            <a:r>
              <a:rPr lang="zh-CN" altLang="en-US"/>
              <a:t>对上次提到的五张</a:t>
            </a:r>
            <a:r>
              <a:rPr lang="en-US" altLang="zh-CN"/>
              <a:t>visit map</a:t>
            </a:r>
            <a:r>
              <a:rPr lang="zh-CN" altLang="en-US"/>
              <a:t>的组合方式进行实验，对比分成五张</a:t>
            </a:r>
            <a:r>
              <a:rPr lang="en-US" altLang="zh-CN"/>
              <a:t>visit_map</a:t>
            </a:r>
            <a:r>
              <a:rPr lang="zh-CN" altLang="en-US"/>
              <a:t>和一张五通道的</a:t>
            </a:r>
            <a:r>
              <a:rPr lang="en-US" altLang="zh-CN"/>
              <a:t>visit_map</a:t>
            </a:r>
            <a:r>
              <a:rPr lang="zh-CN" altLang="en-US"/>
              <a:t>的实验效果。</a:t>
            </a:r>
            <a:r>
              <a:rPr lang="en-US" altLang="zh-CN"/>
              <a:t>【</a:t>
            </a:r>
            <a:r>
              <a:rPr lang="zh-CN" altLang="en-US"/>
              <a:t>实验结果出了</a:t>
            </a:r>
            <a:r>
              <a:rPr lang="en-US" altLang="zh-CN"/>
              <a:t>】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E090-758B-4B45-B53A-C092F7DA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奖励函数设定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25DEB-5268-43F1-8831-2EA911A658A9}"/>
              </a:ext>
            </a:extLst>
          </p:cNvPr>
          <p:cNvSpPr txBox="1"/>
          <p:nvPr/>
        </p:nvSpPr>
        <p:spPr>
          <a:xfrm>
            <a:off x="838200" y="1707321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原奖励：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/>
              <p:nvPr/>
            </p:nvSpPr>
            <p:spPr>
              <a:xfrm>
                <a:off x="998806" y="2630658"/>
                <a:ext cx="3559126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D34B190-EBA0-4F4B-A5BC-62E106D0E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6" y="2630658"/>
                <a:ext cx="3559126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8D4AE52-CBAD-4E45-9294-1F15B388584A}"/>
              </a:ext>
            </a:extLst>
          </p:cNvPr>
          <p:cNvSpPr txBox="1"/>
          <p:nvPr/>
        </p:nvSpPr>
        <p:spPr>
          <a:xfrm>
            <a:off x="5323449" y="1707321"/>
            <a:ext cx="290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现奖励：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/>
              <p:nvPr/>
            </p:nvSpPr>
            <p:spPr>
              <a:xfrm>
                <a:off x="5854507" y="2630658"/>
                <a:ext cx="5695068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>
                  <a:latin typeface="Segoe MDL2 Assets" panose="050A0102010101010101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BE8109-6BEB-42DE-8CE2-4DD8AEF82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507" y="2630658"/>
                <a:ext cx="569506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C362F0-9219-455E-8298-4F231FE32D87}"/>
                  </a:ext>
                </a:extLst>
              </p:cNvPr>
              <p:cNvSpPr txBox="1"/>
              <p:nvPr/>
            </p:nvSpPr>
            <p:spPr>
              <a:xfrm>
                <a:off x="6288258" y="4257163"/>
                <a:ext cx="1350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C362F0-9219-455E-8298-4F231F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58" y="4257163"/>
                <a:ext cx="1350499" cy="369332"/>
              </a:xfrm>
              <a:prstGeom prst="rect">
                <a:avLst/>
              </a:prstGeom>
              <a:blipFill>
                <a:blip r:embed="rId4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号 8">
            <a:extLst>
              <a:ext uri="{FF2B5EF4-FFF2-40B4-BE49-F238E27FC236}">
                <a16:creationId xmlns:a16="http://schemas.microsoft.com/office/drawing/2014/main" id="{A79AF53C-4DF2-4F24-A1ED-5475CA9959BD}"/>
              </a:ext>
            </a:extLst>
          </p:cNvPr>
          <p:cNvSpPr/>
          <p:nvPr/>
        </p:nvSpPr>
        <p:spPr>
          <a:xfrm>
            <a:off x="7638757" y="3995225"/>
            <a:ext cx="182880" cy="8712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FBD3C9-0F71-4890-85D0-59624F9663C2}"/>
                  </a:ext>
                </a:extLst>
              </p:cNvPr>
              <p:cNvSpPr txBox="1"/>
              <p:nvPr/>
            </p:nvSpPr>
            <p:spPr>
              <a:xfrm>
                <a:off x="8026792" y="3810559"/>
                <a:ext cx="3327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un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FBD3C9-0F71-4890-85D0-59624F966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92" y="3810559"/>
                <a:ext cx="3327008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F41F5A-40BA-41DA-8B11-EF1820AA6FD1}"/>
                  </a:ext>
                </a:extLst>
              </p:cNvPr>
              <p:cNvSpPr txBox="1"/>
              <p:nvPr/>
            </p:nvSpPr>
            <p:spPr>
              <a:xfrm>
                <a:off x="8026792" y="4511162"/>
                <a:ext cx="4057356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3F41F5A-40BA-41DA-8B11-EF1820AA6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792" y="4511162"/>
                <a:ext cx="4057356" cy="616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D9793FC1-8975-47D7-9C42-9C1FD5C51A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52" y="3801739"/>
            <a:ext cx="4073986" cy="299999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8A453C-5BBF-44AD-ABA4-2B38E39CDCDF}"/>
              </a:ext>
            </a:extLst>
          </p:cNvPr>
          <p:cNvSpPr/>
          <p:nvPr/>
        </p:nvSpPr>
        <p:spPr>
          <a:xfrm>
            <a:off x="1378634" y="4511162"/>
            <a:ext cx="2461846" cy="1383201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C71965D-980F-422A-AFDA-9746643EF632}"/>
              </a:ext>
            </a:extLst>
          </p:cNvPr>
          <p:cNvCxnSpPr/>
          <p:nvPr/>
        </p:nvCxnSpPr>
        <p:spPr>
          <a:xfrm>
            <a:off x="3840480" y="4866426"/>
            <a:ext cx="2014027" cy="39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5E0A15B-3B7C-4434-AECA-FD491125FD87}"/>
              </a:ext>
            </a:extLst>
          </p:cNvPr>
          <p:cNvSpPr txBox="1"/>
          <p:nvPr/>
        </p:nvSpPr>
        <p:spPr>
          <a:xfrm>
            <a:off x="5921325" y="5103674"/>
            <a:ext cx="180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二次函数反向反了，控制在范围之内拥有更高奖励才对。与</a:t>
            </a:r>
            <a:r>
              <a:rPr lang="en-US" altLang="zh-CN"/>
              <a:t>y=1</a:t>
            </a:r>
            <a:r>
              <a:rPr lang="zh-CN" altLang="en-US">
                <a:solidFill>
                  <a:srgbClr val="FF0000"/>
                </a:solidFill>
              </a:rPr>
              <a:t>做个对称，结果还在跑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850442A-37AE-4A1D-9922-F6FC91361323}"/>
              </a:ext>
            </a:extLst>
          </p:cNvPr>
          <p:cNvSpPr/>
          <p:nvPr/>
        </p:nvSpPr>
        <p:spPr>
          <a:xfrm rot="16200000">
            <a:off x="2919360" y="6008236"/>
            <a:ext cx="279769" cy="11910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CE2EBA-8542-496A-9D40-6C8C0C27F256}"/>
              </a:ext>
            </a:extLst>
          </p:cNvPr>
          <p:cNvSpPr txBox="1"/>
          <p:nvPr/>
        </p:nvSpPr>
        <p:spPr>
          <a:xfrm>
            <a:off x="3513127" y="6492875"/>
            <a:ext cx="137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限定范围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3C97CAEC-03BC-465F-97EC-26A2AE0094AA}"/>
              </a:ext>
            </a:extLst>
          </p:cNvPr>
          <p:cNvSpPr/>
          <p:nvPr/>
        </p:nvSpPr>
        <p:spPr>
          <a:xfrm>
            <a:off x="8890782" y="5261317"/>
            <a:ext cx="351692" cy="365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E5DE87F-89D0-4207-9E73-89F86817966F}"/>
                  </a:ext>
                </a:extLst>
              </p:cNvPr>
              <p:cNvSpPr/>
              <p:nvPr/>
            </p:nvSpPr>
            <p:spPr>
              <a:xfrm>
                <a:off x="8502463" y="5758528"/>
                <a:ext cx="2076338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2−(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E5DE87F-89D0-4207-9E73-89F868179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463" y="5758528"/>
                <a:ext cx="2076338" cy="616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下 19">
            <a:extLst>
              <a:ext uri="{FF2B5EF4-FFF2-40B4-BE49-F238E27FC236}">
                <a16:creationId xmlns:a16="http://schemas.microsoft.com/office/drawing/2014/main" id="{78C03BD9-ACFB-4F13-8813-981CBA4AE53E}"/>
              </a:ext>
            </a:extLst>
          </p:cNvPr>
          <p:cNvSpPr/>
          <p:nvPr/>
        </p:nvSpPr>
        <p:spPr>
          <a:xfrm rot="16200000">
            <a:off x="7862383" y="5997137"/>
            <a:ext cx="448102" cy="242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3F935B-8FB2-4861-954C-8D93AC012B63}"/>
              </a:ext>
            </a:extLst>
          </p:cNvPr>
          <p:cNvSpPr txBox="1"/>
          <p:nvPr/>
        </p:nvSpPr>
        <p:spPr>
          <a:xfrm>
            <a:off x="7329268" y="365125"/>
            <a:ext cx="368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就不给视频了，效果和原</a:t>
            </a:r>
            <a:r>
              <a:rPr lang="en-US" altLang="zh-CN"/>
              <a:t>loss</a:t>
            </a:r>
            <a:r>
              <a:rPr lang="zh-CN" altLang="en-US"/>
              <a:t>训练出来的一样，都是近身格斗。</a:t>
            </a:r>
          </a:p>
        </p:txBody>
      </p:sp>
    </p:spTree>
    <p:extLst>
      <p:ext uri="{BB962C8B-B14F-4D97-AF65-F5344CB8AC3E}">
        <p14:creationId xmlns:p14="http://schemas.microsoft.com/office/powerpoint/2010/main" val="262094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B9F05-5DC9-4183-8C2B-0AF9E822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r>
              <a:rPr lang="en-US" altLang="zh-CN"/>
              <a:t>—</a:t>
            </a:r>
            <a:r>
              <a:rPr lang="zh-CN" altLang="en-US"/>
              <a:t>五张图</a:t>
            </a:r>
            <a:r>
              <a:rPr lang="en-US" altLang="zh-CN"/>
              <a:t>vs</a:t>
            </a:r>
            <a:r>
              <a:rPr lang="zh-CN" altLang="en-US"/>
              <a:t>原代码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A7233E-C82F-494C-B287-E3D81E67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09" y="1923751"/>
            <a:ext cx="4510205" cy="33826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6B985A-8D65-4381-A306-6FF6CEDD0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23751"/>
            <a:ext cx="4510205" cy="338265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F01D464-8599-4C59-B438-FB5BB5C0AD2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219912" y="5306405"/>
            <a:ext cx="0" cy="47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CFF9C1C-3DB0-465D-B572-F17A4636EF03}"/>
              </a:ext>
            </a:extLst>
          </p:cNvPr>
          <p:cNvSpPr txBox="1"/>
          <p:nvPr/>
        </p:nvSpPr>
        <p:spPr>
          <a:xfrm>
            <a:off x="2178903" y="5880295"/>
            <a:ext cx="208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虚部是标准差，黑线是开始训练的</a:t>
            </a:r>
            <a:r>
              <a:rPr lang="en-US" altLang="zh-CN"/>
              <a:t>step</a:t>
            </a:r>
            <a:r>
              <a:rPr lang="zh-CN" altLang="en-US"/>
              <a:t>位置。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F9E21A-B718-4712-90D9-35A7884A2FB8}"/>
              </a:ext>
            </a:extLst>
          </p:cNvPr>
          <p:cNvSpPr txBox="1"/>
          <p:nvPr/>
        </p:nvSpPr>
        <p:spPr>
          <a:xfrm>
            <a:off x="7310093" y="5697415"/>
            <a:ext cx="2082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独立计算更符合实际，训练时产生的奖励更大。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CAA8F2-5060-48A0-ACEF-27C7AA6A7EF4}"/>
              </a:ext>
            </a:extLst>
          </p:cNvPr>
          <p:cNvSpPr txBox="1"/>
          <p:nvPr/>
        </p:nvSpPr>
        <p:spPr>
          <a:xfrm>
            <a:off x="1932716" y="1870044"/>
            <a:ext cx="257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： 五张</a:t>
            </a:r>
            <a:r>
              <a:rPr lang="en-US" altLang="zh-CN"/>
              <a:t>visit</a:t>
            </a:r>
            <a:r>
              <a:rPr lang="zh-CN" altLang="en-US"/>
              <a:t>独立计算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122CDF-E3C1-49D4-95DC-38F0C1A41109}"/>
              </a:ext>
            </a:extLst>
          </p:cNvPr>
          <p:cNvSpPr txBox="1"/>
          <p:nvPr/>
        </p:nvSpPr>
        <p:spPr>
          <a:xfrm>
            <a:off x="6659881" y="1593045"/>
            <a:ext cx="421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  <a:r>
              <a:rPr lang="zh-CN" altLang="en-US"/>
              <a:t>： 原代码，只使用中心位置的</a:t>
            </a:r>
            <a:r>
              <a:rPr lang="en-US" altLang="zh-CN"/>
              <a:t>visit map, </a:t>
            </a:r>
            <a:r>
              <a:rPr lang="zh-CN" altLang="en-US"/>
              <a:t>其余做用全连接形成</a:t>
            </a:r>
            <a:r>
              <a:rPr lang="en-US" altLang="zh-CN"/>
              <a:t>feature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0538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256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Segoe MDL2 Assets</vt:lpstr>
      <vt:lpstr>Office 主题​​</vt:lpstr>
      <vt:lpstr>20220524周报</vt:lpstr>
      <vt:lpstr>会议纪要</vt:lpstr>
      <vt:lpstr>奖励函数设定</vt:lpstr>
      <vt:lpstr>实验结果—五张图vs原代码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20220524周报</dc:title>
  <dc:creator>Taylore Zhou</dc:creator>
  <cp:lastModifiedBy>Taylore Zhou</cp:lastModifiedBy>
  <cp:revision>22</cp:revision>
  <dcterms:created xsi:type="dcterms:W3CDTF">2022-05-24T12:22:01Z</dcterms:created>
  <dcterms:modified xsi:type="dcterms:W3CDTF">2022-05-31T12:58:00Z</dcterms:modified>
</cp:coreProperties>
</file>