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7015A1-DFEE-4523-9EA0-8E7826372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B33B3B-E4FE-4E42-A7AE-D45199373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DA84A9-9F43-4480-A8A5-066502B87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F299D-E645-4D76-99B2-5691A3A805F1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F5AD33-65EE-4D5F-AED1-B419D1F97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202858-6268-4912-BA81-5349191D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F8D2-CC55-474C-9FDB-6409C15C2E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916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06A28A-1596-4974-8047-65488EFF3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3FC0D2-1D9A-40D9-B094-3DA2137E7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3BD18E-1648-4FB8-B06F-1980DBD3F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F299D-E645-4D76-99B2-5691A3A805F1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AD680A-2F77-44C1-9B5B-794D779E5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A8237A-C453-47D3-A5D3-C2A55AB1F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F8D2-CC55-474C-9FDB-6409C15C2E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089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DEB8E56-82E2-4C38-94FE-07AE00E495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25C1B2-4BA3-4AE7-A620-6062F06DF6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5AA063-6FEA-4C9F-8DB5-CA26881A4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F299D-E645-4D76-99B2-5691A3A805F1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19B245-0393-4356-A006-DE26385D1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740C28-4057-4F3E-94BC-81520CC21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F8D2-CC55-474C-9FDB-6409C15C2E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482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E13C0E-5092-4F1E-928B-794FAC9FF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E8CCF8-DB49-4184-AD3A-CA05E6285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66CBD7-CA3A-4764-836A-897C5FB63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F299D-E645-4D76-99B2-5691A3A805F1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02470F-21A7-4822-A266-B42D8B367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036719-D100-409C-A1DD-08D3BFC4F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F8D2-CC55-474C-9FDB-6409C15C2E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209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C1223E-4701-477F-97BC-EB8953CDA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F5A1A7-8775-4315-9DA1-A8C4BE72C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72B631-5A4D-4F8B-943D-24605A1C7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F299D-E645-4D76-99B2-5691A3A805F1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12AD5D-93BE-467F-8199-E5657B6F1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4AFF1D-2437-45F7-AC6C-2E544CF7A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F8D2-CC55-474C-9FDB-6409C15C2E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497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05055-5FB8-4D13-BAB2-0330DA162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D26DE3-4E5D-4149-AB6D-1F81A9550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38422C-8E5E-4936-9219-5D45BE9CB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762C7E-43DA-44D2-BCE1-071876A9A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F299D-E645-4D76-99B2-5691A3A805F1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32A800-4EBA-4AF1-94D4-B7F01120E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35F0CA-C478-4D3D-A432-A9C72267D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F8D2-CC55-474C-9FDB-6409C15C2E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501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BDA85F-08E2-4CBB-9D3C-FB8712349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2CBE10-EAC5-4118-88AB-17D69FE4A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B7F510-906A-46C2-9AFD-034B3E0468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3C8A30F-C949-4C04-8EB7-376C8F41D0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D0882AB-9B17-4A61-9A96-31938D2946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A70AAC4-59AF-4272-8BAB-1B90C661D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F299D-E645-4D76-99B2-5691A3A805F1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848FBA-9C15-48F4-B153-92E7A4AC6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E215038-6AFB-4D60-AF42-C3B43A7EB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F8D2-CC55-474C-9FDB-6409C15C2E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79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E01F4C-9138-40DE-A5F7-09857CE53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7680E4B-01F2-435F-89E0-5D2AD16D1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F299D-E645-4D76-99B2-5691A3A805F1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302F908-F6C9-4B54-99E8-21C15047B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0D470B3-2A03-4156-BEE2-9FE753D79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F8D2-CC55-474C-9FDB-6409C15C2E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694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0DE5800-AB90-4C79-B80F-A70E9E420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F299D-E645-4D76-99B2-5691A3A805F1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DE3B8AB-CE7F-431D-B443-DFAE86899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C0960A-A308-4D81-AEFD-EFDD8649B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F8D2-CC55-474C-9FDB-6409C15C2E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261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B0A38-EAB4-4953-BBB5-310E236DA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7BC4A3-0E94-43EE-960D-197839629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CD3445-8B81-4A6D-A903-8B165DC65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9D357B-02B5-4DD0-A15F-45C902195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F299D-E645-4D76-99B2-5691A3A805F1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0C5EDC-1749-4E41-985C-64B330276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D516B3-F440-43A4-8D7E-A9E6A1CE7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F8D2-CC55-474C-9FDB-6409C15C2E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748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3A4058-501A-4DCC-B26C-E0C7A2E27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6D23709-A539-4688-96D0-1252804977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75A659-B372-4CB3-BBCA-D012A69AC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5C0259-5E04-4217-9DC3-9B98E5277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F299D-E645-4D76-99B2-5691A3A805F1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D99317-01B9-4B18-A625-58ED9D9A0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BBC226-6CDD-4D45-A240-B5471F53C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F8D2-CC55-474C-9FDB-6409C15C2E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636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C8DF52D-106F-4250-83F6-6ACB04A9B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76FB71-1F69-4CE0-A875-ED2B75902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B09059-D708-4BE4-BD86-75897DF870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F299D-E645-4D76-99B2-5691A3A805F1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9BE0F8-7C5D-48FF-AD3E-CBD2D1C8C7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B1DFF6-E0A5-469F-B31C-96599DFC04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7F8D2-CC55-474C-9FDB-6409C15C2E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311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91660B-7177-46D7-90AF-C75AE5E988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20220524</a:t>
            </a:r>
            <a:r>
              <a:rPr lang="zh-CN" altLang="en-US"/>
              <a:t>周报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0303355-25EA-4D16-82F7-49E4A25A06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TianlongZhou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93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61E779-371D-42B0-A33E-806B3EA50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会议纪要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4C1E8B-2D7E-4A71-8BB5-04B4B244C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重新思考奖励函数设定规则，考虑智能体和目标之间的距离。（下一步可以添加约束，运动的资源消耗）</a:t>
            </a:r>
            <a:endParaRPr lang="en-US" altLang="zh-CN"/>
          </a:p>
          <a:p>
            <a:r>
              <a:rPr lang="zh-CN" altLang="en-US"/>
              <a:t>对上次提到的五张</a:t>
            </a:r>
            <a:r>
              <a:rPr lang="en-US" altLang="zh-CN"/>
              <a:t>visit map</a:t>
            </a:r>
            <a:r>
              <a:rPr lang="zh-CN" altLang="en-US"/>
              <a:t>的组合方式进行实验，对比分成五张</a:t>
            </a:r>
            <a:r>
              <a:rPr lang="en-US" altLang="zh-CN"/>
              <a:t>visit_map</a:t>
            </a:r>
            <a:r>
              <a:rPr lang="zh-CN" altLang="en-US"/>
              <a:t>和一张五通道的</a:t>
            </a:r>
            <a:r>
              <a:rPr lang="en-US" altLang="zh-CN"/>
              <a:t>visit_map</a:t>
            </a:r>
            <a:r>
              <a:rPr lang="zh-CN" altLang="en-US"/>
              <a:t>的实验效果。</a:t>
            </a:r>
            <a:endParaRPr lang="en-US" altLang="zh-CN"/>
          </a:p>
          <a:p>
            <a:r>
              <a:rPr lang="zh-CN" altLang="en-US"/>
              <a:t>绘制实验结果图。</a:t>
            </a:r>
          </a:p>
        </p:txBody>
      </p:sp>
    </p:spTree>
    <p:extLst>
      <p:ext uri="{BB962C8B-B14F-4D97-AF65-F5344CB8AC3E}">
        <p14:creationId xmlns:p14="http://schemas.microsoft.com/office/powerpoint/2010/main" val="68256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4E090-758B-4B45-B53A-C092F7DA5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奖励函数设定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0125DEB-5268-43F1-8831-2EA911A658A9}"/>
              </a:ext>
            </a:extLst>
          </p:cNvPr>
          <p:cNvSpPr txBox="1"/>
          <p:nvPr/>
        </p:nvSpPr>
        <p:spPr>
          <a:xfrm>
            <a:off x="838200" y="1707321"/>
            <a:ext cx="2903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1. </a:t>
            </a:r>
            <a:r>
              <a:rPr lang="zh-CN" altLang="en-US"/>
              <a:t>原奖励：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D34B190-EBA0-4F4B-A5BC-62E106D0EAE2}"/>
                  </a:ext>
                </a:extLst>
              </p:cNvPr>
              <p:cNvSpPr txBox="1"/>
              <p:nvPr/>
            </p:nvSpPr>
            <p:spPr>
              <a:xfrm>
                <a:off x="998806" y="2630658"/>
                <a:ext cx="3559126" cy="90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𝑑𝑒𝑡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zh-CN" altLang="en-US">
                  <a:latin typeface="Segoe MDL2 Assets" panose="050A0102010101010101" pitchFamily="18" charset="0"/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D34B190-EBA0-4F4B-A5BC-62E106D0E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806" y="2630658"/>
                <a:ext cx="3559126" cy="9003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A8D4AE52-CBAD-4E45-9294-1F15B388584A}"/>
              </a:ext>
            </a:extLst>
          </p:cNvPr>
          <p:cNvSpPr txBox="1"/>
          <p:nvPr/>
        </p:nvSpPr>
        <p:spPr>
          <a:xfrm>
            <a:off x="5323449" y="1707321"/>
            <a:ext cx="2903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1. </a:t>
            </a:r>
            <a:r>
              <a:rPr lang="zh-CN" altLang="en-US"/>
              <a:t>现奖励：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7BE8109-6BEB-42DE-8CE2-4DD8AEF827BE}"/>
                  </a:ext>
                </a:extLst>
              </p:cNvPr>
              <p:cNvSpPr txBox="1"/>
              <p:nvPr/>
            </p:nvSpPr>
            <p:spPr>
              <a:xfrm>
                <a:off x="5854507" y="2630658"/>
                <a:ext cx="5695068" cy="871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𝑑𝑒𝑡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zh-CN" altLang="en-US">
                  <a:latin typeface="Segoe MDL2 Assets" panose="050A0102010101010101" pitchFamily="18" charset="0"/>
                </a:endParaRP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7BE8109-6BEB-42DE-8CE2-4DD8AEF82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507" y="2630658"/>
                <a:ext cx="5695068" cy="8712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AC362F0-9219-455E-8298-4F231FE32D87}"/>
                  </a:ext>
                </a:extLst>
              </p:cNvPr>
              <p:cNvSpPr txBox="1"/>
              <p:nvPr/>
            </p:nvSpPr>
            <p:spPr>
              <a:xfrm>
                <a:off x="6288258" y="4257163"/>
                <a:ext cx="13504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/>
                        <m:t>=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AC362F0-9219-455E-8298-4F231FE32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258" y="4257163"/>
                <a:ext cx="1350499" cy="369332"/>
              </a:xfrm>
              <a:prstGeom prst="rect">
                <a:avLst/>
              </a:prstGeom>
              <a:blipFill>
                <a:blip r:embed="rId4"/>
                <a:stretch>
                  <a:fillRect t="-6557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左大括号 8">
            <a:extLst>
              <a:ext uri="{FF2B5EF4-FFF2-40B4-BE49-F238E27FC236}">
                <a16:creationId xmlns:a16="http://schemas.microsoft.com/office/drawing/2014/main" id="{A79AF53C-4DF2-4F24-A1ED-5475CA9959BD}"/>
              </a:ext>
            </a:extLst>
          </p:cNvPr>
          <p:cNvSpPr/>
          <p:nvPr/>
        </p:nvSpPr>
        <p:spPr>
          <a:xfrm>
            <a:off x="7638757" y="3995225"/>
            <a:ext cx="182880" cy="87120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FFBD3C9-0F71-4890-85D0-59624F9663C2}"/>
                  </a:ext>
                </a:extLst>
              </p:cNvPr>
              <p:cNvSpPr txBox="1"/>
              <p:nvPr/>
            </p:nvSpPr>
            <p:spPr>
              <a:xfrm>
                <a:off x="8026792" y="3810559"/>
                <a:ext cx="3327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1,  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un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𝑜𝑏𝑠𝑒𝑟𝑣𝑒𝑑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FFBD3C9-0F71-4890-85D0-59624F966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6792" y="3810559"/>
                <a:ext cx="3327008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3F41F5A-40BA-41DA-8B11-EF1820AA6FD1}"/>
                  </a:ext>
                </a:extLst>
              </p:cNvPr>
              <p:cNvSpPr txBox="1"/>
              <p:nvPr/>
            </p:nvSpPr>
            <p:spPr>
              <a:xfrm>
                <a:off x="8026792" y="4511162"/>
                <a:ext cx="4057356" cy="616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𝑜𝑏𝑠𝑒𝑟𝑣𝑒𝑑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3F41F5A-40BA-41DA-8B11-EF1820AA6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6792" y="4511162"/>
                <a:ext cx="4057356" cy="61645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D9793FC1-8975-47D7-9C42-9C1FD5C51A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52" y="3801739"/>
            <a:ext cx="4073986" cy="299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947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1B9F05-5DC9-4183-8C2B-0AF9E8224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实验结果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CFCAA33-4A7F-497D-8BF5-3F71BD233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07" y="2011363"/>
            <a:ext cx="5212080" cy="41148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F99DD84-8B4C-444A-A993-8EE37221B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161" y="2149263"/>
            <a:ext cx="4862732" cy="383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386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123</Words>
  <Application>Microsoft Office PowerPoint</Application>
  <PresentationFormat>宽屏</PresentationFormat>
  <Paragraphs>15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Arial</vt:lpstr>
      <vt:lpstr>Cambria Math</vt:lpstr>
      <vt:lpstr>Segoe MDL2 Assets</vt:lpstr>
      <vt:lpstr>Office 主题​​</vt:lpstr>
      <vt:lpstr>20220524周报</vt:lpstr>
      <vt:lpstr>会议纪要</vt:lpstr>
      <vt:lpstr>奖励函数设定</vt:lpstr>
      <vt:lpstr>实验结果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20220524周报</dc:title>
  <dc:creator>Taylore Zhou</dc:creator>
  <cp:lastModifiedBy>Taylore Zhou</cp:lastModifiedBy>
  <cp:revision>8</cp:revision>
  <dcterms:created xsi:type="dcterms:W3CDTF">2022-05-24T12:22:01Z</dcterms:created>
  <dcterms:modified xsi:type="dcterms:W3CDTF">2022-05-24T13:48:01Z</dcterms:modified>
</cp:coreProperties>
</file>