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FA9E-C953-4B90-A3C2-76E91D38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439C77-266F-4E42-B6F7-9270EE17C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3061A-D303-4908-9C79-28FD28BC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540A-9717-4EF8-A6EF-E20383BB197F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DDB46-0556-4B04-BADE-CA497632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4463C-08EA-44B4-B889-278D9237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3C41-1CA8-41D6-A89D-9EBB6EC6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7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0C859-521C-472D-B7E6-7136EE83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CE8FB8-E16D-4EF0-8CD9-53FEACDD9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D0578-0EDE-48BE-8A94-CDE08497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540A-9717-4EF8-A6EF-E20383BB197F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DC6CE-8D95-40DF-8794-ECF7FC42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C1840-0214-42F4-BE49-BE843B8B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3C41-1CA8-41D6-A89D-9EBB6EC6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102387-56B2-4C9C-A379-F2A12307E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42E34F-C33D-4D44-991B-74F2C418D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FDA35-5F98-4A5E-8B37-538C6C0B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540A-9717-4EF8-A6EF-E20383BB197F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4C0BD-B897-441E-B290-A2135F57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4BD5E-0D38-4673-A11A-1C30A9A7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3C41-1CA8-41D6-A89D-9EBB6EC6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3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86484-4657-4A1E-9E55-6C435080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D9A94-D304-494A-985A-4911C6D5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BBA7A-1093-43A2-878A-71AFFB23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540A-9717-4EF8-A6EF-E20383BB197F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5B2AC-97D7-4E71-8A93-7920EA61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AC215-4704-46A9-B9EC-DFD596BD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3C41-1CA8-41D6-A89D-9EBB6EC6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E6A59-A7C2-41D3-929C-64E0E408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1AE80-F217-4B6E-8D98-4DABD942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579D1-647F-40EC-AB98-EC2FC940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540A-9717-4EF8-A6EF-E20383BB197F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5279D-977F-4981-B43D-7E5904DF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D76A9-F911-4817-A704-DB1E2327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3C41-1CA8-41D6-A89D-9EBB6EC6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23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11B47-72B3-4E0E-8832-167047B4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16A1A-8A14-44B3-B2C1-D0125DB48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4003F-F0C2-4DF8-895E-D76DEF21A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4FBB6-1A82-44EC-B351-8B88FC4F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540A-9717-4EF8-A6EF-E20383BB197F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F98BD-3F6A-4F40-9438-9B9E41B6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275D3-D1C4-4F1D-A70C-A97172FA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3C41-1CA8-41D6-A89D-9EBB6EC6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9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95397-4555-42BB-B92B-9B7487E8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C3B8FF-4FBB-4B82-A6EA-003EA53C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84DB3-33AA-485E-94A7-92EBE3A6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BAB2EC-19E4-4D6F-9560-4CAE28C72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ED88BF-A32C-4AB7-9219-1D3A833B5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BAE5B3-0D7B-4DB9-9613-5C94BAB6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540A-9717-4EF8-A6EF-E20383BB197F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04FD66-181B-40CE-AC05-E99632F5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CA4CAA-A8ED-4CB9-8ACA-181099CA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3C41-1CA8-41D6-A89D-9EBB6EC6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5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EFDDB-24DD-4642-B273-292C2AD0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8F0008-CD4D-4CDF-9A91-35E63365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540A-9717-4EF8-A6EF-E20383BB197F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70660F-E2AF-483D-B18A-28E78027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C50454-080F-4C30-92AB-17D72234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3C41-1CA8-41D6-A89D-9EBB6EC6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8036CA-A180-4B4B-B980-28DCA3AA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540A-9717-4EF8-A6EF-E20383BB197F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0087B0-81D2-484C-ADB1-3CEFEBB0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0DC480-8B24-4A3F-B21B-F03AA34C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3C41-1CA8-41D6-A89D-9EBB6EC6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4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0B675-A90F-4164-B1F5-FE4E413D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41B45-716C-4071-8CC2-D6D21624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9247F-AF81-4D51-A6A8-D00A89430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0CF29-F73F-4467-9EE1-E660D67F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540A-9717-4EF8-A6EF-E20383BB197F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D4753-8397-4AF4-ADCE-11B1B1C0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DAAEB-1A6A-411A-9452-E1877A79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3C41-1CA8-41D6-A89D-9EBB6EC6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285F2-2580-4107-ADB0-57EE283E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980AF8-3A0B-4095-8CD2-03212808A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FF192-E5CC-4493-BBC5-75E95B156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9347B-24DB-4749-84F2-BF4A366F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540A-9717-4EF8-A6EF-E20383BB197F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B5B55-9550-479F-9BD1-C25810AD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A6CEC-8ED7-4DB5-A4FE-55C569DD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3C41-1CA8-41D6-A89D-9EBB6EC6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6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98AE8-1846-4436-9F3B-C888D8C0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19D27-987F-4125-9F83-62D3F9F03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57765-766D-4B89-AA2C-1BCBF7A07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B540A-9717-4EF8-A6EF-E20383BB197F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2DBB5-2452-4468-8054-893B9978C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39979-82FA-43B5-9783-C380DFE3B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3C41-1CA8-41D6-A89D-9EBB6EC6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26FB9D-C2A7-4389-A937-3B4DECE1C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50146"/>
              </p:ext>
            </p:extLst>
          </p:nvPr>
        </p:nvGraphicFramePr>
        <p:xfrm>
          <a:off x="1033194" y="1200377"/>
          <a:ext cx="2779150" cy="2822980"/>
        </p:xfrm>
        <a:graphic>
          <a:graphicData uri="http://schemas.openxmlformats.org/drawingml/2006/table">
            <a:tbl>
              <a:tblPr firstRow="1" bandRow="1"/>
              <a:tblGrid>
                <a:gridCol w="555830">
                  <a:extLst>
                    <a:ext uri="{9D8B030D-6E8A-4147-A177-3AD203B41FA5}">
                      <a16:colId xmlns:a16="http://schemas.microsoft.com/office/drawing/2014/main" val="406589502"/>
                    </a:ext>
                  </a:extLst>
                </a:gridCol>
                <a:gridCol w="555830">
                  <a:extLst>
                    <a:ext uri="{9D8B030D-6E8A-4147-A177-3AD203B41FA5}">
                      <a16:colId xmlns:a16="http://schemas.microsoft.com/office/drawing/2014/main" val="3165755684"/>
                    </a:ext>
                  </a:extLst>
                </a:gridCol>
                <a:gridCol w="555830">
                  <a:extLst>
                    <a:ext uri="{9D8B030D-6E8A-4147-A177-3AD203B41FA5}">
                      <a16:colId xmlns:a16="http://schemas.microsoft.com/office/drawing/2014/main" val="3302388282"/>
                    </a:ext>
                  </a:extLst>
                </a:gridCol>
                <a:gridCol w="555830">
                  <a:extLst>
                    <a:ext uri="{9D8B030D-6E8A-4147-A177-3AD203B41FA5}">
                      <a16:colId xmlns:a16="http://schemas.microsoft.com/office/drawing/2014/main" val="221355138"/>
                    </a:ext>
                  </a:extLst>
                </a:gridCol>
                <a:gridCol w="555830">
                  <a:extLst>
                    <a:ext uri="{9D8B030D-6E8A-4147-A177-3AD203B41FA5}">
                      <a16:colId xmlns:a16="http://schemas.microsoft.com/office/drawing/2014/main" val="1300029798"/>
                    </a:ext>
                  </a:extLst>
                </a:gridCol>
              </a:tblGrid>
              <a:tr h="5645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31732"/>
                  </a:ext>
                </a:extLst>
              </a:tr>
              <a:tr h="5645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229195"/>
                  </a:ext>
                </a:extLst>
              </a:tr>
              <a:tr h="5645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02997"/>
                  </a:ext>
                </a:extLst>
              </a:tr>
              <a:tr h="5645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077699"/>
                  </a:ext>
                </a:extLst>
              </a:tr>
              <a:tr h="5645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3206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C7D3E18-978E-49F4-B271-0C9C4BE86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91649"/>
              </p:ext>
            </p:extLst>
          </p:nvPr>
        </p:nvGraphicFramePr>
        <p:xfrm>
          <a:off x="6843150" y="1200377"/>
          <a:ext cx="2779150" cy="2822980"/>
        </p:xfrm>
        <a:graphic>
          <a:graphicData uri="http://schemas.openxmlformats.org/drawingml/2006/table">
            <a:tbl>
              <a:tblPr firstRow="1" bandRow="1"/>
              <a:tblGrid>
                <a:gridCol w="555830">
                  <a:extLst>
                    <a:ext uri="{9D8B030D-6E8A-4147-A177-3AD203B41FA5}">
                      <a16:colId xmlns:a16="http://schemas.microsoft.com/office/drawing/2014/main" val="406589502"/>
                    </a:ext>
                  </a:extLst>
                </a:gridCol>
                <a:gridCol w="555830">
                  <a:extLst>
                    <a:ext uri="{9D8B030D-6E8A-4147-A177-3AD203B41FA5}">
                      <a16:colId xmlns:a16="http://schemas.microsoft.com/office/drawing/2014/main" val="3165755684"/>
                    </a:ext>
                  </a:extLst>
                </a:gridCol>
                <a:gridCol w="555830">
                  <a:extLst>
                    <a:ext uri="{9D8B030D-6E8A-4147-A177-3AD203B41FA5}">
                      <a16:colId xmlns:a16="http://schemas.microsoft.com/office/drawing/2014/main" val="3302388282"/>
                    </a:ext>
                  </a:extLst>
                </a:gridCol>
                <a:gridCol w="555830">
                  <a:extLst>
                    <a:ext uri="{9D8B030D-6E8A-4147-A177-3AD203B41FA5}">
                      <a16:colId xmlns:a16="http://schemas.microsoft.com/office/drawing/2014/main" val="221355138"/>
                    </a:ext>
                  </a:extLst>
                </a:gridCol>
                <a:gridCol w="555830">
                  <a:extLst>
                    <a:ext uri="{9D8B030D-6E8A-4147-A177-3AD203B41FA5}">
                      <a16:colId xmlns:a16="http://schemas.microsoft.com/office/drawing/2014/main" val="1300029798"/>
                    </a:ext>
                  </a:extLst>
                </a:gridCol>
              </a:tblGrid>
              <a:tr h="564596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631732"/>
                  </a:ext>
                </a:extLst>
              </a:tr>
              <a:tr h="564596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229195"/>
                  </a:ext>
                </a:extLst>
              </a:tr>
              <a:tr h="564596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02997"/>
                  </a:ext>
                </a:extLst>
              </a:tr>
              <a:tr h="564596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077699"/>
                  </a:ext>
                </a:extLst>
              </a:tr>
              <a:tr h="564596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32064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0D8AB8E-4356-463D-818C-0BA44CBA1208}"/>
              </a:ext>
            </a:extLst>
          </p:cNvPr>
          <p:cNvCxnSpPr/>
          <p:nvPr/>
        </p:nvCxnSpPr>
        <p:spPr>
          <a:xfrm>
            <a:off x="4461022" y="1575582"/>
            <a:ext cx="173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D054DB-6AA4-4ED9-8D27-9996D8ADB402}"/>
              </a:ext>
            </a:extLst>
          </p:cNvPr>
          <p:cNvCxnSpPr/>
          <p:nvPr/>
        </p:nvCxnSpPr>
        <p:spPr>
          <a:xfrm>
            <a:off x="4461022" y="3584917"/>
            <a:ext cx="173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1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EBC97EF-3CEB-4545-B328-DFFE2D24FD7E}"/>
              </a:ext>
            </a:extLst>
          </p:cNvPr>
          <p:cNvSpPr/>
          <p:nvPr/>
        </p:nvSpPr>
        <p:spPr>
          <a:xfrm>
            <a:off x="6240960" y="1969477"/>
            <a:ext cx="2880000" cy="288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F10DA6-E143-49F9-90F9-14DFE3B94361}"/>
              </a:ext>
            </a:extLst>
          </p:cNvPr>
          <p:cNvSpPr/>
          <p:nvPr/>
        </p:nvSpPr>
        <p:spPr>
          <a:xfrm>
            <a:off x="832715" y="1962443"/>
            <a:ext cx="2880000" cy="288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D5B46C-EFE6-4374-B0CA-45618B760672}"/>
              </a:ext>
            </a:extLst>
          </p:cNvPr>
          <p:cNvCxnSpPr/>
          <p:nvPr/>
        </p:nvCxnSpPr>
        <p:spPr>
          <a:xfrm>
            <a:off x="4109330" y="3444646"/>
            <a:ext cx="173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Taylore Zhou</dc:creator>
  <cp:lastModifiedBy>Taylore Zhou</cp:lastModifiedBy>
  <cp:revision>4</cp:revision>
  <dcterms:created xsi:type="dcterms:W3CDTF">2022-07-19T12:20:21Z</dcterms:created>
  <dcterms:modified xsi:type="dcterms:W3CDTF">2022-07-19T14:17:19Z</dcterms:modified>
</cp:coreProperties>
</file>