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1403-2644-42DD-B0E8-1D915717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ABF122-3CBC-4D63-9312-88DB3DFB4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69DFA-9316-4D09-8428-17D59BB4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B87FC-3F1B-4E9B-8968-5F9C34FC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0803-4C41-40A4-87F9-A03C37C9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AF026-5166-46FB-8731-2FCA74AF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EEBA5-BD1E-47D5-9C86-B3E5816D7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BE873-A79F-46F4-A938-D058E436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940F9-6582-40CA-93A4-8A429DC7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8358F-D262-4B1C-9104-B199C37B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4B4587-9347-463D-A0DE-64EC6FAA1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91BD5-CB94-422A-8FBC-7E076714D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C4860-6430-40B8-A585-360A7B4F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649AC-2903-4622-9C7D-D2FDF9A9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44344-AFA9-40E9-A41E-5C3883C1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7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7AC3D-6323-4CD1-BFE7-19485371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4729A-1991-43B4-A669-4E839FD8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7FC1B-E8DD-4FBF-A2D1-282BFC74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F5A1F-49A0-40F9-BBFC-DE9FCDF3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59478-76BF-4B83-9B06-EDF9A28A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8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3AFA-C9CA-46AA-901A-C72AAC8E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FEE7A-5740-49C9-91D9-B2100A42E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7364B-0B62-4354-B38F-5D3C3AFD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FA201-6904-422F-AB06-E62C6F19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F7D67-E2A6-451C-927E-F8526EB1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3F78B-8127-4EB6-BD3A-8DF90066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C0561-8A81-4FDB-86F1-F2F5BDEB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8E2AC-4DDB-4104-8F6F-D482B171E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8A26-F841-4A49-B912-7139563C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45440F-15F1-4464-AA83-F6D25B11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C3908-26AF-42A2-8D3E-BEE3A953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72F72-FEEB-42FB-A17A-8C0C90A6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23BB8-F9B4-433F-8DD0-E7DC60FF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8BC37-E823-41DB-9C28-475C14EBC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8133E3-822A-446C-B882-2023816EA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E71619-D4BB-43B8-BE11-BC97A45E1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A74544-4F8F-4A64-A031-317E6EBE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6D4BC7-8CCD-426B-8673-330C3BA3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0B5FF4-F58E-42F8-8810-0A34CCEB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0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1BBD9-53D6-4592-A26D-DD1231C8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16B90B-0DC0-4D5A-A750-F1A562ED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9AA761-BEA6-4AD4-B78B-388F0588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A5657-0600-4717-9924-6BDFFCC6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4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B627F-AABB-4DDE-8B7E-BB8CEF40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C4FFB8-F2A0-4F0C-B93C-A05DAD5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A332A2-4F98-4CEF-9E8E-F7D2557B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3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8BE4-88A7-4A30-A26F-29D52442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4E4B5-DFFA-4E5F-BCF9-C3583B857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3729C-C2D6-4F6F-BADE-540B4051C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F8C18-090B-4DE3-9EFC-E4DB38F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4CC58-3FAC-4EFD-ABD9-B5709B91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78F61-7F5A-4CE3-9051-DF6A8523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5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49A24-198E-44A2-BE9D-CFB3F39D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294180-30AF-4F78-A38E-E7513324E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29441-3463-4FD1-9CE3-E45086B58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D8707-758F-4471-8B18-D968BAC2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E00D7-61FA-4E49-B6B2-D419AB5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7EC9B-9D62-4823-B99E-705FAF9E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6829CC-B7DE-4E15-93D5-93EABA6F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48E57-4DA8-4BD6-ABC4-9E2AE2F3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47BBE-21FD-48C5-853E-2F44BA418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7D77-027C-4654-8686-D3A85F914CE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D7523-5C8B-4D46-86A2-8F2A8FD8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3EA30-FE96-4EFC-A544-708CED73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F9903-44BB-44BC-86E7-DD9C98D4F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4909A-443D-463D-B38E-6D572C420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5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CD0-C288-46B7-9B2A-9C4CA07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FF78D-34C7-470F-9609-70CACBEE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智能体固定四方向移动</a:t>
            </a:r>
            <a:endParaRPr lang="en-US" altLang="zh-CN"/>
          </a:p>
          <a:p>
            <a:r>
              <a:rPr lang="en-US" altLang="zh-CN"/>
              <a:t>2. BM</a:t>
            </a:r>
            <a:r>
              <a:rPr lang="zh-CN" altLang="en-US"/>
              <a:t>区域划分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利用滤波预测多步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278104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CD0-C288-46B7-9B2A-9C4CA07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BM</a:t>
            </a:r>
            <a:r>
              <a:rPr lang="zh-CN" altLang="en-US"/>
              <a:t>划分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E975603-67D8-4909-BC8A-CF4F9A92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66311"/>
              </p:ext>
            </p:extLst>
          </p:nvPr>
        </p:nvGraphicFramePr>
        <p:xfrm>
          <a:off x="1009037" y="1980628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0B3721-1177-4AFD-8421-EEE282A496D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140109" y="2096279"/>
            <a:ext cx="1520500" cy="25912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2E4EC7E-F3F7-480F-86DB-D256881A5801}"/>
              </a:ext>
            </a:extLst>
          </p:cNvPr>
          <p:cNvCxnSpPr>
            <a:cxnSpLocks/>
          </p:cNvCxnSpPr>
          <p:nvPr/>
        </p:nvCxnSpPr>
        <p:spPr>
          <a:xfrm flipV="1">
            <a:off x="1874032" y="4896613"/>
            <a:ext cx="2721918" cy="104838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632577A-E003-4704-8196-C16F4A53C4D1}"/>
              </a:ext>
            </a:extLst>
          </p:cNvPr>
          <p:cNvSpPr txBox="1"/>
          <p:nvPr/>
        </p:nvSpPr>
        <p:spPr>
          <a:xfrm>
            <a:off x="6069191" y="79386"/>
            <a:ext cx="4862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多个节点：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考虑利用凸包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将原位置点进行修正后计算凸包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0BC63E2-0ADE-47DA-9A4F-6C18913A5E5A}"/>
              </a:ext>
            </a:extLst>
          </p:cNvPr>
          <p:cNvSpPr/>
          <p:nvPr/>
        </p:nvSpPr>
        <p:spPr>
          <a:xfrm>
            <a:off x="3719230" y="4671258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E3B4862-FD62-43BB-A72D-139DC51851DA}"/>
              </a:ext>
            </a:extLst>
          </p:cNvPr>
          <p:cNvSpPr/>
          <p:nvPr/>
        </p:nvSpPr>
        <p:spPr>
          <a:xfrm>
            <a:off x="2942492" y="2811195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8B5A42A-81CD-496F-A54D-F4BF32D65D6D}"/>
              </a:ext>
            </a:extLst>
          </p:cNvPr>
          <p:cNvSpPr/>
          <p:nvPr/>
        </p:nvSpPr>
        <p:spPr>
          <a:xfrm>
            <a:off x="1791286" y="5023718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4AC5565-FD05-4C98-B85F-708F06C5CB1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038622" y="2194560"/>
            <a:ext cx="0" cy="616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CFA6F424-24F9-4671-84DE-D8D251D6DD25}"/>
              </a:ext>
            </a:extLst>
          </p:cNvPr>
          <p:cNvSpPr/>
          <p:nvPr/>
        </p:nvSpPr>
        <p:spPr>
          <a:xfrm>
            <a:off x="2939325" y="2004839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16C340B-F726-42F3-B92D-7DFD9715BDC1}"/>
              </a:ext>
            </a:extLst>
          </p:cNvPr>
          <p:cNvCxnSpPr>
            <a:cxnSpLocks/>
          </p:cNvCxnSpPr>
          <p:nvPr/>
        </p:nvCxnSpPr>
        <p:spPr>
          <a:xfrm rot="5400000" flipV="1">
            <a:off x="4272211" y="4471183"/>
            <a:ext cx="0" cy="616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FC06670-290C-4583-8C53-71D64763C2FA}"/>
              </a:ext>
            </a:extLst>
          </p:cNvPr>
          <p:cNvSpPr/>
          <p:nvPr/>
        </p:nvSpPr>
        <p:spPr>
          <a:xfrm rot="5400000">
            <a:off x="4499821" y="4664020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02DB13-A5DD-4F0E-A1C1-BC755B28524C}"/>
              </a:ext>
            </a:extLst>
          </p:cNvPr>
          <p:cNvCxnSpPr>
            <a:cxnSpLocks/>
          </p:cNvCxnSpPr>
          <p:nvPr/>
        </p:nvCxnSpPr>
        <p:spPr>
          <a:xfrm>
            <a:off x="1887415" y="5228708"/>
            <a:ext cx="0" cy="5927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377C21B-B690-42FE-B29C-3FF6F57F39F3}"/>
              </a:ext>
            </a:extLst>
          </p:cNvPr>
          <p:cNvSpPr/>
          <p:nvPr/>
        </p:nvSpPr>
        <p:spPr>
          <a:xfrm rot="6758995">
            <a:off x="1807884" y="5841488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67E38A1-7283-4DB8-BE9E-C0AB982767D3}"/>
              </a:ext>
            </a:extLst>
          </p:cNvPr>
          <p:cNvCxnSpPr>
            <a:cxnSpLocks/>
          </p:cNvCxnSpPr>
          <p:nvPr/>
        </p:nvCxnSpPr>
        <p:spPr>
          <a:xfrm flipH="1">
            <a:off x="1223889" y="5115158"/>
            <a:ext cx="55871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6C10446B-5440-401B-9D93-E2DFF1B6CB1E}"/>
              </a:ext>
            </a:extLst>
          </p:cNvPr>
          <p:cNvSpPr/>
          <p:nvPr/>
        </p:nvSpPr>
        <p:spPr>
          <a:xfrm rot="6758995">
            <a:off x="1075356" y="5056080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14F22F-8F78-460E-836D-05897DE56F43}"/>
              </a:ext>
            </a:extLst>
          </p:cNvPr>
          <p:cNvCxnSpPr>
            <a:cxnSpLocks/>
            <a:stCxn id="37" idx="4"/>
            <a:endCxn id="24" idx="2"/>
          </p:cNvCxnSpPr>
          <p:nvPr/>
        </p:nvCxnSpPr>
        <p:spPr>
          <a:xfrm flipV="1">
            <a:off x="1087098" y="2096279"/>
            <a:ext cx="1852227" cy="30160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1482C72-18BC-4E1E-9903-5FE3E20C5B4F}"/>
              </a:ext>
            </a:extLst>
          </p:cNvPr>
          <p:cNvCxnSpPr>
            <a:cxnSpLocks/>
            <a:endCxn id="29" idx="4"/>
          </p:cNvCxnSpPr>
          <p:nvPr/>
        </p:nvCxnSpPr>
        <p:spPr>
          <a:xfrm>
            <a:off x="1145372" y="5210588"/>
            <a:ext cx="674254" cy="6871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9232753-9A81-4388-9AC6-897A839586B0}"/>
              </a:ext>
            </a:extLst>
          </p:cNvPr>
          <p:cNvSpPr txBox="1"/>
          <p:nvPr/>
        </p:nvSpPr>
        <p:spPr>
          <a:xfrm>
            <a:off x="6069190" y="949247"/>
            <a:ext cx="486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两个节点：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将原位置点进行修正后计算凸包</a:t>
            </a: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06A0E096-9918-40D2-8008-B1E431C65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2860"/>
              </p:ext>
            </p:extLst>
          </p:nvPr>
        </p:nvGraphicFramePr>
        <p:xfrm>
          <a:off x="6232844" y="2200353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47" name="椭圆 46">
            <a:extLst>
              <a:ext uri="{FF2B5EF4-FFF2-40B4-BE49-F238E27FC236}">
                <a16:creationId xmlns:a16="http://schemas.microsoft.com/office/drawing/2014/main" id="{836C519C-660D-46A5-8826-3EF108E3AA41}"/>
              </a:ext>
            </a:extLst>
          </p:cNvPr>
          <p:cNvSpPr/>
          <p:nvPr/>
        </p:nvSpPr>
        <p:spPr>
          <a:xfrm>
            <a:off x="8208501" y="3041106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3CB8412-4F28-4274-873F-96DDBA365BAF}"/>
              </a:ext>
            </a:extLst>
          </p:cNvPr>
          <p:cNvSpPr/>
          <p:nvPr/>
        </p:nvSpPr>
        <p:spPr>
          <a:xfrm>
            <a:off x="7052606" y="5229349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0865B45-5FB3-4045-B6B4-5BF162EB7290}"/>
              </a:ext>
            </a:extLst>
          </p:cNvPr>
          <p:cNvSpPr/>
          <p:nvPr/>
        </p:nvSpPr>
        <p:spPr>
          <a:xfrm>
            <a:off x="8868032" y="2383125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3BDF0A0-63DA-4D21-AD96-0E11CE245002}"/>
              </a:ext>
            </a:extLst>
          </p:cNvPr>
          <p:cNvCxnSpPr>
            <a:cxnSpLocks/>
          </p:cNvCxnSpPr>
          <p:nvPr/>
        </p:nvCxnSpPr>
        <p:spPr>
          <a:xfrm flipV="1">
            <a:off x="8400760" y="2515912"/>
            <a:ext cx="478996" cy="5251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9013BA6-893A-4313-8357-4061564A03D9}"/>
              </a:ext>
            </a:extLst>
          </p:cNvPr>
          <p:cNvSpPr/>
          <p:nvPr/>
        </p:nvSpPr>
        <p:spPr>
          <a:xfrm>
            <a:off x="6565144" y="5881398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17FC7E9-FB73-49C9-B264-D254CFC9919A}"/>
              </a:ext>
            </a:extLst>
          </p:cNvPr>
          <p:cNvCxnSpPr>
            <a:cxnSpLocks/>
          </p:cNvCxnSpPr>
          <p:nvPr/>
        </p:nvCxnSpPr>
        <p:spPr>
          <a:xfrm flipH="1">
            <a:off x="6731395" y="5413870"/>
            <a:ext cx="347219" cy="49488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985DC8E-7333-40DB-9673-2EC3A454DD86}"/>
              </a:ext>
            </a:extLst>
          </p:cNvPr>
          <p:cNvCxnSpPr>
            <a:cxnSpLocks/>
            <a:stCxn id="51" idx="5"/>
          </p:cNvCxnSpPr>
          <p:nvPr/>
        </p:nvCxnSpPr>
        <p:spPr>
          <a:xfrm>
            <a:off x="9032135" y="2539223"/>
            <a:ext cx="495428" cy="39809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978447D1-8002-48FD-8353-B9901074214C}"/>
              </a:ext>
            </a:extLst>
          </p:cNvPr>
          <p:cNvSpPr/>
          <p:nvPr/>
        </p:nvSpPr>
        <p:spPr>
          <a:xfrm>
            <a:off x="9510171" y="2937322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62444CB-6B17-4340-9EAC-2E7347F1044D}"/>
              </a:ext>
            </a:extLst>
          </p:cNvPr>
          <p:cNvCxnSpPr>
            <a:cxnSpLocks/>
          </p:cNvCxnSpPr>
          <p:nvPr/>
        </p:nvCxnSpPr>
        <p:spPr>
          <a:xfrm flipH="1" flipV="1">
            <a:off x="8443701" y="2092690"/>
            <a:ext cx="449931" cy="30642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0282E3A4-180E-4220-AAA0-BEA1AB14446B}"/>
              </a:ext>
            </a:extLst>
          </p:cNvPr>
          <p:cNvSpPr/>
          <p:nvPr/>
        </p:nvSpPr>
        <p:spPr>
          <a:xfrm>
            <a:off x="8240593" y="1936699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5BBDC3E-624D-430B-ABBA-3F408AC87B39}"/>
              </a:ext>
            </a:extLst>
          </p:cNvPr>
          <p:cNvCxnSpPr>
            <a:cxnSpLocks/>
          </p:cNvCxnSpPr>
          <p:nvPr/>
        </p:nvCxnSpPr>
        <p:spPr>
          <a:xfrm flipH="1" flipV="1">
            <a:off x="6115213" y="5665523"/>
            <a:ext cx="449931" cy="30642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D321D403-9BF0-4BF1-9AFB-C5529A896D36}"/>
              </a:ext>
            </a:extLst>
          </p:cNvPr>
          <p:cNvSpPr/>
          <p:nvPr/>
        </p:nvSpPr>
        <p:spPr>
          <a:xfrm>
            <a:off x="5912105" y="5509532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6535B47-BAC9-4D22-94A8-64A4EA423D79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008235" y="2044828"/>
            <a:ext cx="2211990" cy="346470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3CCF4D9-B257-4B66-91C9-EFC9A3FF239F}"/>
              </a:ext>
            </a:extLst>
          </p:cNvPr>
          <p:cNvCxnSpPr>
            <a:cxnSpLocks/>
          </p:cNvCxnSpPr>
          <p:nvPr/>
        </p:nvCxnSpPr>
        <p:spPr>
          <a:xfrm flipV="1">
            <a:off x="7315573" y="3120202"/>
            <a:ext cx="2211990" cy="346470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9CD79E7-312C-4E43-B915-E0B02D175B5C}"/>
              </a:ext>
            </a:extLst>
          </p:cNvPr>
          <p:cNvCxnSpPr>
            <a:cxnSpLocks/>
          </p:cNvCxnSpPr>
          <p:nvPr/>
        </p:nvCxnSpPr>
        <p:spPr>
          <a:xfrm>
            <a:off x="6746648" y="6063729"/>
            <a:ext cx="495428" cy="39809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538B3ED5-C369-4A98-A181-A9546742031C}"/>
              </a:ext>
            </a:extLst>
          </p:cNvPr>
          <p:cNvSpPr/>
          <p:nvPr/>
        </p:nvSpPr>
        <p:spPr>
          <a:xfrm>
            <a:off x="7224684" y="6461828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9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CD0-C288-46B7-9B2A-9C4CA07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利用滤波预测多步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78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CD0-C288-46B7-9B2A-9C4CA07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FF78D-34C7-470F-9609-70CACBEE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智能体固定四方向移动</a:t>
            </a:r>
            <a:endParaRPr lang="en-US" altLang="zh-CN"/>
          </a:p>
          <a:p>
            <a:r>
              <a:rPr lang="en-US" altLang="zh-CN"/>
              <a:t>2. BM</a:t>
            </a:r>
            <a:r>
              <a:rPr lang="zh-CN" altLang="en-US"/>
              <a:t>区域划分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利用滤波预测多步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33001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CD0-C288-46B7-9B2A-9C4CA07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BM</a:t>
            </a:r>
            <a:r>
              <a:rPr lang="zh-CN" altLang="en-US"/>
              <a:t>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FF78D-34C7-470F-9609-70CACBEE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简单环境，全图（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本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07192329</a:t>
            </a:r>
            <a:r>
              <a:rPr lang="en-US" altLang="zh-CN"/>
              <a:t>+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原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07192306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复杂环境，全图（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本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07232045</a:t>
            </a:r>
            <a:r>
              <a:rPr lang="en-US" altLang="zh-CN"/>
              <a:t>+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原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07260108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复杂环境，部分图，多状态（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07250242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）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9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CD0-C288-46B7-9B2A-9C4CA07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BM</a:t>
            </a:r>
            <a:r>
              <a:rPr lang="zh-CN" altLang="en-US"/>
              <a:t>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FF78D-34C7-470F-9609-70CACBEE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简单环境，全图（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本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07192329</a:t>
            </a:r>
            <a:r>
              <a:rPr lang="en-US" altLang="zh-CN"/>
              <a:t>+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原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07192306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复杂环境，全图（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本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07232045</a:t>
            </a:r>
            <a:r>
              <a:rPr lang="en-US" altLang="zh-CN"/>
              <a:t>+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原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07260108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复杂环境，部分图，多状态（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07250242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）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7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CD0-C288-46B7-9B2A-9C4CA07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BM</a:t>
            </a:r>
            <a:r>
              <a:rPr lang="zh-CN" altLang="en-US"/>
              <a:t>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FF78D-34C7-470F-9609-70CACBEE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简单环境，全图（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本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07192329</a:t>
            </a:r>
            <a:r>
              <a:rPr lang="en-US" altLang="zh-CN"/>
              <a:t>+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原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07192306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复杂环境，全图（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本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07232045</a:t>
            </a:r>
            <a:r>
              <a:rPr lang="en-US" altLang="zh-CN"/>
              <a:t>+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原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07260108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复杂环境，部分图，多状态（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07250242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）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1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CD0-C288-46B7-9B2A-9C4CA07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BM</a:t>
            </a:r>
            <a:r>
              <a:rPr lang="zh-CN" altLang="en-US"/>
              <a:t>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FF78D-34C7-470F-9609-70CACBEE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简单环境，全图（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本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07192329</a:t>
            </a:r>
            <a:r>
              <a:rPr lang="en-US" altLang="zh-CN"/>
              <a:t>+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原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07192306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复杂环境，全图（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本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07232045</a:t>
            </a:r>
            <a:r>
              <a:rPr lang="en-US" altLang="zh-CN"/>
              <a:t>+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原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07260108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复杂环境，部分图，多状态（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07250242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）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4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227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概要</vt:lpstr>
      <vt:lpstr>BM划分</vt:lpstr>
      <vt:lpstr>利用滤波预测多步</vt:lpstr>
      <vt:lpstr>实验结果</vt:lpstr>
      <vt:lpstr>BM划分</vt:lpstr>
      <vt:lpstr>BM划分</vt:lpstr>
      <vt:lpstr>BM划分</vt:lpstr>
      <vt:lpstr>BM划分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Taylore Zhou</dc:creator>
  <cp:lastModifiedBy>Taylore Zhou</cp:lastModifiedBy>
  <cp:revision>15</cp:revision>
  <dcterms:created xsi:type="dcterms:W3CDTF">2022-07-25T16:37:03Z</dcterms:created>
  <dcterms:modified xsi:type="dcterms:W3CDTF">2022-07-26T10:20:06Z</dcterms:modified>
</cp:coreProperties>
</file>