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92" autoAdjust="0"/>
  </p:normalViewPr>
  <p:slideViewPr>
    <p:cSldViewPr snapToGrid="0">
      <p:cViewPr varScale="1">
        <p:scale>
          <a:sx n="57" d="100"/>
          <a:sy n="57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31T13:18:25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16049 9029 0,'0'25'93,"0"0"-93,0-1 16,0 1-16,0 0 16,0 0-16,0 0 15,0-1-15</inkml:trace>
  <inkml:trace contextRef="#ctx0" brushRef="#br0" timeOffset="2437.483">16148 8979 0,'-25'0'63,"0"25"-63,0-25 16,25 25-16,0 0 15,0 0-15,-24-1 0,24 1 16,0 0-16,0 0 0,0 0 15,0-1-15,0 1 0,0 0 16,0 0-16,0 0 16,24-25-16,1 0 0,-25 24 0,0 1 15,25-25-15,-25 25 32,0 0-32,-25-25 0,0 25 15,1-25-15,24 24 0,-25-24 0,0 0 16,0 0-16,25 25 0,-25 0 0,1-25 15,-1 0-15,0 25 0,0-25 0,0 0 16,1 0-16,-1 0 0,0 0 16</inkml:trace>
  <inkml:trace contextRef="#ctx0" brushRef="#br0" timeOffset="3153.484">16197 9277 0,'25'0'47,"0"0"-47,0 0 15,0 0-15,-1 0 0,1 0 16,0 0-16,0 0 16,0 0-16,0 0 0,-1 0 15,1 0-15,-25-25 0,25 25 0,0-25 16,-25 1-16,0-1 16,0 0-16,0 0 15,0 0-15,0 1 0,0-1 16,0 0-1,-25 0-15,25 0 16,-25 25-16,0 0 0,1 0 16,-1 0-16,0 0 15,0 0-15,25 25 16,-25 0-16,0 0 16,25 0-1,-24-1-15,24 1 0,-25-25 16,25 25-16,0 0 15,0 0-15,0-1 0,0 1 16,0 0-16,0 0 0,25 0 16,-25-1-16,0 1 0,24-25 0,-24 25 15,0 0-15,0 0 0,25-25 0,-25 24 0,25-24 16,-25 25-16,25-25 0,-25 25 0,25-25 16,0 0-16,-1 0 15,1 0-15,0 0 16,0-25-1,-25 0-15,25 25 0,-25-24 16</inkml:trace>
  <inkml:trace contextRef="#ctx0" brushRef="#br0" timeOffset="3733.485">16644 9302 0,'25'0'15,"0"0"17,-1 0-32,1 0 15,0-25-15,0 25 0,0 0 16,-1-25-16,1 25 15,0-25-15,-25 1 0,25 24 0,-25-25 16,25 25-16,-25-25 0,0 0 16,0 0-16,0 1 15,0-1 1,-25 25-16,0 0 16,0 0 15,0 0-31,1 25 15,24-1-15,-25-24 0,25 25 16,-25-25-16,25 25 0,-25 0 0,0 0 16,25-1-16,-24-24 0,24 25 0,0 0 15,-25-25-15,25 25 0,0 0 0,0-1 16,0 1-16,0 0 16,0 0-16,0 0 0,0-1 15,25 1-15,-1 0 0,-24 0 16,25-25-16,-25 25 0,25-25 0,0 0 15,0 0-15,-1 0 16,-24 24-16,25-24 0,0 0 16,0 0-16,0 0 0,-1 0 15,-24-24-15,25 24 0,0 0 0,-25-25 16,25 25-16,0 0 0,-1 0 0,-24-25 16,25 25-16,-25-25 0,25 25 0,-25-25 0,25 25 15,-25-24-15</inkml:trace>
  <inkml:trace contextRef="#ctx0" brushRef="#br0" timeOffset="4419.002">17239 9252 0,'-25'0'62,"25"25"-62,-24-25 0,24 25 16,-25 0-16,25-1 15,0 1-15,0 0 32,0 0-32,0 0 15,0-1 1,0 1-1,0 0-15,25-25 32,-1 0-32,1 0 15,-25-25-15,25 0 16,-25 1-16,25-1 0,0 0 16,-25 0-16,0 0 0,24 25 0,-24-24 0,0-1 15,0 0-15,25-25 0,-25 26 0,0-1 16,25-50-16,-25 51 0,25 24 0,-25-50 0,0 25 0,0-25 0,0 26 15,0-1-15,0 0 0,25-25 0,-25 26 0,0-1 0,0 0 0,24 0 16,-24 0-16,0 1 0,0-1 0,0 0 0,0 0 0,0-24 16,0 24-16,0 0 15,25 0-15,-25 50 47,0 0-47,0 24 0,0-24 0,0 0 0,0 0 16,0 0-16,0 24 0,0-24 0,0 0 0,0 24 15,0-24-15,0 0 0,0 0 0,0 24 0,0-24 16,0 0-16,0 0 0,0 0 0,0 0 0,0-1 0,0 1 0,0 0 16,0 0-16,0 0 0,0-1 0,0 1 0,0 0 15,0 0-15,0 0 0,0-1 0,0 1 16,0 0-16,0 0 0,0 0 16,0-1-16,0 1 0,25-25 15</inkml:trace>
  <inkml:trace contextRef="#ctx0" brushRef="#br0" timeOffset="5796.001">19199 8806 0,'0'24'31,"0"1"-31,0 0 16,-25 0-16,25 0 0,0-1 0,0 1 16,0 0-16,-25 0 0,25 0 0,0 0 0,0-1 0,0 1 15,0 0-15,0 0 0,0 0 0,0-1 0,0 1 16,0 0-16,0 0 0,0 0 16,25-25-1,0 0-15,0 0 16,-25-25-16,24 25 0,-24-25 15,25 0-15,-25 0 0,0 1 0,25 24 0,-25-25 16,25 25-16,-25-25 0,0-25 0,25 50 16,-25-24-16,0-1 0,0 0 0,0 0 0,0 0 15,0 0-15,0 1 0,0-1 0,0 0 16,0 0-16,0 0 0,0 1 0,0 48 62,0 1-62,0 0 0,0 0 16,0 0-16,0-1 16</inkml:trace>
  <inkml:trace contextRef="#ctx0" brushRef="#br0" timeOffset="6325.029">19323 9773 0,'0'25'16,"0"0"0,0-1-16,0 1 0,0 0 0,0 0 15,0 0-15,0-1 0,0 1 0,0 0 16,0 0-16,0 0 0,0 0 0,0-1 0,0 26 15,0-25-15,0 0 0,-25-1 0,25 1 0,0 0 16,0 0-16,-25 0 0,25-1 0,0 1 16,0 0-16,-25-25 0,25 25 0,0 0 0,-24-25 15,24 24-15,0 1 0,-25-25 16</inkml:trace>
  <inkml:trace contextRef="#ctx0" brushRef="#br0" timeOffset="7761">19174 11435 0,'25'0'16,"0"0"-16,-1 0 0,1 0 15,0 0 1,-25 25-16,0 0 15,0-1 1,0 1-16,-25-25 16,25 25-16,-49-25 0,49 25 0,-25-25 0,25 25 15,-25-25-15,-25 24 0,26-24 16,24 25-16,-25 0 0,25 0 16,0 0-16,0-1 0,0 1 15,0 0-15,25 0 0,-25 0 0,24-25 16,-24 24-16,25 1 0,-25 0 0,25 0 0,-25 0 15,25-1-15,-25 1 0,25-25 0,-25 25 0,24-25 16,-24 25-16,0 0 0,0-1 16,-24-24 15,24 25-15,-25-25-16,0 0 15,25 25 1,0 0-16</inkml:trace>
  <inkml:trace contextRef="#ctx0" brushRef="#br0" timeOffset="9380.077">15850 8880 0,'-25'0'16,"1"0"-16,-1 0 16,0 0-16,0 0 15,0 0-15,1 0 0,-1 0 0,25 25 16,0 0-16,-25-25 0,0 24 16,0-24-16,1 25 0,-1-25 15,25 25-15,-25-25 0,0 25 0,25 0 0,-25-25 0,25 25 16,-24-25-16,24 24 0,-25-24 0,25 25 0,-50 0 0,50 0 0,-25 0 15,25-1-15,-25 1 0,25 0 0,0 0 0,0 0 16,0-1-16,0 1 0,0 25 0,0-25 16,0-1-16,0 1 0,0 0 0,0 0 15,0 0-15,25-1 0,-25 1 16,25-25-16,-25 25 0,25-25 0,-25 25 0,0 0 16,0-1-16,0 1 0,25-25 0,-25 25 0,0 0 15,0 0-15,0-1 0,0 1 0,0 0 0,0 0 16,0 0-16,0 24 0,0-24 0,0 0 0,0 25 0,0-26 0,0 1 15,0 25-15,-25-25 0,25 24 0,0-24 0,-25 0 0,0 24 16,25-24-16,0 0 0,-25 25 0,25-26 0,-24 1 0,24 25 0,-25-25 0,25-1 16,0 26-16,0 0 0,0-26 0,-25 76 0,25-76 0,-25 26 0,25-25 15,0 24-15,0 1 0,0 49 0,-25-74 0,25 50 0,0-51 0,-24 26 16,24 0-16,0-26 0,0 51 0,-25-50 0,25 24 0,0-24 0,0 25 0,0-1 16,0-24-16,0 0 0,0 24 0,0-24 0,0 0 0,0 25 0,0-26 15,0 1-15,0 25 0,25-25 0,-1-1 0,1 1 16,0 0-16,0-25 0,0 25 0,-1 0 0,1-25 0,0 24 15,0-24-15,25 25 0,-26 0 0,1 0 0,25-25 0,-25 25 0,24 0 0,-24-25 16,0 24-16,24 1 0,1 0 0,-25 0 0,24 0 0,75 49 16,-74-74-16,74 74 0,-50-49 0,1 25 0,74 24 0,24-24 15,-98-1-15,49 1 0,49 24 0,-73-24 0,-1 0 0,124 49 16,-99-50-16,0 26 0,-25-25 0,25-1 0,-24-24 0,98 99 16,-74-50-16,-25-49 0,125 74 0,-100-49 0,0 0 0,0-1 15,99 26-15,-99-51 0,-25 1 0,0 0 0,25 0 0,-24-25 0,-1 0 0,74 0 16,1 0-16,-100 0 0,1 0 0,-1 0 0,1-50 0,-1 50 15,-24-49-15,-1 24 0,1-25 0,24 25 0,-24-24 0,0 24 0,-1-49 16,26-26-16,-51 51 0,1-26 0,25 1 0,-1 0 0,-24-1 0,0-24 16,25-50-16,-50 75 0,24-1 0,1 1 0,0-25 0,0 24 0,0-24 15,-1 25-15,26-75 0,-25 49 0,-25-48 0,25 73 0,-25 1 16,0-1-16,24-24 0,1 25 0,-25 24 0,0-24 0,25-1 0,0 1 16,0 0-16,-25-1 0,0-49 0,0 50 0,24-1 0,-24 1 0,0-1 0,0 1 15,0 0-15,0-1 0,0 1 0,0-1 0,0 1 0,0 0 0,0-1 16,0 1-16,0-1 0,-24 1 0,-1 24 0,0-24 0,-74-100 15,49 125-15,25 24 0,-24-25 0,-1-24 0,1-1 0,-51 1 16,76 49-16,-26 0 0,0 1 0,-24-26 0,-25 25 0,49-24 16,-99-1-16,75 25 0,24 0 0,-24 0 0,-75-24 0,75 24 0,-1 0 15,1 0-15,-1 25 0,1-24 0,0-1 0,-125-25 0,50 25 16,-49-24-16,99 24 0,-1 0 0,26 25 0,-25-25 0,-100 1 16,100-1-16,0 0 0,24 25 0,-24-25 0,0 25 0,-124 0 15,148 0-15,-24 0 0,0 0 0,25 0 0,-26 0 0,26 0 0,-25 0 0,24 0 16,1 0-16,-25 0 0,24 0 0,1 0 0,-1 0 0,1 0 0,0 25 15,-1 0-15,-74 0 0,75 24 0,-25 1 0,49-25 0,-74-1 16,25 26-16,74-25 0,-49 0 0,49-25 0,0 24 0,-25-24 16,1 25-16,-1-25 0,25 0 0,-24 0 0,24 0 15,-25 0-15,26 0 0,-1 0 0,0 0 16,0 0-16,0 0 0,1 25 0,24 0 16,-25-25-16,25 25 0,-25-25 0,25 24 0,0 1 15,0 0-15,0 0 0,0 0 16,0 24-16,-25-49 0,25 25 0,-25 0 0</inkml:trace>
  <inkml:trace contextRef="#ctx0" brushRef="#br0" timeOffset="12202.213">26442 4986 0,'0'0'0,"-25"0"32,25 25-32,-25-25 31,0 0-31,1 0 16,24 24-16,-25-24 15,25 25-15,-25-25 0,0 0 16,25 25-16,0 0 0,-25-25 0,25 25 15,-24-25-15,24 24 0,-25-24 0,25 25 0,-25 0 0,0-25 16,25 25-16,-25-25 0,25 25 0,-24-1 16,-1 1-16,0 0 0,0 0 0,0-25 0,1 49 15,-1-49-15,25 25 0,-25-25 0,25 25 0,-25-25 0,0 0 0,25 25 0,-25-25 16,25 25-16,-24-25 0,-1 24 0,0-24 16,25 25-16,0 0 0,0 0 15,0 0-15,0-1 16,0 1-16,0 0 0,0 0 15,0 0-15,0-1 0,0 1 0,0 0 16,25 0-16,-25 0 0,25 0 0,-25-1 16,24-24-16,-24 25 0,25-25 0,0 0 0,-25 25 0,25 0 15,0-25-15,0 25 0,-1-25 0,1 0 0,0 24 0,0-24 16,0 25-16,24-25 0,-24 25 0,0-25 0,0 0 0,-1 0 0,26 25 16,-25-25-16,0 25 0,-1-25 0,26 24 0,-25-24 0,0 0 0,24 25 0,1-25 15,-25 25-15,24-25 0,26 0 0,-51 0 0,26 0 0,0 0 0,-1 0 0,26 0 16,-51 0-16,26 25 0,0-25 0,-1 0 0,1 0 0,24 0 15,-24 25-15,0-25 0,-1 0 0,26 0 0,-26 0 0,1 0 0,-1 0 0,26 0 0,-26 0 16,1 0-16,0 0 0,-1 0 0,1 24 0,-1-24 0,-24 0 0,50 25 16,-26-25-16,-24 0 0,25 25 0,-1-25 0,-24 25 0,0-25 0,0 0 15,24 0-15,-24 25 0,0-25 0,25 0 0,-26 0 0,1 0 0,25 0 0,-25 24 16,49-24-16,-49 25 0,0-25 0,-1 0 0,26 0 0,-25 0 0,49 0 16,-49 0-16,0 0 0,24 0 0,-24 0 0,0 0 0,0 0 0,49 0 15,-49 0-15,0 0 0,0 0 0,0 0 0,24 0 0,-24 0 0,0 0 16,24 0-16,-24-25 0,25 25 0,-25 0 0,-1 0 0,1 0 0,0 0 15,0-24-15,24 24 0,1 0 0,-25 0 0,0 0 0,-1 0 16,1 0-16,0 0 0,0 0 0,0 0 0,-1 0 16,1 0-16,0 0 0,0 0 0,0 0 0,-1 0 0,1 0 0,0 0 15,0 0-15,0 0 0,-1 0 0,1 0 0,25 0 0,-25 0 0,0 0 0,24 0 16,-24 0-16,25 0 0,-26 0 0,100 0 0,-99 0 0,25 0 16,-25 0-16,-1 0 0,51 0 0,-50-25 0,-1 25 0,26 0 15,-25 0-15,0-25 0,-1 25 0,1 0 0,0-25 16,0 25-16,0 0 0,-25-25 78</inkml:trace>
  <inkml:trace contextRef="#ctx0" brushRef="#br0" timeOffset="12847.464">26839 4837 0,'0'25'16,"24"-25"0,1 0-16,0 0 0,-25 25 15,25-25-15,0 24 0,-1-24 0,1 0 0,0 0 0,0 0 0,0 0 0,0 25 16,24-25-16,26 25 0,-51-25 0,125 25 0,-99-25 15,-1 0-15,26 0 0,-26 0 0,1 0 0,0 0 0,-1 25 0,1-25 0,74 0 16,-50 0-16,1 0 0,-1 0 0,-24 0 0,24 0 0,-24 0 16,24 0-16,75 0 0,-99 0 0,24 0 0,0 0 0,50 0 15,-49 0-15,-26 0 0,26 0 0,-25 24 0,24-24 0,0 0 0,-24 0 0,99 0 16,-75 0-16,-24 0 0,-1 0 0,26 0 0,-26 0 0,1 0 0,49 0 16,-24 0-16,-26 0 0,1 25 0,-25-25 0,24 0 0,1 0 0,-25 25 15,0-25-15,-1 0 0,26 25 0,-25-25 0,0 0 0,-1 0 0,1 0 0,25 0 16,-25 0-16,-1 0 0,1 0 0,0 0 15,0 25-15,0-25 0,-1 0 16,1 0-16,0 0 16,0 0-1</inkml:trace>
  <inkml:trace contextRef="#ctx0" brushRef="#br0" timeOffset="16148.188">3125 6102 0,'25'25'0,"0"-25"0,0 0 0,0 0 16,-1 25-16,1-25 0,0 0 0,0 0 0,0 0 0,24 0 16,1 24-16,-25-24 0,49 25 0,-49-25 0,24 0 0,1 25 0,0-25 15,-1 0-15,-24 0 0,74 25 0,-24-25 0,-26 0 0,1 25 16,24-25-16,1 0 0,-26 0 0,26 0 0,-1 0 0,1 0 0,-26 0 0,26 0 16,-1 0-16,0 0 0,1 0 0,99 0 0,-100 0 0,0 0 0,1 0 15,-1 0-15,125 0 0,-150 0 0,26 0 0,-26 0 0,1 0 16,-1 0-16,1 0 0,-25 0 0,25 0 0,-1 0 0,-24 0 0,25 0 15,-26 0-15,1 0 0,0 0 0,25 0 0,-26 0 0,26 0 16,-25 0-16,0 0 0,24 0 0,-24 0 16,25 0-16,-26 0 0,26 0 0,-25 0 0,0 24 0,24-24 15,-49 25-15,25-25 0,0 0 0,0 0 0,-1 0 0,26 0 0,-25 0 16,0 25-16,-1-25 0,26 0 0,-50 25 0,25-25 0,0 0 0,0 25 16,-1-25-16,1 0 0,0 0 0,0 24 0,24-24 0,-24 0 15,0 0-15,-25 25 0,25-25 0,0 0 0,-1 0 0,-24 25 0,50-25 0,-50 25 16,25-25-16,0 0 0,-1 0 0,1 0 0,0 25 0,0-25 0,0 0 15,-1 24-15,26-24 0,-25 25 0,0-25 16,-1 0-16,26 0 0,-50 25 0,25-25 0,0 0 0,24 0 0,-49 25 16,25-25-16,0 25 0,0-25 0,24 0 0,-24 0 0,-25 24 15,25-24-15,0 0 0,-1 0 0,1 0 16,-25 25-16,25-25 0,-25 25 0,25 0 16,-25 0-16,0-1 15,0 1-15,25-25 0,-25 25 0,0 0 16,0 0-16,0 0 0,0-1 0,0 1 15,0 0-15,0 0 0,0 0 0,0-1 16,0 1-16,0 0 0,0 0 16,0 0-16,-25-25 0,25 24 0,-25 1 0,0 0 0,0-25 15,1 25-15,-1 0 0,0-25 0,-25 49 0,-24 1 16,49-50-16,-24 25 0,-1-1 0,25 1 0,-24 0 0,-1-25 0,0 25 0,-49 24 16,50-24-16,-1 0 0,0 0 0,1-25 0,-1 25 0,1-1 15,-51 1-15,26 0 0,-1 0 0,26-25 0,-1 0 0,1 0 0,-26 0 0,-74 0 16,75 0-16,0 0 0,-1 0 0,1 0 0,-1 0 0,1 0 0,-50 0 15,49 0-15,1 0 0,24 0 0,-24 0 0,24 0 0,-24 0 16,0 0-16,24 0 0,0 0 0,-74 0 0,75-25 0,-1 25 0,-24 0 16,24-25-16,25 25 0,-24 0 0,24 0 0,-25 0 0,25 0 0,1 0 0,-26-25 15,25 25-15,0-24 0,-24 24 0,24 0 0,0 0 0,-24 0 0,49-25 0,-25 25 16,0 0-16,-25 0 0,50-25 0,-24 0 0,-26 25 0,0 0 16,26-25-16,-1 25 0,0 0 0,0-24 0,-24 24 15,24-25-15,0 25 0,-25 0 0,26-25 16,-1 25-16,0 0 0,0 0 0,25-25 15,-25 25-15</inkml:trace>
  <inkml:trace contextRef="#ctx0" brushRef="#br0" timeOffset="18609.191">21729 3249 0,'0'-24'93,"25"24"-93,-25-25 0,25 0 16,-25 0-16,24 0 16,1 1-16,0 24 0,0 0 0,-25-25 15,25 25-15,-1-50 0,1 50 0,0 0 0,-25-25 0,25 25 16,0-24-16,-1 24 0,-24-25 0,25 25 0,0-25 15,0 0-15,0 25 0,-1-25 0,1 1 16,0-1-16,-25 0 0,25 25 0,0-25 16,-1 0-16,1 25 0,0-24 0,-25-1 0,25 25 15,0-25-15,-1 25 0,1 0 0,-25-25 0,25 25 0,0-25 16,0 0-16,-1 25 31</inkml:trace>
  <inkml:trace contextRef="#ctx0" brushRef="#br0" timeOffset="25910.188">9525 6102 0,'25'0'15,"0"0"16,-1 0-15,1 0-16,0 0 0,0 0 0,0 0 16,-1 0-16,1 25 0,25-25 0,-25 0 0,-1 0 0,1 0 0,74 0 15,-49 0-15,25 0 0,-26 0 0,-24 0 0,25 0 0,-1 0 16,1 0-16,24 0 0,-24 0 0,24 0 0,1 0 0,-26 0 0,1 0 16,-1 0-16,26 0 0,-26 0 0,1 0 0,0 0 0,24 0 0,-24 0 0,-1 0 15,1 0-15,-25 0 0,24 0 0,1 0 0,-25 0 0,0 0 0,24 0 0,1 0 16,-25 0-16,-1 0 0,1 0 0,25 0 0,-25 0 0,-1 0 0,26 0 0,-25 0 0,24 0 15,-24 0-15,0 0 0,0 0 0,0-25 16,-1 25 15,1 0 1</inkml:trace>
  <inkml:trace contextRef="#ctx0" brushRef="#br0" timeOffset="70996.189">19149 10716 0,'25'0'125,"0"0"-110,0 0-15,-1 0 16,1 0-16,-25 24 0,25-24 16,-25 25-1,0 0 1,0 0-16,0 0 15,0-1-15,0 1 16,0 0-16,-25-25 0,25 25 16,-25-25-16,25 25 0,-24-25 15,24 24-15,0 1 16,-25-25-16,0 0 16,25 25-16,-25-25 15,0 0 1,25 25 15,-24-25 0,48 0 141,1 0-172,0 0 16,0 0-16,0 0 0,-1 0 15,1 0-15,0 0 0,0 0 16,0 0-16,-1 0 0,1 0 16,0 0-16,0 0 15,0-25 1</inkml:trace>
  <inkml:trace contextRef="#ctx0" brushRef="#br0" timeOffset="95008.965">12378 2108 0,'0'25'63,"0"0"-63,0 0 15,0 0 1,0-1-16,0 1 16,0 0-16,0 0 15,24-25-15,-24 25 0,25-25 0,0 24 0,0-24 16,0 0-16,-25 25 0,24-25 0,1 0 16,0 0-16,0 0 0,24 0 15,-24 0-15,0 0 0,0 0 0,0 0 0,-1 0 16,1 0-16,0 0 0,-25-25 0,25 25 0,-25-24 15,25 24-15,-25-25 0,0 0 16,24 25-16,-24-25 0,0 0 0,25 25 16,-25-24-16,0-1 0,0 0 15,0 0-15,0 0 16,-25 25-16,1 0 0,24-24 16,-25 24-16,0 0 0,0-25 15,0 25-15,1 0 0,-1-25 0,0 25 16,0 0-16,0 0 0,1 0 0,-1 0 0,0 0 15,0 0-15,0 0 0,1 0 16,-1 0 0,25 25-1,-25-25 1,25 25-16,0-1 16,0 1-1</inkml:trace>
  <inkml:trace contextRef="#ctx0" brushRef="#br0" timeOffset="96693.485">16768 2158 0,'-25'0'31,"0"0"-31,25 25 16,-24 0-16,-1-25 0,0 0 15,25 24-15,-25-24 0,25 25 16,-25-25-16,1 25 16,-1 0-16,0-25 0,25 25 0,0-1 15,-25-24-15,25 25 0,0 0 0,-25 0 0,25 0 16,0-1-16,0 1 0,-24-25 0,24 25 0,-25 0 16,25 0-16,0-1 0,0 1 0,0 0 15,0 0-15,0 0 0,0 0 0,25-1 16,-1 1-16,1-25 15,-25 25-15,25-25 16,0 0-16,0 0 0,-1 0 16,1 0-16,0 0 15,0 0-15,-25-25 0,25 25 0,-25-25 0,24 25 16,1-24-16,0-1 0,0 25 0,-25-25 16,0 0-16,25 25 0,-25-25 0,0 0 0,24 25 0,1 0 15,-25-24-15,25 24 0,-25-25 0,0 0 0,25 0 16,-25 0-16,0 1 15,0-1-15,0 0 16,0 0-16,0 0 16,-25 25-16,0-24 15,0 24-15,1 0 0,24-25 0,-25 25 0,25-25 16,-25 25-16,0 0 0,0 0 0,1-25 0,-1 25 16,0 0-16,0 0 0,0 0 15,1 0-15,-1 0 0,0 0 16,0 0-16,0 0 15,1 0 17</inkml:trace>
  <inkml:trace contextRef="#ctx0" brushRef="#br0" timeOffset="98899.495">12402 2406 0,'25'0'0,"-25"25"78,-25 0-62,25-1-16,-24-24 16,-1 0-16,25 25 0,0 0 0,-25-25 0,25 25 0,-25-25 15,25 25-15,-25-25 0,1 24 0,24 1 0,-25 0 16,0 0-16,0 0 0,0 0 15,0-1-15,1 1 0,-1 0 0,0 0 0,0 0 16,0-25-16,25 24 0,0 1 0,-24-25 0,24 25 0,0 0 16,-25-25-16,0 0 0,25 25 0,-25-25 0,25 24 0,0 1 15,-25 0-15,25 0 0,-24-25 16,24 25-16,-25-25 0,25 24 0,0 1 16,-25-25-16,25 25 0,0 0 15,-25-25-15</inkml:trace>
  <inkml:trace contextRef="#ctx0" brushRef="#br0" timeOffset="99625.553">11733 2480 0,'24'0'31,"1"0"-15,0 0-16,0 0 15,0 0-15,-25-24 0,24 24 0,1 0 0,0 0 0,0-25 0,0 0 16,-1 25-16,1 0 0,0 0 0,0-25 0,24 25 16,-24-25-16,0 25 0,0 0 0,-25-24 0,25 24 15,0 0-15,-1 0 0,1 0 0,0 0 16,0 0 0,0 0-1,-1 0-15,1 0 16,-25 24-16,25-24 15,0 0 1,-25 25 15,0 0-31,0 0 16,0 0-16,0-1 16,0 1-16,0 0 0,0 0 15,0 0-15,0-1 0,-25-24 0,25 25 16,0 0-16,0 0 0,0 0 15,-25-25-15,25 25 0,0-1 0,0 1 16,-25-25-16,25 25 0,0 0 16,-24-25-16,24 25 0</inkml:trace>
  <inkml:trace contextRef="#ctx0" brushRef="#br0" timeOffset="102353.556">11112 1116 0,'-24'0'31,"-1"0"-16,25 25-15,-25-25 0,25 25 16,-25-25-16,25 25 0,-25-25 0,25 24 16,0 1-16,0 0 15,0 0-15,0 0 16,0-1-16,25-24 0,0 0 0,-25 25 0,25 0 16,0 0-16,-25 0 0,24-25 0,1 0 0,-25 24 15,25-24-15,-25 25 0,25-25 0,-25 25 0,25 0 16,0-25-16,-25 25 15,-25-25 1,0 0-16,0 0 16,0 0-16,0 0 0,1 0 15,-1 0-15,0 0 0,0 0 0,0 0 16</inkml:trace>
  <inkml:trace contextRef="#ctx0" brushRef="#br0" timeOffset="103894.188">11311 1339 0,'25'0'16,"0"0"15,-1 0-31,1 0 16,0 0-16,0 0 0,0 0 15,-1 0-15,1 0 0,0 0 0,0 0 16,0 0-16,-1 0 0,-24-24 16,25 24-16,-25-25 0,0 0 15,0 0 1,0 0 15,0 1-15,0-1 15,-25 25-31,1 0 0,-1 0 16,0 0-16,0 0 0,0 0 15,1 0-15,24 25 0,-25-1 0,0-24 0,25 25 16,-25-25-16,25 25 0,-25-25 0,1 25 0,-1-25 0,0 25 15,25-1-15,-25-24 0,25 25 0,0 0 16,0 0-16,0 0 0,0-1 16,0 1-16,0 0 0,0 0 15,0 0-15,25-25 0,-25 24 16,25-24-16,0 0 0,-1 25 0,-24 0 16,25-25-16,0 0 0,0 0 0,0 0 15,-1 0-15,1 0 0,0 0 16,0 0-16,0 0 0,-1 0 0,1 0 15,0-25-15,0 0 0,0 25 0,-1-24 16,-24-1-16,25 0 0,-25 0 0,0 0 16,0 1-16,0-1 0,0 0 0,25 25 15,-25-25-15,0 0 0,-25 25 47,25 25-31,0 0-1,0 0-15,25-25 32,0 0-32,0 0 0,-1 0 15,1 0-15,0 0 0,0 0 16,0 0-16,-1 0 0,1-25 0,0 25 16,-25-25-16,25 25 0,-25-25 15,25 25-15,-25-49 0,0 24 0,0 0 16,0 0-16,0 1 15,0-1 1,-25 25 0,0 0-1,0 0-15,0 25 0,25-1 0,-24-24 0,24 25 16,-25-25-16,0 25 0,0-25 0,0 0 0,1 25 0,-1 0 0,0-25 16,0 24-16,25 1 0,-25 0 0,25 0 0,-24 0 15,24-1-15,0 1 0,0 0 0,-25-25 16,25 25-16,0 0 0,0-1 0,0 1 0,0 0 0,0 0 15,0 0-15,0 0 0,0-1 16,25-24-16,-1 0 0,1 0 16,0 0-16,0 0 0,0 0 0,-1 0 15,1 0-15,-25-24 0,25-1 0,0 25 0,-25-25 0,25 25 16,-1 0-16,1-25 0,25 0 0,-25 0 0,24 1 0,-24 24 16,0-25-16,0 0 0,0 25 0,-1-25 0,1 25 0,-25-25 15,25 1-15,0 24 0,0-25 0,-25 0 16,-25 25 31,0 0-47,0 0 15,25 25-15,-25-25 0,1 0 16,-1 25-16,25-1 0,-25-24 0,0 25 16,0-25-16,25 25 0,-25-25 0,25 25 15,0 0-15,0-1 0,-24-24 16,24 25-16,0 0 0,0 0 0,0 0 15,-25-25-15,25 25 0,0-1 16,0 1-16,25-25 16,24 0-16,-24 0 15,25 0-15,-25 0 0,24-25 0,-24 1 16,25-1-16,-50 0 0,24 25 0,1-25 0,0 25 0,0-25 16,24-24-16,-24 24 0,-25 0 0,50-25 0,-25 26 15,-25-1-15,24 0 0,1-25 0,0 26 0,-25-1 0,0 0 0,25 0 16,-25 0-16,0 1 0,0-1 0,25 0 0,-25 0 0,0 0 0,24 1 0,-24-1 15,0 0-15,0 0 0,0 0 0,0 1 0,0-1 16,0 0-16,0 0 0,0 50 78,0 0-78,-24-25 16,24 25-16,0-1 0,0 1 0,-25 0 0,25 0 15,0 0-15,0-1 0,0 1 0,-25 0 0,25 0 0,0 0 0,0 49 16,0-49-16,0 24 0,0-24 0,0 0 0,0 0 16,0 0-16,0-1 0,0 26 0,0-25 0,0 24 0,0-24 0,0 50 15,0-50-15,0-1 0,0 1 0,0 0 16,0 0-16,0 0 0,0-1 0,25-24 0,-25-24 47,0-1-47,25 0 0,-25 0 0,24 0 0,-24 1 0,0-1 15,0 0-15,0 0 0,0 0 0,0 0 0,0 1 0,0-1 0</inkml:trace>
  <inkml:trace contextRef="#ctx0" brushRef="#br0" timeOffset="104635.188">13097 1265 0,'0'25'31,"0"0"-31,0-1 16,0 1-16,0 0 0,0 0 0,0 0 15,0-1-15,0 1 0,0 0 0,0 0 0,0 0 16,0-1-16,0 1 0,0 0 0,0 0 0,0 0 0,0 0 16,0-1-16,0 1 15,25 0-15,-1-25 0,1 0 16,0 0-16,-25-25 0,25 25 0,-25-25 0,25 1 15,0 24-15,-25-50 0,49 50 0,-49-50 0,50-24 0,-25 49 16,-1-25-16,1 26 0,0-1 0,0-25 0,0 1 0,-1-1 16,-24 0-16,25 26 0,-25-1 0,0 0 15,25 0-15,-25 0 32,-25 25-32,0 25 0,1-25 15,24 25-15,-25-25 0,25 25 0,-25-25 0,25 25 0,-25-25 0,0 24 16,1 1-16,-1-25 0,25 25 0,-25-25 0,25 25 0,-74 24 15,49-24-15,0-25 0,25 25 16,-25-25-16,0 0 0,25 25 0,-25-25 0,25 25 0,-24-25 16,24 24-16,-25-24 0,25 25 0,-25-25 15</inkml:trace>
  <inkml:trace contextRef="#ctx0" brushRef="#br0" timeOffset="105768.189">11683 3200 0,'0'-25'31,"0"0"-31,0 0 16,25 25-16,-25-24 0,25 24 0,-25-25 16,49 0-16,-49-25 0,25 50 0,0-24 0,0 24 0,-25-25 15,24 0-15,1 0 0,0 0 0,0 1 0,-25-1 0,25 25 16,-1-25-16,1 0 0,0 0 0,0 1 0,0 24 0,-1-25 15,1 0-15,0 25 0,0-25 0,0 25 16</inkml:trace>
  <inkml:trace contextRef="#ctx0" brushRef="#br0" timeOffset="106415.754">13221 1786 0,'25'0'15,"-25"25"1,25 0-16,-25-1 0,24 1 15,1 0-15,-25 0 16,25-25-16,-25 25 0,0-1 0,0 1 0,0 0 16,0 0-16,0 0 0,0-1 15,0 1 1,0 0-16,0 0 0,-25-25 16,0 0-16,25 25 0,-24-25 15,24 24-15,-25-24 0,0 0 0,0 25 16,0-25-16,25 25 0,-25-25 0,1 0 15,24 25 1</inkml:trace>
  <inkml:trace contextRef="#ctx0" brushRef="#br0" timeOffset="106830.745">13146 2183 0,'0'0'0,"0"25"16,0-1-1,0 1 1,0 0-1,0 0-15,0 0 16,0-1 0,-24-24-16,24 25 31,0 0 0,24-25-31,1 0 16,0 0-16,0 0 0,0 0 15,0 0-15,-1 0 16,1 0-16</inkml:trace>
  <inkml:trace contextRef="#ctx0" brushRef="#br0" timeOffset="112151.798">10269 5110 0,'0'-25'62,"-25"25"-46,-24 0-16,24 0 15,-25 0-15,26 0 0,-26 0 0,25 0 0,0 0 0,-24 0 16,24 0-16,-25 0 0,-24 0 0,49 0 0,0-25 0,-24 25 16,-1 0-16,-49 0 0,24 0 0,51 0 0,-26 0 0,25 0 15,-24 0-15,24 0 0,-25 0 0,25 0 0,1 0 16,-1 0-16,0 0 0,0 0 0,0 0 0,-24 0 0,24 0 15,-25 0-15,25 0 0,-24 0 0,24 0 0,0 0 0,0 0 16,-24 0-16,24 0 0,-25 0 0,26 0 0,-1 0 0,0 0 16,0 0-16,0 0 0,1 0 0,-1 0 0,0 0 0,0 0 0,0 0 15,1 0-15,-1 25 0,0-25 0,0 25 0,0-25 0,1 0 0,-1 25 16,0-25-16,25 24 0,-25-24 0,0 0 0,1 25 0,24 0 16,-25-25-16,-25 25 0,25 0 0,1-25 0,-1 49 15,0-49-15,0 0 0,25 25 0,-25-25 0,0 0 16,1 25-16,-1-25 0,0 0 0,25 25 15,0-1-15,-25-24 0,0 0 0,25 25 0,-24-25 16,24 25-16,-25-25 0,25 25 16,-25 0-16,25-1 0,-25-24 15,0 25-15,25 0 0,-24 0 0,24 0 16,-25-25-16,25 24 0,0 1 0,-25-25 16,25 25-16,-25-25 0,25 25 46,0 0-30,0-1 0,25 1-16,-25 0 0,25-25 15,-25 25-15,25-25 0,-25 25 0,24-25 0,1 25 0,0-1 16,0-24-16,24 25 0,-24-25 0,0 0 0,25 25 16,-1 0-16,-24-25 0,0 0 0,25 25 0,-26-25 0,1 24 0,25 1 15,-25-25-15,-1 0 0,1 0 0,25 25 0,-1 0 0,-24-25 0,50 25 16,-51-25-16,51 24 0,-50-24 0,-1 0 0,26 25 0,-25-25 0,0 25 15,-1-25-15,51 25 0,-50-25 0,-1 0 0,26 0 0,-25 25 0,0-1 0,74-24 16,-74 0-16,0 0 0,49 25 0,-24-25 0,-26 0 0,26 25 0,-25-25 16,24 0-16,1 0 0,-25 0 0,24 0 0,-24 0 0,25 0 0,-25 0 0,-1 0 15,51 0-15,-26 0 0,-24 0 0,25 0 0,-25 0 0,-1 0 0,26 0 16,0 0-16,-26 0 0,1 0 0,25 0 0,-25 0 0,0 0 0,-1 0 16,26 0-16,-25 0 0,24 0 0,-24 0 0,25 0 0,-25 0 0,-1 0 0,1 0 0,25 0 15,-25 0-15,-1 25 0,1-25 0,0 0 0,0 0 0,0 0 0,-1 25 16,26-25-16,24 0 0,-49 0 0,0 0 0,0 0 0,0 24 15,-1-24-15,26 0 0,-25 0 0,24 0 0,-24 0 0,0 0 0,25 25 16,-26-25-16,51 0 0,-25 0 0,-1 0 0,1 0 0,-1 0 0,-24 0 16,25 0-16,-1 0 0,-24 0 0,25 0 0,-1 0 0,1 0 0,24 0 15,-24 0-15,-25 0 0,24 0 0,-24 0 0,99-25 0,-74 25 16,-1 0-16,-24 0 0,0 0 0,25 0 0,-1-24 0,-24 24 0,25 0 16,-25 0-16,-1 0 0,1 0 0,0 0 15,0 0-15,-25-25 0,25 25 0,-1 0 0,1 0 16,0 0-16,0 0 0,0 0 0,-1-25 15,1 25-15,0 0 0,0-25 0,0 25 16,-1 0-16,-24-25 0,25 25 0,0-24 0,0 24 16,0 0-16,-25-25 0,24 25 0,1 0 0,-25-25 0,25 25 15,0 0-15,0-25 0,-25 0 0,0 1 16,24 24-16,-24-25 0,0 0 16,0 0-16,0 0 15,0 1 1,0-1-1,0 0 1,-24 25-16,24-25 0,-25 25 0,0-25 0,0 25 16,25-24-16,-25-1 0,1 0 0,-1 25 0,0-25 0,-25 0 15,26 0-15,-1 25 0,0-24 0,0-1 0,-24 25 0,24-25 0,0 25 16,-25-25-16,26 25 0,-1-25 0,-25 1 0,-49-1 0,49 0 0,26 25 16,-101-25-16,76 0 0,-1 25 0,1-24 0,-26-1 0,26 25 0,-1 0 15,0-25-15,-74 0 0,50 0 0,24 25 0,-49-24 16,50-1-16,-1 25 0,-24-25 0,24 25 0,-49-25 0,49 0 0,-24 1 15,24-1-15,0 25 0,1-25 0,-1 25 0,25-25 0,1 25 16,-26 0-16,0-25 0,26 1 0,-26 24 0,25 0 16,0 0-16,1 0 0,-1-25 0,0 25 15,0 0-15,0 0 0,1 0 16,-1 0-16,0 0 16</inkml:trace>
  <inkml:trace contextRef="#ctx0" brushRef="#br0" timeOffset="113385.794">12898 2604 0,'0'25'78,"0"0"-78,-24 0 0,24 0 16,0 0-16,0-1 0,0 1 0,0 0 15,0 0-15,0 0 0,0-1 0,0 1 16,0 25-16,0-25 0,-25-25 0,25 49 0,0-24 16,0 25-16,0-26 0,0 1 0,0 0 0,0 0 15,0 0-15,0-1 0,0 1 0,0 0 0,0 0 0,0 0 16,0-1-16,-25-24 0,25 25 0,0 0 16,-25 0-16,25 0 0</inkml:trace>
  <inkml:trace contextRef="#ctx0" brushRef="#br0" timeOffset="113707.985">12725 2580 0,'0'24'47,"-25"1"-32,0 0-15,25 0 16,-25 0-16,1-25 0,-1 25 0,0-25 16,25 24-16,-25-24 0,0 0 0,1 25 0,24 0 15,-25-25-15,-25 0 0,25 25 16,1-25-16</inkml:trace>
  <inkml:trace contextRef="#ctx0" brushRef="#br0" timeOffset="114027.955">12774 2654 0,'25'0'16,"0"0"-1,0 0-15,-25 25 0,25-25 0,-25 25 16,24-25-16,1 0 0,0 0 16,-25 25-16,25-25 0,0 0 0,-25 24 15,24-24-15,1 0 0,0 0 16,-25 25-16</inkml:trace>
  <inkml:trace contextRef="#ctx0" brushRef="#br0" timeOffset="115347.862">12675 3572 0,'0'-25'16,"-25"25"47,1 0-63,-1 25 15,25 0-15,-25-25 0,0 24 0,0-24 16,25 25-16,-24-25 0,-1 25 0,25 0 15,-25-25-15,25 25 0,-25-25 0,25 25 0,-25-25 16,25 24-16,0 1 0,-24 0 16,24 0-16,0 0 15,0-1-15,0 1 16,0 0-16,0 0 31,0 0-15,24-1-1,1-24-15,0 25 16,0-25-16,0 25 0,-1 0 16,1-25-16,-25 25 0,25-25 0,-25 24 15,25-24-15,0 0 0,-1 25 16,1 0-16,0-25 0,0 0 16,0 0-16,-1 25 0,1-25 15,0 0-15,0 0 0,0 0 0,-1 0 16,1 0-16,0 0 15,-25-25-15,25 25 0,-25-25 16,25 25-16,-25-25 0,24 1 16,1 24-16,-25-25 0,25 25 0,-25-25 15,25 25-15,-25-25 0,25 25 0,-1 0 0,1-25 16,0 25-16,-25-24 16,0-1-16,0 0 15,0 0-15,0 0 16,0 1-16,0-1 0,0 0 15,0 0-15,0 0 0,0 1 0,0-1 16,0 0-16,-25 0 0,0 25 0,25-25 16,-24 0-16,-1 25 0,25-24 0,0-1 15,-25 25-15,25-25 0,-25 25 0,0 0 0,25-25 16,-24 25-16,-1 0 0,25-25 0,-25 25 16,0 0-16,0-24 0,1 24 15,24-25-15,-25 25 0,0 0 0,0 0 0,0 0 16,1 0-16,-1 0 0,0 0 15,0 0-15,0 0 16,1 0 47</inkml:trace>
  <inkml:trace contextRef="#ctx0" brushRef="#br0" timeOffset="115957.818">12874 3894 0,'0'25'15,"0"0"-15,0 0 16,0 0-16,0-1 0,-25 1 0,25 0 16,0 0-16,0 0 0,-25-1 0,25 1 0,-25 0 15,25 0-15,0 0 0,0-1 0,-25 1 0,25 0 16,0 0-16,0 0 0,0-1 0,0 26 0,-24-50 15,24 25-15,0 0 0,-25-1 0,25 1 0,-25 0 16,25 0 0</inkml:trace>
  <inkml:trace contextRef="#ctx0" brushRef="#br0" timeOffset="116296.833">12750 3944 0,'0'25'16,"-25"-25"-1,0 25-15,25-1 0,-25-24 0,25 25 16,-25-25-16,25 25 0,-24-25 0,24 25 16,0 0-16,-25-25 0,0 0 0,0 0 0,25 24 15,-25-24-15,1 0 0,-1 25 0,0-25 16,0 0-16,25 25 0,-25-25 0,1 0 0,-1 25 15,0-25-15,0 0 16</inkml:trace>
  <inkml:trace contextRef="#ctx0" brushRef="#br0" timeOffset="116663.833">12898 3894 0,'25'25'15,"-25"0"-15,25 0 16,0-25 0,-25 25-16,49-25 15,-24 0-15,-25 24 16,25-24-16,0 0 0,0 0 16,-1 0-16,-24 25 0,25-25 15,0 0-15,0 0 0,-25 25 16,25-25-16</inkml:trace>
  <inkml:trace contextRef="#ctx0" brushRef="#br0" timeOffset="122855.824">12750 3175 0,'-25'0'93,"0"0"-93,0 0 16,0 0-16,1 0 0,-1 0 16,25 25-16,-25-25 0,0 25 0,0-25 15,25 24-15,-24-24 0,-1 25 0,25 0 0,-25-25 16,0 25-16,25 0 0,-25-25 0,25 24 0,0 1 16,-24-25-16,24 25 0,0 0 0,0 0 0,-25-25 15,25 24-15,-25 1 0,25 0 0,0 0 16,0 0-16,-25-1 0,25 1 0,0 0 0,-25 50 15,25-51-15,0 26 0,-24-50 0,24 25 16,-25 0-16,25-1 0,0 1 0,0 0 0,0 0 0,0 0 16,0 24-16,0-24 0,0 0 0,0 0 15,0-1-15,0 1 0,0 0 16,0 0-16,25 0 0,-25-1 0,24-24 0,-24 25 16,25-25-16,-25 25 0,25 0 0,-25 0 15,25-25-15,0 24 0,-1-24 16,-24 25-16,25-25 0,0 25 0,0-25 0,-25 25 15,25-25-15,-1 0 0,1 0 0,0 25 16,0-25-16,-25 24 0,25-24 0,-1 0 16,1 0-16,0 0 0,-25 25 0,25-25 0,0 0 15,-1 0-15,1 0 0,0 0 0,0 0 16,0 0-16,-1 0 0,1 0 0,0 0 16,0 0-16,0 0 15,-1 0-15,1 0 0,-25-25 0,25 25 0,-25-24 16,25 24-16,-25-25 0,0 0 0,25 25 0,-1 0 15,-24-25-15,25 25 0,0-25 0,0 1 0,-25-1 16,25 0-16,-25 0 0,25 25 0,-25-25 16,0 1-16,24 24 0,-24-25 0,0 0 0,0 0 15,25 25-15,-25-25 0,25 1 0,-25-1 0,0 0 16,0 0-16,0 0 0,25 25 0,-25-24 0,0-1 16,0 0-16,0 0 0,25 25 0,-25-25 0,0 1 15,0-1-15,0 0 0,0 0 16,0 0-16,0 1 15,0-1-15,-25 0 0,25 0 0,-25 0 16,0 0-16,25 1 0,-25 24 16,25-25-16,-24 25 0,24-25 0,0 0 0,-25 25 15,0 0-15,0-25 0,0 25 16,0 0-16,1-24 0,-1 24 16,0 0-16,0 0 15,0 0-15,25-25 0,-24 25 16,-1 0-16,0 0 15,0 0-15,0 0 0,1 0 16,24-25-16,-25 25 0,0-25 0,0 25 16,0 0-16,1 0 0,-1 0 15,0 0-15</inkml:trace>
  <inkml:trace contextRef="#ctx0" brushRef="#br0" timeOffset="130431.817">12675 2480 0</inkml:trace>
  <inkml:trace contextRef="#ctx0" brushRef="#br0" timeOffset="131646.818">13494 3001 0,'25'0'47,"-1"0"-47,1 0 0,0 0 16,0 0-16,0 0 16,-1 0-16,-48 0 46</inkml:trace>
  <inkml:trace contextRef="#ctx0" brushRef="#br0" timeOffset="131960.817">13320 3175 0,'25'25'0,"0"-25"15,-25 25 32,0-1-31,0 1 0,0 0-16,25-25 15,-25 25-15,0 0 16,24-25-16,-24 24 0,25-24 15,0 0-15,0 0 16,0 0-16,-1 0 0,1 0 16,0 0-16,-25-24 0,25 24 15,-25-25-15,25 25 0,-25-25 16,0 0-16</inkml:trace>
  <inkml:trace contextRef="#ctx0" brushRef="#br0" timeOffset="132389.832">13816 2977 0,'0'24'31,"0"1"-31,0 0 0,-25-25 16,25 25-16,0 0 0,-24-25 0,24 24 16,0 1-16,0 0 0,-25-25 15,25 25 1,25-25 15,-1 0-31,1-25 16,0 25-16,0-25 15,0 0-15,-1 25 16,-24-24 0,0-1-16,0 0 15,0 0-15,0 0 16,-24 25-16,24-24 0,-25 24 0,25-25 16,-25 25-16,25-25 0,-25 25 0,0 0 15,1 0 1,24 25-1</inkml:trace>
  <inkml:trace contextRef="#ctx0" brushRef="#br0" timeOffset="132673.818">14039 3299 0,'0'25'63,"0"0"-63,0-1 31</inkml:trace>
  <inkml:trace contextRef="#ctx0" brushRef="#br0" timeOffset="133218.188">14312 2977 0,'25'0'63,"-25"-25"-47,25 25-16,-25-25 15,25 25-15,0-25 0,-1 25 16,-24 25 31,0 0-47,0 0 15,0-1-15,0 1 0,0 0 0,0 0 16,0 0-16,0-1 0,0 1 0,0 0 0,0 0 16,0 0-16,0-1 0,0 1 15,0 0-15,0 0 0,0 0 0,0-1 16,-24 1-16,24 0 0,0 0 15,-25-25-15,25 25 16,0-50 31,0 0-31,0 0-16</inkml:trace>
  <inkml:trace contextRef="#ctx0" brushRef="#br0" timeOffset="133587.188">13395 3547 0,'24'0'0,"1"0"0,0 0 0,0 0 0,0 0 16,-1 0-16,1 0 0,0 0 0,0 0 0,0 0 0,-1 0 15,1 0-15,0 0 0,25-25 0,-26 25 0,1-25 16,0 25-16,0 0 0,0 0 0,-1 0 0,26 0 0,24-24 15,-49-1-15,25 0 0,-25 25 0,-1 0 0,1 0 0,0 0 16,0 0-16,0 0 0,-1 0 0,1 0 0,0 0 16,0 0-16</inkml:trace>
  <inkml:trace contextRef="#ctx0" brushRef="#br0" timeOffset="133952.204">14213 2952 0,'0'25'15,"0"-1"1,0 1-16,0 0 15,0 0-15,0 0 0,0-1 16,0 1 0,0 0-16,0 0 15,0 0-15,0-1 16,0 1-16</inkml:trace>
  <inkml:trace contextRef="#ctx0" brushRef="#br0" timeOffset="134512.188">13370 4539 0,'25'0'0,"-1"0"16,1 0-16,-25-25 0,25 25 0,0-24 15,0 24-15,-1-25 0,1 25 16,0 0-16,0 0 0,-25-25 0,25 25 0,-1 0 0,1 0 0,-25-25 0,25 25 16,0-25-16,24 25 0,-24-24 0,0 24 0,0 0 15,0 0-15,-1 0 0,1 0 0,0 0 16</inkml:trace>
  <inkml:trace contextRef="#ctx0" brushRef="#br0" timeOffset="134896.188">13543 4490 0,'0'24'16,"0"1"-1,0 0 1,0 0-16,0 0 0,-24-25 16,24 24-16,0 1 0,0 0 0,0 0 15,0 0-15,0-1 16,24-24 15,1 0-15,0 0-16,0 0 0,0 0 0,-1 0 15,1 0-15,0 0 0,0 0 0,0 0 0,-1 0 0,26-24 16,0 24-16,-26 0 0,1 0 0,0 0 16,0 0-16,0 0 0,-1 0 0,1 0 15</inkml:trace>
  <inkml:trace contextRef="#ctx0" brushRef="#br0" timeOffset="135532.193">14188 4539 0,'0'25'47,"-25"0"-31,25 0-16,0-1 0,0 1 15,0 0-15,0 0 16,0 0 15,25-25-15,0 0-16,0 0 15,0 0-15,-25-25 0,24 25 0,-24-25 0,25 25 16,-25-25-16,25 25 0,0 0 16,-25-25-16,25 25 0,-25-24 0,0-1 0,25 25 0,-1-25 15,-24 0-15,25 0 0,-25 1 16,0-1-16,0 0 0,0 0 16,0 0-16,0 1 15,0-1 1,-25 25-16,1 0 0,-1 0 15,0 25 1</inkml:trace>
  <inkml:trace contextRef="#ctx0" brushRef="#br0" timeOffset="136727.191">14039 4118 0,'0'24'62,"-24"-24"-62,-1 25 16,25 0-16,-25-25 0,25 25 16,-25 0-16,0-25 0,25 24 0,-24-24 0,24 25 15,-25 0-15,25 0 0,0 0 0,-25-25 0,0 24 16,25 1-16,0 0 0,0 0 0,-25 0 16,25-1-16,0 1 0,0 0 15,0 0-15,0 0 0,0-1 16,0 1-16,0 0 15,25-25-15,0 0 0,0 0 16,0 0-16,-1 0 0,1 0 0,0 0 16,0 0-16,0 0 0,-1 0 0,1 0 15,0 0-15,0 0 0,0 0 0,-1 0 16,1 25-16,0-25 0,0 25 0,0-25 0,-1 0 0,1 0 16,0 0-16,-25 24 0,25-24 0</inkml:trace>
  <inkml:trace contextRef="#ctx0" brushRef="#br0" timeOffset="137114.204">14684 4614 0,'0'24'47,"0"1"-31,-24 0-1,24 0-15,0 0 0,0-1 16,0 1-16</inkml:trace>
  <inkml:trace contextRef="#ctx0" brushRef="#br0" timeOffset="137507.188">15007 4316 0,'0'0'0,"0"25"15,0 0 1,0-1-16,0 1 16,0 0-16,0 0 0,0 0 15,0-1-15,0 1 0,0 0 16,0 0-16,0 0 0,0-1 16,0 1-1</inkml:trace>
  <inkml:trace contextRef="#ctx0" brushRef="#br0" timeOffset="137819.188">15429 4118 0,'24'0'0,"-24"24"15,0 1-15,0 25 0,25-25 0,-25-1 16,0 1-16,0 0 0,0 25 0,0-26 0,0 1 0,0 0 16,0 0-16,0 24 0,0-24 0,0 0 0,0 0 15,0 0-15,0-1 0,0 1 16,0 0-16,0 0 15,-25-25-15,25 25 0,-24-25 16,-1 0-16,0 0 16,25 24-16,-25-24 0,0 0 15,0 0-15,1 0 0,-1 0 0,0 0 0</inkml:trace>
  <inkml:trace contextRef="#ctx0" brushRef="#br0" timeOffset="138398.234">13494 4787 0,'0'25'0,"0"0"16,25 0-16,-1-25 0,-24 25 16,0-1-16,25 1 0,-25 0 15,25-25-15,-25 25 0,25-25 0,0 0 16,-1 0-16,1 0 16,-25-25-16,50 25 0,-50-25 0,25 25 15,-1-25-15,1 25 0,0-24 0,0-1 0,0 25 16,24 0-16,-24-25 0,25 25 0,-26 0 15,1 0-15,0 0 0,0-25 0,0 25 0,24 0 16,-24 0-16,0 0 0,24 0 0,-24 0 16,0 0-16,0 25 0,0-25 0,0 0 15,-25 25-15,24-25 0,-24 25 0,25-25 16,0 24-16,0-24 0,-25 25 0,25-25 0,-25 25 16,24 0-16,1-25 0,0 0 31,-25 25-31,25-25 15,0 0 1</inkml:trace>
  <inkml:trace contextRef="#ctx0" brushRef="#br0" timeOffset="140554.234">14163 3423 0,'0'25'16,"0"0"0,0-1-16,0 1 15,0 0-15,0 0 0,0 0 16,0-1-16,0 1 0,0 0 0,0 0 0,0 25 0,25-1 16,-25-24-16,25 0 0,-25 24 0,0-24 0,0 25 0,0-1 0,25-24 15,-25 0-15,25 25 0,-25-26 0,0 51 0,24-50 0,-24-1 16,25 1-16,-25 0 0,0 0 0,0 0 0,25-25 0,-25 24 15</inkml:trace>
  <inkml:trace contextRef="#ctx0" brushRef="#br0" timeOffset="140883.247">14039 3572 0,'-24'0'63,"-1"0"-47,25 25-16,-25-25 0,0 24 0,25 1 0,-25-25 15,1 0-15,24 25 0,-25-25 0,0 0 0,0 25 16,0-25-16</inkml:trace>
  <inkml:trace contextRef="#ctx0" brushRef="#br0" timeOffset="141118.237">14188 3597 0,'25'0'15,"0"0"1,0 0-16,-1 0 16,-24 24-16,25-24 0,-25 25 0,25-25 15,0 25-15,0-25 0,-25 25 0,25-25 16,-25 25-16,24 0 0,1-25 16,0 0-16,-25 24 0</inkml:trace>
  <inkml:trace contextRef="#ctx0" brushRef="#br0" timeOffset="141560.235">14015 3994 0,'0'-25'31,"24"50"-31,1-25 0,-25 24 15,0 1-15,25 0 0,-25 0 0,25-25 0,-25 25 16,25-1-16,-25 1 0,24 0 0,1-25 0,-25 25 0,25-25 0,-25 25 16,25-1-16,0-24 0,-1 25 0,1-25 0,-25 25 15,25-25-15,0 25 0,0-25 0,0 0 16,-25 25-16,24-25 0,1 0 0,0 0 0,0 0 16,-25 24-16,25-24 0,-25-24 46,0-1-30,0 0-16,24 0 0,-24 0 0,0 1 0,0-1 0,25-25 16,-25 25-16,0 1 0,25-1 0,-25 0 0,0 0 0,25-24 0,-25 24 15,0 0-15,0 0 0</inkml:trace>
  <inkml:trace contextRef="#ctx0" brushRef="#br0" timeOffset="142368.352">13692 2406 0,'0'-25'16,"0"0"-1,25 1 1,0 24-16,-25-25 0,0 0 0,25 0 0,-1 0 15,-24 1-15,25-1 0,0 0 0,-25 0 0,25 0 0,0 25 16,-25-24-16,24-1 0,1 25 0,-25-25 0,50 0 0,-25 0 16,-1 25-16,26-49 0,-25 49 0,24-25 0,-24 0 0,0 25 15,25-25-15,-26 25 0,1-24 0,50 24 0,-50-25 0,49 0 0,-49 25 16,24 0-16,-24 0 0,0 0 0,25-25 0,-26 25 0,1 0 0,0-25 16,25 25-16,-26 0 0,1 0 0,25 0 0,-25-24 0,-1 24 0,26 0 0,-25-25 15,0 25-15,24 0 0,-24 0 0,0 0 0,0 0 0,24 0 0,1-25 0,-25 25 16,24 0-16,1 0 0,-25 0 0,0 0 0,24 0 0,1 0 0,24 0 15,-24 0-15,-25 0 0,-1 0 0,1 25 0,0-25 0,0 0 16,-25 25-16,25-25 0,-1 24 0,1-24 0,-25 25 0,25-25 16,-25 25-16,25 0 0,-25 0 0,25-1 15,-25 1-15,0 0 0,24 0 0,-24 0 16,0-1-16,0 1 0,0 0 0,0 0 16,25-25-16,-25 25 0</inkml:trace>
  <inkml:trace contextRef="#ctx0" brushRef="#br0" timeOffset="142849.987">15999 1587 0,'0'25'16,"0"0"-16,0 0 0,25-25 15,0 0-15,-25 25 0,24-25 16,1 25-16,0-25 0,0 0 15,-25 24-15,25-24 0,-1 25 0,1 0 0,0-25 0,0 0 16,-25 25-16,25-25 0,-25 25 0,24-25 0,1 24 0,-25 1 16,25 0-16,-25 0 0,0 0 15,0-1-15,0 1 16,-25-25-16,25 25 0,-25 0 0,1 0 0,-1-25 0,25 24 16,-25-24-16,0 0 0,25 25 0,-25-25 0,25 25 0,-24-25 0,-1 0 15,0 25-15,0-25 0,0 0 0,1 0 0,-1 0 0,0 0 16,-25 0-16,26 0 0,-26 0 0,25 0 0,0 0 15,1 0-15,-1 0 0,0 0 0,0 0 0,0 0 0,-24 0 16,24 0-16,0 0 16</inkml:trace>
  <inkml:trace contextRef="#ctx0" brushRef="#br0" timeOffset="144754.846">16768 2952 0,'-25'0'62,"0"25"-62,25-1 0,0 1 16,-24-25-16,24 25 0,-25 0 0,25 0 0,-25-25 0,25 24 15,0 1-15,-25-25 0,25 25 0,0 0 0,0 0 0,0-1 16,0 1-16,0 0 0,0 0 0,0 0 0,0-1 16,-25-24-16,25 25 0,0 0 0,25-25 62,0 0-62,0 0 16,0 0-1,-1-25-15,1 25 16,-25-25-16,0 1 0,25-1 0,-25 0 16,0 0-16,0 0 0,0 1 0,0-1 15,0 0-15,0 0 0,0 0 0,0 1 16,0-26-16,0 25 0,0 0 0,0 1 16,0-1-16,0 0 15,-25 25 16,0 0-31,1 0 16,-1 25-16,25 0 0,-25-25 16,25 24-16,0 1 0,0 0 15</inkml:trace>
  <inkml:trace contextRef="#ctx0" brushRef="#br0" timeOffset="146689.86">13271 3448 0,'0'25'16,"24"-25"-1,1 0-15,0 0 16,0 0-16,0 0 0,-1 0 15,1 0-15,0 0 0,25 0 0,-26 0 0,26 0 16,-25 0-16,0 0 0,-1 0 0,26 0 0,-25 0 0,0 0 16,-1 0-16,26 0 0,-25 0 0,0 0 0,-1 0 0,26 0 0,-25 0 0,0 0 15,-1 0-15,26 0 0,-25 0 0,0 0 0,24 0 0,-24 0 0,0 0 0,0 0 16,24 0-16,-24 0 0,0 0 0,0 0 0,0 0 0,-1 0 0,1 0 0,0 0 16,0-25-16,0 25 0,-25-25 0,24 25 0,1 0 0,0 0 15,0 0-15,0 0 16,-1 0-1,-24-25-15,25 25 16,0 0-16,0 0 16,-25-25-16,25 25 0,-1 0 15,-24-24-15,25 24 0,-25-25 0,25 25 16,0 0-16,-25-25 0,25 25 16</inkml:trace>
  <inkml:trace contextRef="#ctx0" brushRef="#br0" timeOffset="147276.236">14684 3175 0,'0'-25'31,"0"0"-31,25 25 16,-25-24-16,25 24 0,0-25 15,0 25-15,-25-25 0,24 25 0,-24-25 0,25 25 0,25-25 16,-50 1-16,25 24 0,-1-25 0,1 0 0,0 25 0,49-25 16,-24-24-16,-25 49 0,0 0 0,-1-25 15,26 25-15,-25-25 0,0 0 0,-1 25 0,1 0 0,25 0 16,-25 0-16,49 0 0,-49 0 0,0-25 0,24 25 0,1 0 0,0 0 15,-26 0-15,76 0 0,-51 0 0,1 0 0,-1 0 0,1 0 0,0 0 16,-1 0-16,1 0 0,99 0 0,-100 0 0,-24 0 0,50 0 16,-51 0-16,26 0 0,-25 0 0,24 0 0,1 0 0,-25 0 0,0 0 15,-1 0-15,1 25 0,0-25 0,0 0 0,-25 25 0,25-25 16,-25 25-16,0 0 0,0-1 16,0 1-16,0 0 15,-25 0-15,25 0 0,0-1 0,-25-24 16,25 25-16</inkml:trace>
  <inkml:trace contextRef="#ctx0" brushRef="#br0" timeOffset="147713.27">16222 2282 0,'0'25'47,"0"0"-47,25-25 0,-25 24 0,25-24 0,0 25 15,-1-25-15,1 0 0,0 25 0,25 0 16,-25-25-16,-1 0 0,1 0 0,-25 25 0,25-25 16,0 0-16,-25 24 0,25-24 0,-1 0 0,-24 25 0,25-25 15,-25 25-15,0 0 0,25-25 0,-25 25 16,0-1-16,0 1 0,0 0 16,0 0-16,-25-25 0,25 25 15,-49 0-15,24-1 0,0-24 16,0 0-16,0 0 0,-24 25 0,24-25 0,0 0 0,0 0 15,0 0-15,1 0 0,-26 25 0,25-25 0,25 25 0,-49-25 16,24 0-16,0 25 0,0-25 0,0 24 16,50 1 31</inkml:trace>
  <inkml:trace contextRef="#ctx0" brushRef="#br0" timeOffset="149105.574">16173 3076 0,'-25'25'16,"25"-1"-16,0 1 0,-25 0 15,25 0-15,0 0 0,0-1 16,-25 1-16,25 0 0,0 0 0,0 0 16,0-1-16,0 1 15,0 0-15,25-25 16,0 0-1,0 0-15,-1 0 0,1 0 16,0 0-16,-25-25 0,25 25 0,0 0 16,-1 0-16,-24-25 0,25 25 0,-25-24 15,25 24-15,-25-25 0,25 25 0,-25-25 0,0 0 16,0 0-16,0 1 16,0-1-16,0 0 0,0 0 15,0 0-15,0 1 0,-25-1 16,0 25 46,0 0-46,25 25 0,-24-25-16,24 24 0,-25-24 15,25 25-15</inkml:trace>
  <inkml:trace contextRef="#ctx0" brushRef="#br0" timeOffset="152616.563">15652 4663 0,'25'0'47,"-1"0"-47,1 0 16,0 0-1,0 0-15,0 0 0,-1 0 16,1 0-16,0-25 0,0 25 0,0 0 16,-1 0-16,1 0 0,0-24 0,0 24 0,0 0 15,-1-25-15,1 25 0,0-25 0,0 0 0,24 25 0,-49-25 16,25 25-16,0-24 0,0-1 0,0 25 0,-1-25 15,1 0-15,0 25 0,0-25 0,-25 1 0,25 24 16,-25-25-16,0 0 0,25 25 0,-25-25 16</inkml:trace>
  <inkml:trace contextRef="#ctx0" brushRef="#br0" timeOffset="153063.561">16247 3919 0,'25'0'16,"0"0"0,-1 0-16,1 0 15,0 0-15,-25 25 0,25-25 0,0 0 16,0 0-16,-1 25 0,-24 0 0,25-25 15,-25 24-15,25-24 0,-25 25 0,25-25 0,-25 25 16,0 0-16,25-25 0,-25 25 0,0-1 0,24-24 16,-24 25-16,0 0 0,0 0 0,0 0 15,0-1-15,0 1 0,0 0 16,-24-25 0,-1 0-16,25 25 15,-25-25-15,0 25 16,25-1-16,0 1 31</inkml:trace>
  <inkml:trace contextRef="#ctx0" brushRef="#br0" timeOffset="153666.561">16793 3944 0,'-25'50'15,"25"-26"-15,-25 1 16,0-25-16,25 25 0,0 0 16,0 0-1,0-1 1,25-24 0,-25 25-16,0 0 0,25-25 0,0 25 15,0-25-15,-1 0 16,1 0-16,0 0 15,0 0-15,0 0 16,-1-25-16,-24 0 0,25 25 0,-25-25 0,25 25 0,-25-24 16,25-1-16,0 0 0,-25 0 0,24 0 15,-24 1-15,0-1 0,25 25 0,-25-25 0,0 0 16,0 0-16,0 1 0,0-1 31,-25 25-15,1 0-1,-1 0-15,0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31T13:25:41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19670 8558 0,'-25'0'31,"25"24"-31,-24-24 16,24 25-16,0 0 16,-25-25-16,25 25 15,-25-25-15,25 25 0,0-1 16,-25 1 0,0-25-1,25 25 1,-25 0-16,1 0 15</inkml:trace>
  <inkml:trace contextRef="#ctx0" brushRef="#br0" timeOffset="504.005">19670 8607 0,'25'0'0,"-25"25"78,25-25-78,0 0 16,-25 25-1,0 0-15,24-1 16,-24 1-16,25-25 0,-25 25 16,25-25-16,-25 25 0,25-25 0,-25 25 0,25-25 0,-1 24 15</inkml:trace>
  <inkml:trace contextRef="#ctx0" brushRef="#br0" timeOffset="1316.999">19571 8880 0,'-25'0'31,"0"0"-16,25-25-15,-25 25 0,1 0 16,24-25-16,-25 25 0,0 0 0,0-24 16,0 24-16,1 0 0,24-25 15,-25 25-15,0 0 16,0 0 0,0 0-16,1 0 15,-1 0-15,25 25 0,-25-25 16,0 0-16,0 0 15,1 0-15,24 24 0,-25-24 0,0 0 16,0 0-16,0 0 16,1 0-16,-1 0 15,0 0-15,0 25 16,0-25-16,1 0 16,-1 25-16,0-25 15,0 25-15,0-25 16,1 0-1,24 25-15,-25-25 0,0 0 0,25 24 16,-25-24-16,25 25 16,-25-25-16,25 25 0,-24-25 0,24 25 0,-25-25 15,25 25-15,-25-25 16,25 25-16,-25-25 0,25 24 16,-25 1-1,25 0-15,-25 0 16,25 0-16,0-1 0,0 1 15,0 0-15,0 0 0,0 0 16,0-1-16,0 1 16,0 0-1</inkml:trace>
  <inkml:trace contextRef="#ctx0" brushRef="#br0" timeOffset="2366.512">20017 8855 0,'25'0'78,"0"0"-78,0 0 16,0 0-16,-1 0 0,26 0 0,-25 0 16,0 0-16,-1 0 0,1 0 0,0 0 0,0 0 15,0 25-15,-1-25 0,1 0 0,0 0 0,0 0 16,24 25-16,1-25 0,-25 0 0,0 0 0,24 0 15,-24 0-15,0 0 0,25 0 0,-26 0 0,1 0 16,0 0-16,0 0 0,24 0 0,-49 25 0,25-25 0,0 0 16,0 0-16,0 0 0,-1 0 0,1 0 0,0 0 15,0 0-15,0 24 0,-1-24 0,-24 25 0,25-25 16,0 0-16,0 0 0,24 25 0,-24-25 0,0 0 16,0 0-16,0 25 0,-1 0 0,26-25 0,-25 0 15,0 0-15,-1 0 0,-24 25 0,25-25 0,0 0 16,0 0-16,0 24 0,-1-24 0,1 0 15,-25 25-15,25 0 16,0-25 0,-25 25-16,0 0 31,0-1-31,0 1 16,0 0-16,0 0 15,0 0 1,-25-25-1,25 24-15,0 1 16,-25-25-16,25 25 16,-25-25-1,25 25-15</inkml:trace>
  <inkml:trace contextRef="#ctx0" brushRef="#br0" timeOffset="2997.513">18355 9451 0</inkml:trace>
  <inkml:trace contextRef="#ctx0" brushRef="#br0" timeOffset="19024.507">9550 8607 0,'25'0'79,"-1"0"-64,1 0 1,0 0-1,0 25 1,0-25 0,-1 0-16,1 0 15,-25 25 1,25-25-16,0 0 31,0 0-31,-25 25 16,24-25-16,1 0 15,0 0-15,-25 24 0,25-24 16,-25 25 0,25-25-16,-1 0 31,1 25-15,0-25-16,0 0 15,0 0-15,-25 25 0,25-25 16,-1 0-16,1 0 15,-25 25-15,25-1 32,0-24-17,-25 25-15,25-25 0,-1 0 16,1 0 0,-25 25-16,25-25 0,0 0 15,0 0-15,-25 25 16,24-25-1,-24 25-15,25-25 0,0 0 16,-25 24 0,25-24-16,0 0 15,-1 0 32,1 0-31,0 0-1,0 0 1,0 0 109</inkml:trace>
  <inkml:trace contextRef="#ctx0" brushRef="#br0" timeOffset="20113.257">10740 8682 0,'-24'0'47,"-1"0"-31,25 24-16,-25-24 16,25 25-16,-25-25 15,25 25-15,-25-25 0,25 25 16,-24-25-1,24 25-15,0-1 0,0 1 16,-25-25-16,25 25 16,0 0-1,0 0-15,-25-25 0,25 24 0,0 1 32,0 0-32,0 0 0,0 0 31,0 0-16,25-25 1,-25 24-16,0 1 16,25-25-16,-25 25 15,24-25-15,1 0 0,-25 25 16,25-25-16,0 0 16,0 25-16,-1-25 15,1 0-15,0 0 16,0 0-1,0 0 1,-1 0 0,1 0-16,-25-25 15,25 25-15,0 0 0,-25-25 0,25 0 16,-1 25-16,-24-25 0,25 25 0,-25-24 16,25 24-16,0 0 0,-25-25 15,0 0-15,0 0 16,0 0-16,0 0 15,0 1-15,0-1 0,0 0 16,0 0-16,0 0 16,0 1-1,0-1-15,-25 25 16,25-25-16,-25 25 47,0 0-16,1 0 0,-1 0-15</inkml:trace>
  <inkml:trace contextRef="#ctx0" brushRef="#br0" timeOffset="20699.27">10443 9004 0,'25'0'47,"-1"0"-47,1 0 16,0 0-16,0 0 0,0 0 16,-1 0-16,1 0 0,0 0 0,0 0 15,0 0-15,-1 0 0,1 0 0,0 0 16,0 0-16,0 0 15</inkml:trace>
  <inkml:trace contextRef="#ctx0" brushRef="#br0" timeOffset="49162.257">20861 9922 0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31T13:40:47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13940 6077 0,'0'50'0,"25"-25"16,-25-1-16,0 1 15,0 0-15,0 0 0,0 0 16,0-1-16,0 1 0,0 0 16,0 0-16,0 0 0,-25-1 0,0 1 15,25 0-15,0 0 0,0 0 0,-24-1 0,-1 1 16,25 0-16,0 0 0,0 0 0,-25-1 0,25 1 0,0 0 0,-25 0 16,25 24-16,-25-49 0,1 25 0,24 0 0,-25 0 15,25 0-15,-25 0 0</inkml:trace>
  <inkml:trace contextRef="#ctx0" brushRef="#br0" timeOffset="305.996">13866 5854 0,'0'25'0,"-25"0"16,25-1-16,-25 1 16,0-25-16,25 25 0,-24-25 0,24 25 15,-25 0-15,0-25 16,25 24-16,-25-24 0,0 0 0,25 25 0,-24-25 0,-1 25 15,0 0-15,0-25 0,25 25 0,-25-25 16,1 24-16,-1-24 0,0 25 0,25 0 16,-25-25-16,0 25 0</inkml:trace>
  <inkml:trace contextRef="#ctx0" brushRef="#br0" timeOffset="590.006">13965 6127 0,'50'0'0,"-100"0"0,149 0 16,-74 0-16,25 0 0,-26 0 0,1 0 0,0 0 15,0 0-15,0 0 0,-1 0 0,1 0 0,25 25 0,-25-25 16,0 0-16,-1 0 0,1 0 15,-25 24 1,0 1 0,0 0-1</inkml:trace>
  <inkml:trace contextRef="#ctx0" brushRef="#br0" timeOffset="1978.994">14932 6424 0,'0'25'32,"0"0"-17,0 0 1,0 0-1,0-1-15,0 1 16,0 0-16,0 0 0,0 0 16,0-1-16,0 1 15,0 0-15,0 0 16</inkml:trace>
  <inkml:trace contextRef="#ctx0" brushRef="#br0" timeOffset="2516.001">14883 6350 0,'25'0'63,"-1"0"-47,1 0-16,0 0 0,0 0 15,0 0-15,-1 0 0,1 0 16,0 0-16,0 0 31,0 0 0,-1 0-15,-24 25 0,25-25-1,-25 25 1,0-1-16,0 1 15,0 0-15,0 0 0,0 0 16,0-1-16,0 1 16,0 0-16,0 0 0,0 0 0,0-1 15,0 1-15,0 0 0,0 0 16,0 0-16,0-1 0,0 1 0,-25-25 0,25 25 16,0 0-16,0 0 0,-24-25 0,24 25 15</inkml:trace>
  <inkml:trace contextRef="#ctx0" brushRef="#br0" timeOffset="3045.991">14784 6747 0,'24'0'15,"1"0"1,0 0-16,0 0 0,0 0 0,-25 25 16,24-25-16,1 0 0,0 0 0,0 0 0,0 0 0,-1 0 15,1 0-15,0 0 0,0 0 0,0 0 0,-1 0 16,1 0-16,0 0 0,0 0 250</inkml:trace>
  <inkml:trace contextRef="#ctx0" brushRef="#br0" timeOffset="5502.991">27285 6152 0</inkml:trace>
  <inkml:trace contextRef="#ctx0" brushRef="#br0" timeOffset="6175.991">27136 6201 0,'0'25'15,"0"0"1,0 0-16,0-1 15,0 1-15,0 0 16,0 0-16,0 0 0,0-1 16,0 1-16,0 0 0,0 0 0,0 0 15,0-1-15,0 1 0,0 0 0,0 0 0,0 0 16,0-1-16,0 1 0,0 0 0,0 0 16,0 0-16,0-1 0,0 1 15,0 0-15,0 0 0</inkml:trace>
  <inkml:trace contextRef="#ctx0" brushRef="#br0" timeOffset="8182.992">27211 6176 0,'25'0'93,"-1"0"-93,1 0 0,0 0 16,0 0-16,0 0 0,-1 0 16,1 0-16,0 0 0,0 0 0,0 0 15,-1 0-15,1 0 0,0 0 0,-25-24 16,25 24-16,0 0 0,-1 0 94,1 0-79,0 0 1,0 0-16,0 0 0,-1 24 16,1-24-16,0 0 15,0 25-15,0 0 0,-1-25 16,-24 25 15,25-25 32,-25 25-48,0-1-15,0 1 16,0 0-16,0 0 15,0 0 1,25-25-16,-25 24 0,0 1 16,0 0-16,0 0 15,0 49 1,0-49-16,0 0 0,0 0 0,0-1 0,0 1 16,-25 0-16,25 0 0,0 0 0,-25-1 15,25 1-15,0 0 0,0 0 47,-24-25-16,-1-25 16,25 0-31,0 0-16,0 1 0,-25 24 0,25-25 15,-25 25-15,25-25 0,0 0 16,-25 25-16,1 0 16,-1-25-16,0 25 0,25-24 15,-25 24-15,25-25 16,0 0-16,-25 25 0,25-25 0,-24 25 16,24-25-16,0 1 15,0-1-15,-25 25 16,25-25-16,0 0 15,0 0 126,0 1-125,0-1-16,0 0 0,0 0 15,0 0-15,0 1 0,25-1 16,-50 25 125,0 0-141,0 25 0,0-25 15,1 0-15,-1 0 16,0 0-16,0 0 0,25 24 15,-25-24-15,1 0 16,24 25 62,0 0-47,0 0 1,0 0-1,0-1-31,0 1 0,0 0 16,0 0-16,0 0 0,0-1 0,0 1 0,0 0 15,0 0-15,0 0 0,0-1 0,0 1 16,0 0-16,-25-25 94,0 0-94,0 0 15,0 0 1,1 0 31,-1 0-32,0 0-15,0 0 16,25-25-16,-25 25 0,1 0 0,24-25 16,-25 25-16,0 0 0,0-24 15,0 24-15,0 0 16,1 0-16,-1 0 15,0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25288-138A-4FE5-BEFA-C5961F6F601E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9EC6-9DE8-492A-B4C2-88E9A64FB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0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89EC6-9DE8-492A-B4C2-88E9A64FBA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89EC6-9DE8-492A-B4C2-88E9A64FBA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0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89EC6-9DE8-492A-B4C2-88E9A64FBA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3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1403-2644-42DD-B0E8-1D915717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ABF122-3CBC-4D63-9312-88DB3DFB4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69DFA-9316-4D09-8428-17D59BB4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B87FC-3F1B-4E9B-8968-5F9C34FC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0803-4C41-40A4-87F9-A03C37C9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AF026-5166-46FB-8731-2FCA74AF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EEBA5-BD1E-47D5-9C86-B3E5816D7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BE873-A79F-46F4-A938-D058E436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940F9-6582-40CA-93A4-8A429DC7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8358F-D262-4B1C-9104-B199C37B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4B4587-9347-463D-A0DE-64EC6FAA1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91BD5-CB94-422A-8FBC-7E076714D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C4860-6430-40B8-A585-360A7B4F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649AC-2903-4622-9C7D-D2FDF9A9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44344-AFA9-40E9-A41E-5C3883C1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7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7AC3D-6323-4CD1-BFE7-19485371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4729A-1991-43B4-A669-4E839FD8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7FC1B-E8DD-4FBF-A2D1-282BFC74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F5A1F-49A0-40F9-BBFC-DE9FCDF3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59478-76BF-4B83-9B06-EDF9A28A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8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3AFA-C9CA-46AA-901A-C72AAC8E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FEE7A-5740-49C9-91D9-B2100A42E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7364B-0B62-4354-B38F-5D3C3AFD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FA201-6904-422F-AB06-E62C6F19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F7D67-E2A6-451C-927E-F8526EB1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3F78B-8127-4EB6-BD3A-8DF90066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C0561-8A81-4FDB-86F1-F2F5BDEB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8E2AC-4DDB-4104-8F6F-D482B171E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8A26-F841-4A49-B912-7139563C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45440F-15F1-4464-AA83-F6D25B11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C3908-26AF-42A2-8D3E-BEE3A953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72F72-FEEB-42FB-A17A-8C0C90A6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023BB8-F9B4-433F-8DD0-E7DC60FF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8BC37-E823-41DB-9C28-475C14EBC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8133E3-822A-446C-B882-2023816EA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E71619-D4BB-43B8-BE11-BC97A45E1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A74544-4F8F-4A64-A031-317E6EBE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6D4BC7-8CCD-426B-8673-330C3BA3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0B5FF4-F58E-42F8-8810-0A34CCEB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0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1BBD9-53D6-4592-A26D-DD1231C8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16B90B-0DC0-4D5A-A750-F1A562ED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9AA761-BEA6-4AD4-B78B-388F0588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A5657-0600-4717-9924-6BDFFCC6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4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B627F-AABB-4DDE-8B7E-BB8CEF40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C4FFB8-F2A0-4F0C-B93C-A05DAD5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A332A2-4F98-4CEF-9E8E-F7D2557B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3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28BE4-88A7-4A30-A26F-29D52442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4E4B5-DFFA-4E5F-BCF9-C3583B857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3729C-C2D6-4F6F-BADE-540B4051C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F8C18-090B-4DE3-9EFC-E4DB38F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4CC58-3FAC-4EFD-ABD9-B5709B91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78F61-7F5A-4CE3-9051-DF6A8523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5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49A24-198E-44A2-BE9D-CFB3F39D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294180-30AF-4F78-A38E-E7513324E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29441-3463-4FD1-9CE3-E45086B58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D8707-758F-4471-8B18-D968BAC2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D77-027C-4654-8686-D3A85F914CE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E00D7-61FA-4E49-B6B2-D419AB5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7EC9B-9D62-4823-B99E-705FAF9E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6829CC-B7DE-4E15-93D5-93EABA6F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48E57-4DA8-4BD6-ABC4-9E2AE2F3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47BBE-21FD-48C5-853E-2F44BA418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7D77-027C-4654-8686-D3A85F914CEC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D7523-5C8B-4D46-86A2-8F2A8FD85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3EA30-FE96-4EFC-A544-708CED73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6604-D638-4342-B121-E53C11BC2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.emf"/><Relationship Id="rId5" Type="http://schemas.openxmlformats.org/officeDocument/2006/relationships/image" Target="../media/image5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F9903-44BB-44BC-86E7-DD9C98D4F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20220731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4909A-443D-463D-B38E-6D572C420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TianlongZhou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5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CD0-C288-46B7-9B2A-9C4CA07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FF78D-34C7-470F-9609-70CACBEE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智能体固定四方向移动（未调整，今天发现修改了智能体的初始方向之后，会影响固定了</a:t>
            </a:r>
            <a:r>
              <a:rPr lang="en-US" altLang="zh-CN"/>
              <a:t>seed</a:t>
            </a:r>
            <a:r>
              <a:rPr lang="zh-CN" altLang="en-US"/>
              <a:t>值后的各智能体初始化位置）</a:t>
            </a:r>
            <a:endParaRPr lang="en-US" altLang="zh-CN"/>
          </a:p>
          <a:p>
            <a:r>
              <a:rPr lang="en-US" altLang="zh-CN"/>
              <a:t>2. BM</a:t>
            </a:r>
            <a:r>
              <a:rPr lang="zh-CN" altLang="en-US"/>
              <a:t>区域划分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利用滤波预测多步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实验结果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4EAF7F9-C6E9-4104-8D82-E3389F8FEA21}"/>
                  </a:ext>
                </a:extLst>
              </p14:cNvPr>
              <p14:cNvContentPartPr/>
              <p14:nvPr/>
            </p14:nvContentPartPr>
            <p14:xfrm>
              <a:off x="1125000" y="312480"/>
              <a:ext cx="10046520" cy="4724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4EAF7F9-C6E9-4104-8D82-E3389F8FE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40" y="303120"/>
                <a:ext cx="10065240" cy="47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04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CD0-C288-46B7-9B2A-9C4CA07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BM</a:t>
            </a:r>
            <a:r>
              <a:rPr lang="zh-CN" altLang="en-US"/>
              <a:t>划分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E975603-67D8-4909-BC8A-CF4F9A92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66311"/>
              </p:ext>
            </p:extLst>
          </p:nvPr>
        </p:nvGraphicFramePr>
        <p:xfrm>
          <a:off x="1009037" y="1980628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0B3721-1177-4AFD-8421-EEE282A496D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140109" y="2096279"/>
            <a:ext cx="1520500" cy="25912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2E4EC7E-F3F7-480F-86DB-D256881A5801}"/>
              </a:ext>
            </a:extLst>
          </p:cNvPr>
          <p:cNvCxnSpPr>
            <a:cxnSpLocks/>
          </p:cNvCxnSpPr>
          <p:nvPr/>
        </p:nvCxnSpPr>
        <p:spPr>
          <a:xfrm flipV="1">
            <a:off x="1874032" y="4896613"/>
            <a:ext cx="2721918" cy="104838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632577A-E003-4704-8196-C16F4A53C4D1}"/>
              </a:ext>
            </a:extLst>
          </p:cNvPr>
          <p:cNvSpPr txBox="1"/>
          <p:nvPr/>
        </p:nvSpPr>
        <p:spPr>
          <a:xfrm>
            <a:off x="6069191" y="79386"/>
            <a:ext cx="4862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多个节点：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考虑利用凸包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将原位置点进行修正后计算凸包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0BC63E2-0ADE-47DA-9A4F-6C18913A5E5A}"/>
              </a:ext>
            </a:extLst>
          </p:cNvPr>
          <p:cNvSpPr/>
          <p:nvPr/>
        </p:nvSpPr>
        <p:spPr>
          <a:xfrm>
            <a:off x="3719230" y="4671258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E3B4862-FD62-43BB-A72D-139DC51851DA}"/>
              </a:ext>
            </a:extLst>
          </p:cNvPr>
          <p:cNvSpPr/>
          <p:nvPr/>
        </p:nvSpPr>
        <p:spPr>
          <a:xfrm>
            <a:off x="2942492" y="2811195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8B5A42A-81CD-496F-A54D-F4BF32D65D6D}"/>
              </a:ext>
            </a:extLst>
          </p:cNvPr>
          <p:cNvSpPr/>
          <p:nvPr/>
        </p:nvSpPr>
        <p:spPr>
          <a:xfrm>
            <a:off x="1791286" y="5023718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4AC5565-FD05-4C98-B85F-708F06C5CB1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038622" y="2194560"/>
            <a:ext cx="0" cy="616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CFA6F424-24F9-4671-84DE-D8D251D6DD25}"/>
              </a:ext>
            </a:extLst>
          </p:cNvPr>
          <p:cNvSpPr/>
          <p:nvPr/>
        </p:nvSpPr>
        <p:spPr>
          <a:xfrm>
            <a:off x="2939325" y="2004839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16C340B-F726-42F3-B92D-7DFD9715BDC1}"/>
              </a:ext>
            </a:extLst>
          </p:cNvPr>
          <p:cNvCxnSpPr>
            <a:cxnSpLocks/>
          </p:cNvCxnSpPr>
          <p:nvPr/>
        </p:nvCxnSpPr>
        <p:spPr>
          <a:xfrm rot="5400000" flipV="1">
            <a:off x="4272211" y="4471183"/>
            <a:ext cx="0" cy="6166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FC06670-290C-4583-8C53-71D64763C2FA}"/>
              </a:ext>
            </a:extLst>
          </p:cNvPr>
          <p:cNvSpPr/>
          <p:nvPr/>
        </p:nvSpPr>
        <p:spPr>
          <a:xfrm rot="5400000">
            <a:off x="4499821" y="4664020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02DB13-A5DD-4F0E-A1C1-BC755B28524C}"/>
              </a:ext>
            </a:extLst>
          </p:cNvPr>
          <p:cNvCxnSpPr>
            <a:cxnSpLocks/>
          </p:cNvCxnSpPr>
          <p:nvPr/>
        </p:nvCxnSpPr>
        <p:spPr>
          <a:xfrm>
            <a:off x="1887415" y="5228708"/>
            <a:ext cx="0" cy="5927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377C21B-B690-42FE-B29C-3FF6F57F39F3}"/>
              </a:ext>
            </a:extLst>
          </p:cNvPr>
          <p:cNvSpPr/>
          <p:nvPr/>
        </p:nvSpPr>
        <p:spPr>
          <a:xfrm rot="6758995">
            <a:off x="1807884" y="5841488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67E38A1-7283-4DB8-BE9E-C0AB982767D3}"/>
              </a:ext>
            </a:extLst>
          </p:cNvPr>
          <p:cNvCxnSpPr>
            <a:cxnSpLocks/>
          </p:cNvCxnSpPr>
          <p:nvPr/>
        </p:nvCxnSpPr>
        <p:spPr>
          <a:xfrm flipH="1">
            <a:off x="1223889" y="5115158"/>
            <a:ext cx="558718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6C10446B-5440-401B-9D93-E2DFF1B6CB1E}"/>
              </a:ext>
            </a:extLst>
          </p:cNvPr>
          <p:cNvSpPr/>
          <p:nvPr/>
        </p:nvSpPr>
        <p:spPr>
          <a:xfrm rot="6758995">
            <a:off x="1075356" y="5056080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14F22F-8F78-460E-836D-05897DE56F43}"/>
              </a:ext>
            </a:extLst>
          </p:cNvPr>
          <p:cNvCxnSpPr>
            <a:cxnSpLocks/>
            <a:stCxn id="37" idx="4"/>
            <a:endCxn id="24" idx="2"/>
          </p:cNvCxnSpPr>
          <p:nvPr/>
        </p:nvCxnSpPr>
        <p:spPr>
          <a:xfrm flipV="1">
            <a:off x="1087098" y="2096279"/>
            <a:ext cx="1852227" cy="30160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1482C72-18BC-4E1E-9903-5FE3E20C5B4F}"/>
              </a:ext>
            </a:extLst>
          </p:cNvPr>
          <p:cNvCxnSpPr>
            <a:cxnSpLocks/>
            <a:endCxn id="29" idx="4"/>
          </p:cNvCxnSpPr>
          <p:nvPr/>
        </p:nvCxnSpPr>
        <p:spPr>
          <a:xfrm>
            <a:off x="1145372" y="5210588"/>
            <a:ext cx="674254" cy="6871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9232753-9A81-4388-9AC6-897A839586B0}"/>
              </a:ext>
            </a:extLst>
          </p:cNvPr>
          <p:cNvSpPr txBox="1"/>
          <p:nvPr/>
        </p:nvSpPr>
        <p:spPr>
          <a:xfrm>
            <a:off x="6069190" y="949247"/>
            <a:ext cx="486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两个节点：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将原位置点进行修正后计算凸包</a:t>
            </a: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06A0E096-9918-40D2-8008-B1E431C65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79198"/>
              </p:ext>
            </p:extLst>
          </p:nvPr>
        </p:nvGraphicFramePr>
        <p:xfrm>
          <a:off x="6232844" y="2200353"/>
          <a:ext cx="3719050" cy="3708400"/>
        </p:xfrm>
        <a:graphic>
          <a:graphicData uri="http://schemas.openxmlformats.org/drawingml/2006/table">
            <a:tbl>
              <a:tblPr firstRow="1" bandRow="1"/>
              <a:tblGrid>
                <a:gridCol w="371905">
                  <a:extLst>
                    <a:ext uri="{9D8B030D-6E8A-4147-A177-3AD203B41FA5}">
                      <a16:colId xmlns:a16="http://schemas.microsoft.com/office/drawing/2014/main" val="417200775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795770524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916339842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100767880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05526151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09932806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98503694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3640500189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569818718"/>
                    </a:ext>
                  </a:extLst>
                </a:gridCol>
                <a:gridCol w="371905">
                  <a:extLst>
                    <a:ext uri="{9D8B030D-6E8A-4147-A177-3AD203B41FA5}">
                      <a16:colId xmlns:a16="http://schemas.microsoft.com/office/drawing/2014/main" val="285755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9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4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35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9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1184"/>
                  </a:ext>
                </a:extLst>
              </a:tr>
            </a:tbl>
          </a:graphicData>
        </a:graphic>
      </p:graphicFrame>
      <p:sp>
        <p:nvSpPr>
          <p:cNvPr id="47" name="椭圆 46">
            <a:extLst>
              <a:ext uri="{FF2B5EF4-FFF2-40B4-BE49-F238E27FC236}">
                <a16:creationId xmlns:a16="http://schemas.microsoft.com/office/drawing/2014/main" id="{836C519C-660D-46A5-8826-3EF108E3AA41}"/>
              </a:ext>
            </a:extLst>
          </p:cNvPr>
          <p:cNvSpPr/>
          <p:nvPr/>
        </p:nvSpPr>
        <p:spPr>
          <a:xfrm>
            <a:off x="8208501" y="3041106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3CB8412-4F28-4274-873F-96DDBA365BAF}"/>
              </a:ext>
            </a:extLst>
          </p:cNvPr>
          <p:cNvSpPr/>
          <p:nvPr/>
        </p:nvSpPr>
        <p:spPr>
          <a:xfrm>
            <a:off x="7494643" y="4061684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3BDF0A0-63DA-4D21-AD96-0E11CE245002}"/>
              </a:ext>
            </a:extLst>
          </p:cNvPr>
          <p:cNvCxnSpPr>
            <a:cxnSpLocks/>
          </p:cNvCxnSpPr>
          <p:nvPr/>
        </p:nvCxnSpPr>
        <p:spPr>
          <a:xfrm flipV="1">
            <a:off x="8266974" y="2321842"/>
            <a:ext cx="20136" cy="71926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9013BA6-893A-4313-8357-4061564A03D9}"/>
              </a:ext>
            </a:extLst>
          </p:cNvPr>
          <p:cNvSpPr/>
          <p:nvPr/>
        </p:nvSpPr>
        <p:spPr>
          <a:xfrm>
            <a:off x="6633114" y="4087023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17FC7E9-FB73-49C9-B264-D254CFC9919A}"/>
              </a:ext>
            </a:extLst>
          </p:cNvPr>
          <p:cNvCxnSpPr>
            <a:cxnSpLocks/>
          </p:cNvCxnSpPr>
          <p:nvPr/>
        </p:nvCxnSpPr>
        <p:spPr>
          <a:xfrm flipH="1" flipV="1">
            <a:off x="6825373" y="4166504"/>
            <a:ext cx="627628" cy="119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985DC8E-7333-40DB-9673-2EC3A454DD86}"/>
              </a:ext>
            </a:extLst>
          </p:cNvPr>
          <p:cNvCxnSpPr>
            <a:cxnSpLocks/>
          </p:cNvCxnSpPr>
          <p:nvPr/>
        </p:nvCxnSpPr>
        <p:spPr>
          <a:xfrm>
            <a:off x="8461178" y="3148513"/>
            <a:ext cx="599113" cy="1449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978447D1-8002-48FD-8353-B9901074214C}"/>
              </a:ext>
            </a:extLst>
          </p:cNvPr>
          <p:cNvSpPr/>
          <p:nvPr/>
        </p:nvSpPr>
        <p:spPr>
          <a:xfrm>
            <a:off x="8989193" y="3021362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282E3A4-180E-4220-AAA0-BEA1AB14446B}"/>
              </a:ext>
            </a:extLst>
          </p:cNvPr>
          <p:cNvSpPr/>
          <p:nvPr/>
        </p:nvSpPr>
        <p:spPr>
          <a:xfrm>
            <a:off x="8190980" y="2225106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321D403-9BF0-4BF1-9AFB-C5529A896D36}"/>
              </a:ext>
            </a:extLst>
          </p:cNvPr>
          <p:cNvSpPr/>
          <p:nvPr/>
        </p:nvSpPr>
        <p:spPr>
          <a:xfrm>
            <a:off x="7453001" y="4929427"/>
            <a:ext cx="192259" cy="18288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9CD79E7-312C-4E43-B915-E0B02D175B5C}"/>
              </a:ext>
            </a:extLst>
          </p:cNvPr>
          <p:cNvCxnSpPr>
            <a:cxnSpLocks/>
          </p:cNvCxnSpPr>
          <p:nvPr/>
        </p:nvCxnSpPr>
        <p:spPr>
          <a:xfrm flipH="1">
            <a:off x="7572324" y="4305205"/>
            <a:ext cx="4166" cy="71838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A925E84-494F-475B-B5E6-67F548B3ADA8}"/>
              </a:ext>
            </a:extLst>
          </p:cNvPr>
          <p:cNvSpPr/>
          <p:nvPr/>
        </p:nvSpPr>
        <p:spPr>
          <a:xfrm>
            <a:off x="6825373" y="2316546"/>
            <a:ext cx="2234918" cy="2707044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9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CD0-C288-46B7-9B2A-9C4CA07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利用滤波预测多步</a:t>
            </a:r>
            <a:endParaRPr lang="en-US" altLang="zh-CN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A3452DE-E2D1-4278-A1E6-1744A569B5BE}"/>
              </a:ext>
            </a:extLst>
          </p:cNvPr>
          <p:cNvSpPr/>
          <p:nvPr/>
        </p:nvSpPr>
        <p:spPr>
          <a:xfrm>
            <a:off x="1955409" y="3545059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E1D5E68-8D29-4E89-A19B-9C34B8B8F3CF}"/>
              </a:ext>
            </a:extLst>
          </p:cNvPr>
          <p:cNvSpPr/>
          <p:nvPr/>
        </p:nvSpPr>
        <p:spPr>
          <a:xfrm>
            <a:off x="2361294" y="320951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3A13EE8-8DDA-4616-91D6-CE394D9F92C2}"/>
              </a:ext>
            </a:extLst>
          </p:cNvPr>
          <p:cNvSpPr/>
          <p:nvPr/>
        </p:nvSpPr>
        <p:spPr>
          <a:xfrm>
            <a:off x="2787480" y="3037181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C61433-E09B-47D9-ACC5-2750F7BD4853}"/>
              </a:ext>
            </a:extLst>
          </p:cNvPr>
          <p:cNvSpPr/>
          <p:nvPr/>
        </p:nvSpPr>
        <p:spPr>
          <a:xfrm>
            <a:off x="3337394" y="3015443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FC06974-C29F-4BF1-A16C-30F2D012C50D}"/>
              </a:ext>
            </a:extLst>
          </p:cNvPr>
          <p:cNvSpPr/>
          <p:nvPr/>
        </p:nvSpPr>
        <p:spPr>
          <a:xfrm>
            <a:off x="1597855" y="386627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5DDF781-8AAD-45FC-A052-F00886EE196D}"/>
              </a:ext>
            </a:extLst>
          </p:cNvPr>
          <p:cNvSpPr/>
          <p:nvPr/>
        </p:nvSpPr>
        <p:spPr>
          <a:xfrm>
            <a:off x="1688123" y="3073010"/>
            <a:ext cx="1772529" cy="823741"/>
          </a:xfrm>
          <a:custGeom>
            <a:avLst/>
            <a:gdLst>
              <a:gd name="connsiteX0" fmla="*/ 0 w 1772529"/>
              <a:gd name="connsiteY0" fmla="*/ 823741 h 823741"/>
              <a:gd name="connsiteX1" fmla="*/ 337625 w 1772529"/>
              <a:gd name="connsiteY1" fmla="*/ 584590 h 823741"/>
              <a:gd name="connsiteX2" fmla="*/ 787791 w 1772529"/>
              <a:gd name="connsiteY2" fmla="*/ 246965 h 823741"/>
              <a:gd name="connsiteX3" fmla="*/ 1223889 w 1772529"/>
              <a:gd name="connsiteY3" fmla="*/ 50018 h 823741"/>
              <a:gd name="connsiteX4" fmla="*/ 1772529 w 1772529"/>
              <a:gd name="connsiteY4" fmla="*/ 21882 h 82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529" h="823741">
                <a:moveTo>
                  <a:pt x="0" y="823741"/>
                </a:moveTo>
                <a:cubicBezTo>
                  <a:pt x="103163" y="752230"/>
                  <a:pt x="206327" y="680719"/>
                  <a:pt x="337625" y="584590"/>
                </a:cubicBezTo>
                <a:cubicBezTo>
                  <a:pt x="468923" y="488461"/>
                  <a:pt x="640080" y="336060"/>
                  <a:pt x="787791" y="246965"/>
                </a:cubicBezTo>
                <a:cubicBezTo>
                  <a:pt x="935502" y="157870"/>
                  <a:pt x="1059766" y="87532"/>
                  <a:pt x="1223889" y="50018"/>
                </a:cubicBezTo>
                <a:cubicBezTo>
                  <a:pt x="1388012" y="12504"/>
                  <a:pt x="1659987" y="-25010"/>
                  <a:pt x="1772529" y="218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DDE68B-F483-4776-BAA0-C5AF0566F23D}"/>
                  </a:ext>
                </a:extLst>
              </p:cNvPr>
              <p:cNvSpPr txBox="1"/>
              <p:nvPr/>
            </p:nvSpPr>
            <p:spPr>
              <a:xfrm>
                <a:off x="2006691" y="3712085"/>
                <a:ext cx="295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DDE68B-F483-4776-BAA0-C5AF0566F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91" y="3712085"/>
                <a:ext cx="295422" cy="369332"/>
              </a:xfrm>
              <a:prstGeom prst="rect">
                <a:avLst/>
              </a:prstGeom>
              <a:blipFill>
                <a:blip r:embed="rId3"/>
                <a:stretch>
                  <a:fillRect r="-91837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F1F7BC-0FB1-41BF-8199-C8DEFBD36925}"/>
                  </a:ext>
                </a:extLst>
              </p:cNvPr>
              <p:cNvSpPr txBox="1"/>
              <p:nvPr/>
            </p:nvSpPr>
            <p:spPr>
              <a:xfrm>
                <a:off x="2358382" y="3372300"/>
                <a:ext cx="295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F1F7BC-0FB1-41BF-8199-C8DEFBD3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382" y="3372300"/>
                <a:ext cx="295422" cy="369332"/>
              </a:xfrm>
              <a:prstGeom prst="rect">
                <a:avLst/>
              </a:prstGeom>
              <a:blipFill>
                <a:blip r:embed="rId4"/>
                <a:stretch>
                  <a:fillRect r="-16667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04B2F3D-6419-4FF2-ABE2-D18C1C499884}"/>
                  </a:ext>
                </a:extLst>
              </p:cNvPr>
              <p:cNvSpPr txBox="1"/>
              <p:nvPr/>
            </p:nvSpPr>
            <p:spPr>
              <a:xfrm>
                <a:off x="2746282" y="3187634"/>
                <a:ext cx="295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04B2F3D-6419-4FF2-ABE2-D18C1C499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282" y="3187634"/>
                <a:ext cx="295422" cy="369332"/>
              </a:xfrm>
              <a:prstGeom prst="rect">
                <a:avLst/>
              </a:prstGeom>
              <a:blipFill>
                <a:blip r:embed="rId5"/>
                <a:stretch>
                  <a:fillRect r="-937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CE64F7-8132-406C-BFEC-A8A6E7314F9D}"/>
                  </a:ext>
                </a:extLst>
              </p:cNvPr>
              <p:cNvSpPr txBox="1"/>
              <p:nvPr/>
            </p:nvSpPr>
            <p:spPr>
              <a:xfrm>
                <a:off x="3226661" y="3127181"/>
                <a:ext cx="295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CE64F7-8132-406C-BFEC-A8A6E731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61" y="3127181"/>
                <a:ext cx="295422" cy="369332"/>
              </a:xfrm>
              <a:prstGeom prst="rect">
                <a:avLst/>
              </a:prstGeom>
              <a:blipFill>
                <a:blip r:embed="rId6"/>
                <a:stretch>
                  <a:fillRect r="-91837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CF027BC-573F-46B1-A95A-2CF553F2040C}"/>
                  </a:ext>
                </a:extLst>
              </p:cNvPr>
              <p:cNvSpPr txBox="1"/>
              <p:nvPr/>
            </p:nvSpPr>
            <p:spPr>
              <a:xfrm>
                <a:off x="1482434" y="4046271"/>
                <a:ext cx="295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CF027BC-573F-46B1-A95A-2CF553F20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434" y="4046271"/>
                <a:ext cx="295422" cy="369332"/>
              </a:xfrm>
              <a:prstGeom prst="rect">
                <a:avLst/>
              </a:prstGeom>
              <a:blipFill>
                <a:blip r:embed="rId7"/>
                <a:stretch>
                  <a:fillRect r="-9183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836B82E9-6D94-4741-9529-35EE505A2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6736" y="2709806"/>
            <a:ext cx="6706553" cy="499704"/>
          </a:xfrm>
          <a:prstGeom prst="rect">
            <a:avLst/>
          </a:prstGeom>
        </p:spPr>
      </p:pic>
      <p:sp>
        <p:nvSpPr>
          <p:cNvPr id="16" name="左大括号 15">
            <a:extLst>
              <a:ext uri="{FF2B5EF4-FFF2-40B4-BE49-F238E27FC236}">
                <a16:creationId xmlns:a16="http://schemas.microsoft.com/office/drawing/2014/main" id="{F57B43BA-0172-488E-8F23-2413622F7343}"/>
              </a:ext>
            </a:extLst>
          </p:cNvPr>
          <p:cNvSpPr/>
          <p:nvPr/>
        </p:nvSpPr>
        <p:spPr>
          <a:xfrm rot="16200000">
            <a:off x="6260660" y="2829683"/>
            <a:ext cx="295422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1D53A6-F474-42FD-9D27-73A4B55E41D3}"/>
              </a:ext>
            </a:extLst>
          </p:cNvPr>
          <p:cNvSpPr txBox="1"/>
          <p:nvPr/>
        </p:nvSpPr>
        <p:spPr>
          <a:xfrm>
            <a:off x="4902591" y="2299235"/>
            <a:ext cx="15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原公式：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8EC399A-6E68-4F2C-9933-EEC7575FA713}"/>
                  </a:ext>
                </a:extLst>
              </p:cNvPr>
              <p:cNvSpPr txBox="1"/>
              <p:nvPr/>
            </p:nvSpPr>
            <p:spPr>
              <a:xfrm>
                <a:off x="6053797" y="3615409"/>
                <a:ext cx="159902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只利用滤波出的下一时刻值，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/>
                  <a:t>，考虑用多个时刻值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8EC399A-6E68-4F2C-9933-EEC7575F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797" y="3615409"/>
                <a:ext cx="1599028" cy="1477328"/>
              </a:xfrm>
              <a:prstGeom prst="rect">
                <a:avLst/>
              </a:prstGeom>
              <a:blipFill>
                <a:blip r:embed="rId9"/>
                <a:stretch>
                  <a:fillRect l="-3053" t="-2066" r="-15267" b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74F2DBF9-6E35-427A-9602-65337CB11F55}"/>
                  </a:ext>
                </a:extLst>
              </p14:cNvPr>
              <p14:cNvContentPartPr/>
              <p14:nvPr/>
            </p14:nvContentPartPr>
            <p14:xfrm>
              <a:off x="3438000" y="3080880"/>
              <a:ext cx="4384800" cy="4914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4F2DBF9-6E35-427A-9602-65337CB11F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8640" y="3071520"/>
                <a:ext cx="4403520" cy="5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78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E927-5390-4CF9-BE44-F428BFAD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Reward</a:t>
            </a:r>
            <a:r>
              <a:rPr lang="zh-CN" altLang="en-US"/>
              <a:t>的构建思考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22283-3741-4810-A0D9-1B150E3D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主要考虑两个点：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当前时刻信息</a:t>
            </a:r>
            <a:r>
              <a:rPr lang="en-US" altLang="zh-CN"/>
              <a:t>-&gt;BM</a:t>
            </a:r>
            <a:r>
              <a:rPr lang="zh-CN" altLang="en-US"/>
              <a:t>覆盖比例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历史信息</a:t>
            </a:r>
            <a:r>
              <a:rPr lang="en-US" altLang="zh-CN"/>
              <a:t>-&gt;BM</a:t>
            </a:r>
            <a:r>
              <a:rPr lang="zh-CN" altLang="en-US"/>
              <a:t>覆盖比例与上一时刻的</a:t>
            </a:r>
            <a:r>
              <a:rPr lang="zh-CN" altLang="en-US">
                <a:solidFill>
                  <a:srgbClr val="FF0000"/>
                </a:solidFill>
              </a:rPr>
              <a:t>差值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奖励设定的目标：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当前时刻</a:t>
            </a:r>
            <a:r>
              <a:rPr lang="en-US" altLang="zh-CN"/>
              <a:t>BM</a:t>
            </a:r>
            <a:r>
              <a:rPr lang="zh-CN" altLang="en-US"/>
              <a:t>覆盖比例尽可能大，极限情况完全被覆盖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用</a:t>
            </a:r>
            <a:r>
              <a:rPr lang="zh-CN" altLang="en-US">
                <a:solidFill>
                  <a:srgbClr val="FF0000"/>
                </a:solidFill>
              </a:rPr>
              <a:t>差值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引导智能体顺着梯度方向前进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zh-CN"/>
          </a:p>
          <a:p>
            <a:pPr marL="514350" indent="-514350"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1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CD0-C288-46B7-9B2A-9C4CA07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313D741-3016-4423-8D15-B58631665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9347"/>
            <a:ext cx="4194827" cy="359043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AC8975-AFB1-4E59-948D-A45241A3E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975" y="2309347"/>
            <a:ext cx="4194827" cy="35904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2AFF4C5-6E33-49DD-91CD-4128DC1A0611}"/>
              </a:ext>
            </a:extLst>
          </p:cNvPr>
          <p:cNvSpPr txBox="1"/>
          <p:nvPr/>
        </p:nvSpPr>
        <p:spPr>
          <a:xfrm>
            <a:off x="1915705" y="5715118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  <a:r>
              <a:rPr lang="zh-CN" altLang="en-US"/>
              <a:t>： 简单环境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3F6BE7-92F1-42CB-8711-CC87C646AB06}"/>
              </a:ext>
            </a:extLst>
          </p:cNvPr>
          <p:cNvSpPr txBox="1"/>
          <p:nvPr/>
        </p:nvSpPr>
        <p:spPr>
          <a:xfrm>
            <a:off x="8236481" y="5715118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  <a:r>
              <a:rPr lang="zh-CN" altLang="en-US"/>
              <a:t>： 复杂环境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91A74F5-6CAE-4C57-B90A-178390B5A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12" y="114782"/>
            <a:ext cx="2926087" cy="21945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87DA487-10E7-47A6-928E-8F7526379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40" y="0"/>
            <a:ext cx="2926087" cy="21945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0139222C-3906-4B3B-96F1-1FA47F94E24C}"/>
                  </a:ext>
                </a:extLst>
              </p14:cNvPr>
              <p14:cNvContentPartPr/>
              <p14:nvPr/>
            </p14:nvContentPartPr>
            <p14:xfrm>
              <a:off x="4830840" y="2107440"/>
              <a:ext cx="5224320" cy="3844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0139222C-3906-4B3B-96F1-1FA47F94E2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21480" y="2098080"/>
                <a:ext cx="5243040" cy="4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1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5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189</Words>
  <Application>Microsoft Office PowerPoint</Application>
  <PresentationFormat>宽屏</PresentationFormat>
  <Paragraphs>36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20220731</vt:lpstr>
      <vt:lpstr>概要</vt:lpstr>
      <vt:lpstr>BM划分</vt:lpstr>
      <vt:lpstr>利用滤波预测多步</vt:lpstr>
      <vt:lpstr>Reward的构建思考</vt:lpstr>
      <vt:lpstr>实验结果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Taylore Zhou</dc:creator>
  <cp:lastModifiedBy>Taylore Zhou</cp:lastModifiedBy>
  <cp:revision>33</cp:revision>
  <dcterms:created xsi:type="dcterms:W3CDTF">2022-07-25T16:37:03Z</dcterms:created>
  <dcterms:modified xsi:type="dcterms:W3CDTF">2022-08-17T13:14:27Z</dcterms:modified>
</cp:coreProperties>
</file>