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8-24T13:14:00.8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1091 15553 0,'25'0'16,"0"0"-1,0 0-15,0 0 0,-1 0 16,1 0-16,0 0 0,25 0 0,-26 0 16,1 24-16,0-24 0,25 0 0,-26 0 0,1 0 0,25 0 0,-1 0 15,1 0-15,0 0 0,-1 0 0,1 25 0,0-25 0,24 0 0,0 0 16,1 0-16,-1 0 0,75 0 0,-75 0 0,1 0 0,-1 0 0,75 0 16,-50 0-16,-24 0 0,-1 0 0,50 25 0,-49-25 0,-1 0 0,25 0 15,-24 25-15,98-25 0,-74 0 0,1 0 0,-26 0 0,1 0 0,-1 25 0,0-25 16,26 0-16,-1 24 0,-25-24 0,1 0 0,-1 0 0,0 0 0,1 0 15,24 0-15,-49 0 0,24 0 0,1 0 0,-1 0 0,0 0 0,-24 25 0,24-25 16,-24 0-16,0 0 0,-1 0 0,1 0 0,-1 0 0,26 0 0,-26 0 0,1 0 16,0 0-16,-1 0 0,1 0 0,-1 0 0,1 0 0,0 0 0,-1 0 0,1 0 15,0 0-15,-1 0 0,1 0 0,-1 0 0,-24 0 0,25 0 0,-25 0 0,49 0 16,-24 0-16,-26 0 0,26 0 0,0 0 0,-26 0 0,1 0 0,0 0 0,49 0 16,-49 0-16,0 0 0,0 0 0,24 0 0,-24 0 0,0 0 0,0 0 0,0 0 15,0 0-15,-1 0 0,26 0 0,-25 0 0,0 0 16,24 0-16,-24 0 0,0 0 0,0 0 15,-1 0-15,1 0 0,0 0 0,0 0 0,0 0 16,-1 0-16,1 0 0,0 0 0,0 0 16,0 0-16,-1 0 0,1 0 0,0 0 15,0 0-15,0 0 0,-1 0 0,1 0 16,0 0-16,0 0 0,0 0 0,-1 0 16,1 0-16,25 0 0,-25 0 0,-1 0 0,1 0 15,0 0-15,0 0 0,0 0 0,-1 0 0,1 0 0,0 0 0,25 0 16,-25 0-16,-1 0 0,1 0 0,25 0 0,-25-25 0,24 25 0,-24 0 15,0 0-15,0 0 0,24 0 0,-24 0 0,0 0 0,0-24 16,-1 24-16,1 0 0,0 0 0,0 0 16,0 0-16</inkml:trace>
  <inkml:trace contextRef="#ctx0" brushRef="#br0" timeOffset="862.623">11187 15577 0,'25'0'15,"0"25"-15,-1-25 0,1 0 0,25 0 16,-25 25-16,-1-25 0,1 0 0,0 0 0,0 0 0,0 0 0,24 25 0,1-25 15,-1 0-15,1 0 0,-25 0 0,24 0 0,125 0 16,-124 0-16,-1 0 0,1 0 0,-1 0 0,1 0 0,0 0 0,24 0 16,50 0-16,-49 0 0,-1 0 0,0 0 0,-24 0 0,99 0 15,-75 0-15,-24 0 0,24 0 0,1 0 0,-1 0 0,1 0 0,-1 0 0,0 0 16,1 0-16,-1 0 0,1 0 0,-1 0 0,25 0 0,-24 0 0,73 0 16,1 0-16,-74 0 0,-1 0 0,1 0 0,-26 0 0,26 0 0,-1 0 15,0 0-15,1 0 0,-26 0 0,26 0 0,-26 0 0,1 0 0,24 0 0,-24 0 16,0 0-16,24 0 0,0 0 0,-24 0 0,0 25 0,-1-25 0,1 0 15,-25 0-15,49 0 0,-24 0 0,-1 0 0,-24 0 0,25 0 0,-1 0 0,1 0 16,-25 0-16,24 0 0,26 24 0,-26-24 0,-24 0 0,25 0 0,-1 0 16,-24 0-16,25 0 0,-25 0 0,24 0 0,26 0 0,-26 0 0,-24 0 0,25 0 15,-1 0-15,1 0 0,24 0 0,-24 0 0,0 0 0,24 0 0,-24 0 0,24 0 16,-24 0-16,24 0 0,-24 0 0,24 0 0,0 0 0,-24 0 0,24 0 16,1 0-16,-25 0 0,24 0 0,124 0 0,-148 0 0,0 0 15,-1 0-15,1 0 0,-1 0 0,1 0 0,0 0 0,-26 0 0,1 0 0,25 0 16,-25 0-16,24 0 0,-24 0 0,25 25 0,-26-25 0,1 25 0,25-25 0,-25 0 15,24 25-15,1 0 0,-25-25 0,0 24 0,-1-24 16,1 25-16,-50-25 47,1 0-47,-1 0 0,0 0 16,0-25-16,0 25 0</inkml:trace>
  <inkml:trace contextRef="#ctx0" brushRef="#br0" timeOffset="1718.73">5804 15875 0,'0'25'16,"-25"-25"-1,25 25-15,0-1 16,0 1-16,0 0 16,0 0-16,0 0 0,0-1 0,0 1 15,0 0-15,0 25 0,0-26 0,0 26 16,0-25-16,0 0 0,0 24 0,0-24 16,0 0-16,0 0 0,0 0 0,-24-25 0,24 24 15,0 1-15,0 0 0,0 0 16</inkml:trace>
  <inkml:trace contextRef="#ctx0" brushRef="#br0" timeOffset="2153.028">5829 16024 0,'-25'0'0,"-24"-25"16,24 25-1,0 0 16,0 0-31,25 25 0,-25-25 16,1 0-16,24 25 0,-25-25 0,0 0 0,25 24 0,-25-24 16,25 25-16,-25 0 0,1-25 0,-1 0 15,25 25-15,-25-25 0</inkml:trace>
  <inkml:trace contextRef="#ctx0" brushRef="#br0" timeOffset="2422.556">5804 15900 0,'25'0'16,"-25"25"0,0-1-16,0 1 15,0 0-15,0 0 16,25-25-16,-25 25 0,25-25 16,0 0-16,-25 24 0,24-24 0,-24 25 15,25-25-15,0 25 0,0-25 0,0 0 16,-1 0-16</inkml:trace>
  <inkml:trace contextRef="#ctx0" brushRef="#br0" timeOffset="8994.737">1290 7937 0,'-25'0'94,"25"25"-94,0 0 0,0 0 15,0 0 1,-25-25-16,25 25 0,0-1 16,-25 1-16,1 0 15,24 0 1,0 0-16,-25-25 15,25 24-15,-25-24 16,25 25-16,-25-25 16,25 25-16,25-25 125,0 0-125,0 0 0,-1 0 0,1 0 15,0 0-15,0 0 0,0 0 0,-1-25 16,1 25-16,0-25 0,0 25 16,0 0-16,-1 0 0,-24-24 0,25 24 15,-25-25-15,25 25 0,0 0 0,-25-25 0,0 0 125,-25 0-109,0 25-16,25-24 15,-25 24-15,1 0 16,-1 0-16,0-25 16,0 25-16,0 0 15,1 0-15,24-25 0,-25 25 0,0 0 16,25-25-16,-25 25 0,25-25 16,-25 25-16,25 25 187,0 0-187,25-25 16,-25 25-16,0 0 15,0-1-15,25-24 0,-25 25 16,0 0-16,0 0 16,25 0-16,0-25 0,-25 24 0,0 1 15,0 0-15,24 0 0,-24 0 16,0-1-16,25-24 0,-25 25 15,0 0-15,0-50 172,0 0-172,0 1 16,0-1-16,0 0 16,0 0-16,0 0 0,0 1 0,0-1 15,0 0-15,0 0 0,0-24 16,0 24-16,25 25 0,-25-25 0,0 0 15,0 0-15,0 0 16,0 1 0</inkml:trace>
  <inkml:trace contextRef="#ctx0" brushRef="#br0" timeOffset="17164.248">14412 15900 0,'0'25'63,"0"-1"-63,0 1 15,0 0-15,0 0 0,0 0 0,0-1 16,0 1-16,0 0 0,0 0 0,0 0 16,24-1-16,-24 1 0,0 0 15,0 0 1,0 0-16</inkml:trace>
  <inkml:trace contextRef="#ctx0" brushRef="#br0" timeOffset="17546.512">14436 15900 0,'-24'-25'31,"-1"50"-15,0-25-16,25 25 0,-25-25 16,0 0-16,25 24 0,-25-24 0,25 25 15,-24 0-15,-1-25 16,25 25-16,-25-25 0,0 0 16,0 0-1</inkml:trace>
  <inkml:trace contextRef="#ctx0" brushRef="#br0" timeOffset="17850.677">14312 15850 0,'25'0'15,"0"0"1,-25 25-16,25-25 0,0 0 16,-1 0-16,-24 25 0,25-25 15,0 0-15,0 0 0,0 0 16,-1 0-16,-24 25 0,25-25 15,0 0-15</inkml:trace>
  <inkml:trace contextRef="#ctx0" brushRef="#br0" timeOffset="21381.947">15677 15925 0</inkml:trace>
  <inkml:trace contextRef="#ctx0" brushRef="#br0" timeOffset="24298.726">15726 6127 0,'0'25'15,"0"-1"-15,0 1 16,0 0-16,0 0 0,0 0 0,0-1 15,0 1-15,0 0 0,0 0 0,0 0 16,0-1-16,0 1 0,0 0 16,0 0-16,0 0 0,0-1 15,0 1-15,0 0 0,0 0 0,0 0 16,0-1-16,0 1 0,0 0 0,-25-25 0,25 25 16,0 0-16,0-1 0,0 1 0,0 0 15,0 0-15,0 0 0,0 24 16,0-24-16,0 0 0,0 0 15,0 0-15,0-1 0,-24 1 0,24 0 0,0 0 16,-25 0-16,25-1 0,0 1 16,0 0-16,0 0 0,0 0 0,0-1 15,-25-24-15,25 25 16,0 0-16,0 0 31</inkml:trace>
  <inkml:trace contextRef="#ctx0" brushRef="#br0" timeOffset="24966.037">15577 7119 0,'0'25'32,"0"0"-17,0-1-15,0 1 16,0 0 0,0 0-16,0 0 15,25-1-15,-25 1 16,0 0-16,25-25 15,-25 25-15,0 0 16,25-25 0,0 0 77,-25-25-61,0 0-32,0 0 0,24 25 15,-24-25-15,25 1 16,-25-1 15</inkml:trace>
  <inkml:trace contextRef="#ctx0" brushRef="#br0" timeOffset="37901.797">3721 15180 0,'0'25'31,"0"0"-16,0 0 1,0 0 0,25-25-1,-1 0 1,-24 24-16,25-24 0,0 0 16,-25 25-16,25-25 15,0 0-15,-1 25 16,1-25-16,-25 25 15,25-25-15,0 0 16,0 0-16,-25 25 0,24-25 16,1 0-16,0 0 15,0 0 1,-25-25-16,25 25 16,-1 0-1,1 0 16,0 0-15,0 0 0,0 0-1,-1 0-15,1 0 16,0 0-16,0 0 16,0 0-16,-1-25 15,1 25-15,0 0 16,-25-25 234,0 0-250,0 1 15,0-1-15,0 0 32</inkml:trace>
  <inkml:trace contextRef="#ctx0" brushRef="#br0" timeOffset="39782.69">11633 15379 0,'25'0'46,"0"0"-30,0 0 0,0 0-16,-1 0 15,1 0-15,0 0 16,0 0 0,0 0-16,-1 0 15,1 0-15,0 0 0,0 0 0,0 0 16,-1 0-16,1 0 0,25 0 0,-25 0 0,24 0 15,-24 0-15,0 25 0,0-25 0,0 0 0,-1 0 16,1 0-16,0 0 0,0 0 0,0 0 16,-1 0-16,1 0 0,0 0 15</inkml:trace>
  <inkml:trace contextRef="#ctx0" brushRef="#br0" timeOffset="45732.777">21952 15652 0,'0'25'15,"0"-1"1,25-24-16,0 0 15,0 0-15,-1 0 0,1 0 0,0 0 16,0 0-16,0 0 0,-1 0 0,1 0 0,0 0 0,0 0 0,0 0 0,-1 0 16,26 0-16,-25 0 0,0 0 0,24 0 0,-24 0 0,25 0 0,-1 0 15,1 0-15,24 0 0,-24 0 0,-25 0 0,24 0 16,-24 0-16,25 0 0,74 0 0,-99 0 0,24 0 16,1 0-16,-1 0 0,-24 0 0,25 0 0,-1 0 0,1 0 0,-25 0 0,24 0 15,-24 0-15,50 0 0,-26 0 0,26 0 0,-26 0 0,26-24 0,-51 24 0,26 0 16,0 0-16,-1 0 0,51-25 0,-51 25 0,1 0 0,-1 0 15,1 0-15,0-25 0,24 25 0,-24 0 0,98 0 0,-98 0 16,0 0-16,-1 0 0,26 0 0,-1 0 0,1 0 0,-26 0 0,26 0 16,-1 0-16,-24 0 0,24 0 0,0 0 0,1 0 0,-1 0 0,1 0 0,-1 0 15,0 0-15,1 0 0,-1 0 0,1 0 0,-1 0 0,1 0 0,-26 0 0,26 0 16,-1 0-16,0 0 0,1-25 0,-1 25 0,1 0 0,-26-25 0,26 25 0,49-24 16,-75 24-16,1 0 0,-1 0 0,1 0 0,0 0 0,-1 0 15,26 0-15,-26 0 0,-24 0 0,0 0 0,25 0 0,-1 0 0,-24 0 0,0 0 0,0 0 16,24 0-16,-24 0 0,0 0 0,0 0 0,24 0 0,-24 0 15,0 0-15,0 0 0,-1 0 32,1 0-1,0 0-15,25 0-1,-26 0-15,1 0 16,0 0-16,0 0 47,0 0-47,-1 24 15,1-24-15,0 0 0,-25 25 0,25-25 16,0 0-16,0 0 0,-1 0 0,1 25 0,0-25 16,0 0-16,0 0 0,-1 0 31,1 0 94</inkml:trace>
  <inkml:trace contextRef="#ctx0" brushRef="#br0" timeOffset="53988.791">10195 12378 0</inkml:trace>
  <inkml:trace contextRef="#ctx0" brushRef="#br0" timeOffset="69818.596">1687 7218 0,'0'25'16,"0"0"-16,0 24 0,0-24 16,0 0-16,0 0 0,0 0 0,0-1 0,-25 1 15,25 0-15,0 0 16,0 0-16,0-1 31,0 1-31,0 0 16,0 0-16,-25 0 0,25-1 0,0 1 15,0 0-15,0 0 0,-25 0 16,25-1-16</inkml:trace>
  <inkml:trace contextRef="#ctx0" brushRef="#br0" timeOffset="72473.365">15255 8310 0,'0'24'125,"0"1"-109,25 0-16,-25 0 0,0 0 0,0 24 0,24-49 16,-24 25-16,0 0 0,0 0 0,0-1 0,25 1 15,-25 0-15,0 0 0,0 0 0,0-1 16,0 1-16,25-25 0,-25 25 0,0 0 16,0 0-16,0-1 15,25-24-15,-25 25 0,0 0 16,0-50 31,0 0-47,0 1 15,0-1-15,0 0 0,0 0 0,0 0 16</inkml:trace>
  <inkml:trace contextRef="#ctx0" brushRef="#br0" timeOffset="73098.824">15106 8582 0,'0'25'31,"25"0"-31,-25 0 0,25-25 0,-25 25 16,0-1-16,24 1 0,1 0 16,-25 0-16,0 0 0,25-25 15,-25 24-15,0 1 0,0 0 16,25-25-16,-25 25 15,25 0-15,-1-25 16,1 0 31,-25-25-31,25 25-16,-25-25 0,0 0 15,25 0-15,0 1 0,0-1 0,-25 0 16,0 0-16,24 0 0,-24 1 15,25 24-15,-25-25 0,0 0 0,25 25 79</inkml:trace>
  <inkml:trace contextRef="#ctx0" brushRef="#br0" timeOffset="-96616.055">15404 6102 0,'0'25'16,"-25"0"0,25-1-16,0 1 0,0 0 0,0 0 15,0 0-15,0-1 0,0 1 16,0 0-16,0 0 0,0 24 0,0-24 0,0 0 0,0 0 0,0 0 15,0-1-15,0 1 0,0 0 0,0 0 0,0 0 0,0 49 0,0-49 16,0 0-16,0-1 0,0 26 0,0 0 0,0-25 0,0-1 16,0 1-16,0 25 0,0-25 0,0-1 0,0 1 0,0 0 0,0 0 15,0 24-15,0-24 0,0 0 0,0 0 16,0 0-16,0-1 0,-25 1 16</inkml:trace>
  <inkml:trace contextRef="#ctx0" brushRef="#br0" timeOffset="-96194.053">14982 6796 0,'0'0'0,"0"25"0,0 0 16,0 0-16,0 0 0,0 0 16,0-1-16,0 1 0,0 0 0,0 0 15,0 0-15,0-1 0,0 1 16,0 0-16,0 0 0,0 0 0,25-1 0,-25 1 16,0 0-16,25-25 0,-25 25 0,24-25 0,-24 25 15,25-25-15,0 0 16,0 0-1,0 0 1,-25-25-16,0 0 0,24 0 16,1 0-16,-25 1 15,0-1-15,25 25 0,0-25 0,-25 0 16,25 0-16,-25 1 0,24-1 0,-24 0 16,25 0-16,0 0 0,-25 1 0,25 24 0,-25-25 15,25 25-15,-25-25 0,25 0 0,-1 25 0,1-25 16,0 25-16,0-25 0,0 25 0,-1 0 0,1-24 15,0 24-15,0 0 16,0 0-16</inkml:trace>
  <inkml:trace contextRef="#ctx0" brushRef="#br0" timeOffset="-94336.119">18008 7268 0,'0'0'0,"0"25"15,25-1-15,-25 1 0,0 0 16,0 0-16,0 0 0,0-1 16,0 1-1,0 0-15,0 0 0,0 0 16,0-1-16,0 1 0,0 0 16</inkml:trace>
  <inkml:trace contextRef="#ctx0" brushRef="#br0" timeOffset="-93834.09">18008 7169 0,'25'0'16,"-25"24"0,25-24-16,0 0 0,-1 0 0,1 0 15,0 0-15,0 0 16,-25 25 15,0 0-15,0 0-1,0 0 1,-25-25-16,25 24 16,-25 1-1,25 0-15,0 0 0,0 0 16,0-1-16,0 1 0,0 0 0,0 0 16,0 0-16,0-1 0,0 1 0,25 0 15,0-25-15,0 25 16,-1-25-16,-24 25 78,-24-25-62,-1 0-16,0 0 0,0 0 15,0 0 1,1 0-16,-1 0 15</inkml:trace>
  <inkml:trace contextRef="#ctx0" brushRef="#br0" timeOffset="-40135.977">23192 15230 0,'25'25'94,"0"-25"-79,0 0-15,0 0 0,-1 0 16,1 0-16,0 25 0,0-25 15,0 0-15,-1 0 0,1 0 16,0 0-16,0 0 16,0 0-16,-1 0 0,1 0 15,0 0-15,0 0 0,0 0 16,-1 0 0,1 0-16,-25 24 15,25-24 32</inkml:trace>
  <inkml:trace contextRef="#ctx0" brushRef="#br0" timeOffset="-38543.354">26987 2877 0,'-24'0'0,"48"0"0,-48 25 0,-1-25 15,25 25-15,-25 0 0,0 0 0,25-1 0,-25 1 16,25 0-16,-24 0 0,24 0 0,0-1 0,-25 1 16,0 0-16,25 0 0,0 24 0,-25-24 15,25 0-15,0 0 0,0 0 16,0-1-16,0 1 0,0 0 15,25-25-15,0 0 0,0 0 0,-1 0 16,26 0-16,-25 0 0,0 0 0,-1 0 0,1 0 16,0 0-16,0 0 0,0-25 0,-25 0 0,25 25 0,-25-24 15,24 24-15,-24-25 0,25 25 0,0-25 0,-25 0 0,25 0 16,0 25-16,-25-24 0,24 24 0,-24-25 0,25 0 0,-25 0 16,0 0-16,0 1 0,0-1 15,0 0-15,-25 0 0,1 0 16,-1 25-16,25-24 0,-25 24 15,0 0-15</inkml:trace>
  <inkml:trace contextRef="#ctx0" brushRef="#br0" timeOffset="-37926.134">30435 3373 0,'0'25'0,"-24"-25"0,24 25 0,-25 0 0,25 0 16,0-1-16,-25-24 0,25 25 0,0 0 0,-25 0 15,25 0-15,0-1 0,0 1 16,0 0-16,0 0 0,0 0 0,0 0 16,0-1-16,25-24 0,-25 25 0,25 0 0,-25 0 15,25 0-15,-1-25 0,1 24 0,0-24 0,0 0 16,-25 25-16,25-25 0,-1 0 0,1 0 0,0 0 16,0 0-16,0 0 15,-1 0-15,-24-25 0,25 1 16,-25-1-16,0 0 0,0 0 15,0 0-15,25 25 0,-25-24 0,0-1 0,25 0 16,-25 0-16</inkml:trace>
  <inkml:trace contextRef="#ctx0" brushRef="#br0" timeOffset="-37382.125">28426 5283 0,'0'0'0,"-25"0"0,1 0 0,-26 25 15,25 0 1,25 0-16,-25-25 0,25 25 0,0-1 0,-24-24 16,24 25-16,0 0 0,0 0 0,0 0 0,0-1 15,0 1-15,0 0 0,24 0 0,1 24 0,-25-24 16,25-25-16,-25 50 0,25-50 0,0 25 0,-1-1 0,1-24 16,0 25-16,0-25 0,0 0 15,-1 0-15,-24-25 16,25 1-16,-25-1 0,0 0 0,0 0 15,0 0-15,0 1 0,0-1 0,0-25 0,0 25 0,0 1 16,0-26-16,0 25 0,-25 0 0,25 1 0,-24 24 16,24-25-16,-25 0 0,0 25 0,25-25 0,-25 25 0,0-25 15,1 25-15,-1 0 0,0 0 0,25-24 0,-25 24 16,0 0-16</inkml:trace>
  <inkml:trace contextRef="#ctx0" brushRef="#br0" timeOffset="-36058.526">29096 6821 0,'25'0'31,"0"0"-31,-25 50 0,0-25 16,0 0-16,24-1 0,-24 1 15,0 0-15,0 0 0,0 0 0,25-25 0,0 49 16,-25-24-16,0 0 0,25 0 0,-25-1 16,0 1-16,0 0 0,0 0 15,25-25-15</inkml:trace>
  <inkml:trace contextRef="#ctx0" brushRef="#br0" timeOffset="-35682.544">29046 6672 0,'-25'0'31,"25"25"-15,0 0-16,0 0 15,-24-25-15,24 25 0,-25-1 16,25 1-16,0 0 15</inkml:trace>
  <inkml:trace contextRef="#ctx0" brushRef="#br0" timeOffset="-35488.545">29071 6648 0,'0'24'16,"0"1"-1,25-25-15,0 0 16,0 0 0,-25 25-16,24-25 0,1 0 15,0 0-15,0 0 0</inkml:trace>
  <inkml:trace contextRef="#ctx0" brushRef="#br0" timeOffset="-34793.993">28625 5085 0</inkml:trace>
  <inkml:trace contextRef="#ctx0" brushRef="#br0" timeOffset="-33975.126">30311 3944 0</inkml:trace>
  <inkml:trace contextRef="#ctx0" brushRef="#br0" timeOffset="-32064.032">28104 5011 0,'0'0'0,"-25"0"78,0 0-62,0 24-16,25 1 0,-25 0 15,1 0-15,-1 0 0,25-1 0,-25-24 0,25 50 16,-25-25-16,0-25 0,25 49 0,-24-49 0,-1 50 16,0-25-16,0 0 0,0 24 0,1-24 15,24 0-15,-25 0 0,25-1 0,-25 1 0,25 0 16,0 0-16,-25-25 0,0 25 16,25-1-16,0 1 0,0 0 15,0 0-15,0 0 0,0-1 16,0 1-16,0 0 0,0 0 15,0 0-15,0 0 0,0-1 0,0 1 16,25-25-16,-25 25 0,0 0 16,25 0-16,-25-1 0,0 1 15,25-25-15,-25 25 0,0 0 0,0 0 0,25-1 16,-1-24-16,-24 25 0,0 0 0,25-25 0,-25 25 0,25-25 16,-25 25-16,25-1 0,0 1 0,-1-25 0,-24 25 0,25-25 15,-25 25-15,50-25 0,-50 25 0,25-25 0,-25 24 0,49-24 16,-24 0-16,-25 25 0,25-25 0,0 0 0,0 0 0,-1 0 15,1 25-15,0-25 0,0 0 0,0 0 0,-1 0 0,1 0 0,25 0 16,-25 0-16,-1 0 0,1 0 0,0 0 0,25 0 16,-26 0-16,1 0 0,0-25 0,0 0 0,0 25 0,-1-24 0,1 24 15,0-25-15,0 0 0,0 25 0,24-25 0,26-24 16,-75 24-16,49 0 0,1-25 0,-25 26 0,24-51 16,-24 50-16,0 1 0,0-1 0,0-25 0,-25 25 0,49-24 15,-49 24-15,25 0 0,-25 0 0,0 0 0,25 1 0,-25-1 0,25 0 16,-25-25-16,0 26 0,0-1 0,0 0 0,0 0 0,0-24 0,0 24 15,-25 0-15,25 0 0,-25-24 0,0 49 0,25-25 0,-25 0 16,1-49-16,-1 74 0,25-25 0,-25 0 0,25 0 0,-25 0 0,0-24 16,0 24-16,1 0 0,-1 0 15,0 1-15,0-1 0,0 0 0,1 25 16,-1-25-16,0 25 0,25-25 0,-25 25 0,0 0 0,1-24 16,-1 24-16,-25 0 0,25 0 0,1 0 0,-1 0 0,0-25 15,0 25-15,0 0 0,1-25 0,-1 25 0,0 0 0,0 0 0,0 0 16,1 0-16,-1 0 0,0-25 0,0 25 0,0 0 0,1 0 0,-1 0 0,0 0 15,0 0-15,0 0 0,1 0 0,-26 0 16,25 0 0,0 0-1</inkml:trace>
  <inkml:trace contextRef="#ctx0" brushRef="#br0" timeOffset="-29403.012">27236 3225 0</inkml:trace>
  <inkml:trace contextRef="#ctx0" brushRef="#br0" timeOffset="-28646.594">27384 2902 0,'0'-25'62,"0"1"-46,25 24-16,-25-25 16,25 25-16,-25-25 0,0 0 15,25 25 1,0 0-16,-25-25 15</inkml:trace>
  <inkml:trace contextRef="#ctx0" brushRef="#br0" timeOffset="-24902.162">27186 3051 0,'0'-25'32,"25"25"-17,-25-25 16,25 1-31,-1 24 0,-24-25 16,25 25-16,-25-25 0,25 0 16,-25 0-16,25 25 0,-25-24 15,25 24-15,-25-25 78</inkml:trace>
  <inkml:trace contextRef="#ctx0" brushRef="#br0" timeOffset="-24421.97">27707 2729 0,'0'24'16,"0"1"0,0 0-16,-25-25 0,25 25 15,0 0-15,0-1 0,0 1 16,0 0-16,0 25 0,0-26 0,0 1 0,0 0 16,0 0-16,0 24 0,0-24 0,0 0 15,0 0-15,0 0 0,0-1 0,0 1 0,0 0 0,0 0 16,0 0-16,0-1 0,0 1 15,0 0 1,-25-25-16,25 25 0,-25 0 0,25-1 16,-24-24-16</inkml:trace>
  <inkml:trace contextRef="#ctx0" brushRef="#br0" timeOffset="-24056.26">27508 3299 0,'0'25'16,"0"0"-1,0-1-15,0 1 0,0 0 16,0 0-16,0 0 0,0-1 0,0 26 15,0-25-15,25-25 0,-25 25 0,25-25 16,-25 24-16,0 1 0,25-25 16,0 0 31,-1-25-32,1 25-15,-25-24 0,0-1 0,25 25 0,-25-25 0,0 0 0,25 25 16,0-49-16,-25-1 0,24 50 0,-24-50 0,25 50 15,-25-24-15,25-1 0,0 25 0,-25-50 0,25 25 16,-25 1-16,24 24 0</inkml:trace>
  <inkml:trace contextRef="#ctx0" brushRef="#br0" timeOffset="-23490.651">31254 3349 0,'0'24'0,"0"1"0,0 0 0,0 0 16,25-25-16,-25 25 0,0-1 0,0 1 0,25-25 0,-25 25 0,0 0 0,0 0 15,24-1-15,-24 1 0,25 0 0,-25 0 0,0 0 16,0 0-16,0-1 0,0 1 0,25-25 0,-25 25 16,0 0-16,0 0 0,0-1 0,0 1 15,0 0-15,0 0 0,0 0 0,0-1 16,0 1-16,-25 0 0</inkml:trace>
  <inkml:trace contextRef="#ctx0" brushRef="#br0" timeOffset="-23062.29">31130 3870 0,'0'24'47,"0"1"-47,0 0 16,25 0-16,-25 0 0,0-1 0,24-24 16,-24 25-16,0 0 0,25 0 0,-25 0 0,25-25 15,-25 24-15,0 1 16,25-25-1,0 0 1,0-25-16,-25 1 16,24 24-16,1-25 0,0 0 15,0 0-15,0 0 0,24 25 16,-49-24-16,25 24 0,-25-25 0,25 0 0,0 0 0,-1 0 16,1 25-16,-25-24 0,0-1 0,25 25 0,-25-25 15,25 25-15,-25-25 16</inkml:trace>
  <inkml:trace contextRef="#ctx0" brushRef="#br0" timeOffset="-18108.191">22771 8830 0,'25'0'31,"-1"0"-15,1 0-16,-25 25 0,25 0 15,-25 0-15,25 0 0,24-1 0,-49 1 16,25-25-16,-25 25 0,25-25 0,-25 25 0,50 0 0,-26 0 15,-24-1-15,25-24 0,-25 25 0,25-25 0,0 25 0,0 0 0,-1 0 16,1-25-16,-25 24 0,25-24 0,-25 25 0,25 0 16,-25 0-16,25-25 0,-25 25 0,24-25 0,-24 24 0,25 1 15,-25 0-15,0 0 0,25 0 0,-25-1 0,0 1 16,25-25-16,-25 25 0,0 0 0,0 0 0,25-25 0,-1 0 31</inkml:trace>
  <inkml:trace contextRef="#ctx0" brushRef="#br0" timeOffset="-17670.419">23440 9302 0,'-24'0'32,"24"25"-17,0-1-15,0 1 0,24-25 0,-24 25 16,0 0-16,25 0 0,-25-1 0,25 1 15,-25 0-15,0 0 0,0 0 0,0-1 16,25-24-16,-25 25 0,0 0 0,0 0 16,0 0-16,-25-50 47,25 0-32,-25 25-15,0-25 0,1 25 0,-1-25 0,0 25 16,0-24-16,25-1 0,-25 25 0,1 0 0,24-25 15,-25 25-15,0 0 0,25-25 0,-50 25 0,26-25 16,24 1-16,-25 24 0,0 0 0,0-25 0,0 25 16</inkml:trace>
  <inkml:trace contextRef="#ctx0" brushRef="#br0" timeOffset="7695.854">1960 5680 0,'0'0'0,"-50"25"0,25 0 15,0 0-15,-24-25 0,24 24 0,-25 1 0,26 0 0,-26-25 0,25 25 16,0 0-16,-49 0 0,49-1 0,-25 1 0,26 0 0,-26 0 0,0 24 15,-24-24-15,0 25 0,-1-1 0,26-24 0,-1 25 16,25-25-16,-24 24 0,-1-24 0,-24 99 0,49-74 0,-25-1 16,25 1-16,-24 24 0,-1-24 0,1 24 0,24 1 0,-25-1 0,25 1 0,-24-1 15,-1 149-15,25-124 0,25 25 0,-25 100 0,25-76 0,-24-48 16,24 24-16,0 25 0,0-25 0,0 24 0,0-24 0,0 25 0,0 75 16,0-125-16,0 50 0,0-50 0,0 25 0,24 25 0,1-50 0,25 298 15,-25-298-15,-1 50 0,1-50 0,25 50 0,-25 0 0,24-25 16,1 173-16,-25-173 0,0 25 0,-1 0 0,1-25 0,25 25 0,-1 198 15,1-173-15,-25-1 0,0-24 0,24 0 0,-24 25 0,0-25 0,24 24 16,1 1-16,-25-50 0,24 49 0,-24 1 0,50 149 0,-26-175 0,26 125 16,-26-124-16,26 99 0,-26-99 0,1-50 0,0 25 0,-1-25 15,50 149-15,-24-148 0,-26 24 0,51 49 0,-51-98 0,50 98 16,-49-98-16,-25-26 0,24 1 0,26 24 0,-26-24 0,75 74 16,50 25-16,-124-124 0,-1 24 0,1-24 0,24 0 15,1 24-15,-1-49 0,25 50 0,25-25 0,-49-25 0,-1 0 16,1 0-16,-26 0 0,26 0 0,-1 0 0,1 0 0,-26 0 0,26 0 0,-1 0 15,0-25-15,1 25 0,-26-25 0,26 25 0,-1-25 0,1 1 0,-1-1 0,0 0 16,1 0-16,-1 0 0,1 1 0,-26 24 0,26-25 0,-1 0 0,100 0 16,-100 0-16,1 1 0,-26-1 0,26 0 0,73-25 0,-73 26 15,-1 24-15,1-25 0,-26 0 0,26 0 0,-1 25 0,1-25 0,-1 1 0,-24-1 16,24 25-16,0-25 0,1 25 0,-1-25 0,1 0 0,-1 25 0,50-24 16,-49-1-16,-1 25 0,0-25 0,-24 25 0,24-25 0,75-24 0,-74 49 15,-1 0-15,0-25 0,1 0 0,-1 0 0,-24 0 0,24 1 0,150-76 16,-76 51-16,-48-1 0,-26 0 0,174-74 15,-174 100-15,1-26 0,24 0 0,-25 1 0,100-50 0,0-25 16,-100 99-16,1-50 0,24 1 0,74-50 0,-98 74 0,98-99 16,-73 100-16,-26-26 0,1 26 0,-1-26 0,0 1 0,75-75 15,0-99-15,0 50 0,-100 98 0,26-98 16,24-25-16,-99 124 0,74-100 0,-49 100 0,-25 0 0,0-1 16,0-48-16,0 48 0,0 1 0,0 0 0,0-25 0,0 0 0,-25 0 15,1-25-15,-1 0 0,-74-74 0,74 99 0,-25-25 0,-74-124 16,75 149-16,-100-149 0,-74-74 0,49 124 15,75 99-15,-75-124 0,-24 0 0,98 173 0,1-49 16,-99-74-16,74 99 0,-199-199 0,224 224 0,-124-125 16,99 100-16,-124-75 0,24-24 0,100 99 0,-124-100 15,100 100-15,24 0 0,-124-75 0,-149-99 16,273 174-16,-100-99 0,100 148 0,-124-124 0,25 26 16,99 73-16,25 1 0,0-1 0,24 26 0,-24-1 0,-50-49 15,0 0-15,100 74 0,-1 0 0,-24-24 0,24 24 0,-24-25 16,-1 25-16,26 0 0,24 1 0,-74-26 0,74 50 0,-74-50 15,49 26-15,-49 24 0,49-25 0,25 25 0,-74-25 16,25 25-16,24 0 0,1 0 0,-1 0 0,-25 0 0,-49 0 16,50 0-16,24-25 0,-24 25 0,24 0 0,-24 0 0,0 0 0,-1 0 15,1 0-15,24 0 0,-24 0 0,-1 0 0,1 0 0,24 0 0,1 0 0,-26 25 16,26 0-16,-1-25 0,-49 25 0,49-25 0,1 24 0,-1-24 0,25 25 0,-49-25 16,24 0-16,25 25 0,-24 0 0,-26 0 0,51-25 0,-1 0 0,-25 24 0,25 1 15,-24-25-15,24 0 0,-50 50 0,51-50 0,-26 25 0,-24 0 16,49-1-16,0 1 0,-49 0 0,49 0 0,0-25 0,0 49 0,0-24 15,-24 25-15,24-25 0,0 24 16,0-24-16,25 25 0,-24-26 0,24 1 0,0 0 0,0 0 0,0 0 16,0-1-16,-25-24 0,25 25 0,0 0 0,0 0 0,0 0 15,0-1-15,0 1 0,0 0 0,0 0 0,0 0 16,0-1-16,-25 1 0,25 0 0,0 0 16,0 0-16,0-1 0,0 1 62</inkml:trace>
  <inkml:trace contextRef="#ctx0" brushRef="#br0" timeOffset="13267.681">16644 6623 0,'0'25'32,"-25"-25"-32,25 24 31,0 1-15,-25-25-1,25 25-15</inkml:trace>
  <inkml:trace contextRef="#ctx0" brushRef="#br0" timeOffset="14377.877">16768 6499 0,'0'25'31,"-25"-1"-31,0 1 16,1-25-16,24 25 0,0 0 15,-25-25-15,25 25 0,-25-1 0,0-24 0,25 25 0,-25 0 16,25 0-16,-24 0 0,-1-1 0,25 1 0,0 0 15,-25 25-15,25-25 0,-25-25 0,25 24 0,0 1 16,-25 0-16,1 0 0,24 0 16,-25-25-16,25 24 0,-25 1 0,0-25 15,0 25-15,0-25 0,1 0 0,24 25 16,-25-25-16,0 0 0,25 25 0,-25-25 0,25 24 16,-25-24-16,1 0 0,-1 25 0,0-25 15</inkml:trace>
  <inkml:trace contextRef="#ctx0" brushRef="#br0" timeOffset="14757.876">16098 7119 0,'0'50'15,"0"-26"1,0 1-16,0 0 0,0 0 16,0 0-16,0-1 0,0 1 0,0 25 15,0-25-15,-25-1 16,25 1-16,0 0 0,0 0 15,-24 0-15,24-1 0,24-24 79,1 0-79,0 0 0,0 0 15</inkml:trace>
  <inkml:trace contextRef="#ctx0" brushRef="#br0" timeOffset="18461.832">6474 16297 0,'25'0'0,"-25"24"31,0 1-31,0 0 0,0 0 0,25 0 0,-25 0 16,24-1-16,-24 1 0,25 50 0,-25-26 15,25-24-15,0 25 0,-25-26 0,25 1 0,-25 25 0,24-1 16,1-24-16,0 25 0,-25-25 0,25-1 0,0 1 15,-25 0-15,24 0 0,1-25 0,-25 25 16,0-1-16,25-24 0</inkml:trace>
  <inkml:trace contextRef="#ctx0" brushRef="#br0" timeOffset="18847.363">6772 16421 0,'-50'49'15,"50"-24"1,-25-25 0,25 25-16,-25 0 0,25 0 15,-24-25-15,-1 24 0,0 1 0,-25 0 0,26 0 16,-26 0-16,25-25 0,-24 24 0,24 1 0,-50-25 15,51 0-15,-1 0 0,-25 0 0,25 25 16,1-25-16,-1 0 0,0 0 16,0-25-1</inkml:trace>
  <inkml:trace contextRef="#ctx0" brushRef="#br0" timeOffset="19090.806">6176 16247 0,'25'0'47,"0"0"-47,0 0 15,0 0-15,-1 25 16,1-25-16,0 0 0,25 0 0,-26 0 0,1 0 16,0 0-16,0 0 0,24 0 0,-24 0 0,25 0 15,-25 0-15,-25 25 0,24-25 0,1 0 0</inkml:trace>
  <inkml:trace contextRef="#ctx0" brushRef="#br0" timeOffset="28615.009">19869 5904 0,'0'24'31,"0"1"-15,0 0-16,0 0 0,0 0 15,0-1-15,0 1 0,0 0 0,0 0 16,0 0-16,0-1 0,0 26 0,0-25 0,0 24 0,0 100 15,0 25-15,0-100 0,0 1 0,0-26 16,0 51-16,0 73 0,0-74 0,0 1 0,0-1 0,0 0 16,24 124-16,-24-99 0,0 25 0,0-25 0,0 25 0,0-25 0,0 25 0,0-25 15,0 149-15,0-174 0,0 25 0,0 25 0,0-25 0,0 25 0,0-50 16,0 124-16,0-124 0,0 50 0,0-50 0,0 25 0,0 0 16,0-24-16,0 24 0,0 173 0,0-173 0,0-24 0,0-1 15,0 0-15,0 0 0,0 0 0,0 1 0,0-1 0,0 25 0,0-25 0,25 0 16,-25 1-16,0 24 0,25 0 0,-25-25 0,0 0 0,0 25 0,0-25 0,0 25 15,25-25-15,0 26 0,-25 98 0,0-124 0,24 25 0,-24-25 0,0 0 16,0 1-16,25-26 0,-25 50 0,0 99 0,0-148 0,25-1 16,-25-24-16,0-1 0,25 1 0,-25 0 0,0-1 0,0 1 0,0-1 15,0 1-15,0-25 0,0 0 0,0 24 0,0-24 0,0 0 0,0 24 0,0-24 16,0 0-16,0 0 0,0 24 0,0-24 0,0 0 0,0 25 0,0-25 0,0-1 16,0 1-16,0 25 0,0-25 0,0 24 0,0-24 0,0 49 15,0-49-15,-25 0 0,25 25 0,0-26 0,0 26 0,0-25 0,-25 49 16,25-24-16,0-25 0,-25 24 0,25-24 0,0 49 0,0-24 0,-24-25 0,24 24 15,0 1-15,0 0 0,-25-25 0,25 24 0,0 1 0,-25-25 0,25 24 0,-25 26 16,25-51-16,0 1 0,0 25 0,0-25 0,-25-1 0,1 26 0,24 0 16,0-26-16,0 1 0,-25 0 0,25 0 0,-25 0 0,25-1 0,0 51 15,0-50-15,0 24 0,-25-24 0,25 0 0,-25 24 0,25-24 16,0 50-16,0-51 0,-24 1 0,24 25 0,-25-25 0,25 0 0,0-1 0,0 26 16,0-25-16</inkml:trace>
  <inkml:trace contextRef="#ctx0" brushRef="#br0" timeOffset="30185.926">26417 16321 0,'0'0'0,"0"25"0,-25 0 16,25 0 31,-25 0-47,25 0 15,0-1-15,0 1 0,-24-25 0,24 25 0,0 0 16,-25 0-16,25-1 0,-25-24 0,0 25 0,25 0 0,-25-25 16,25 50-16,-24-50 0,24 24 0,-50-24 15,50 25-15,0 0 0,-25-25 0,0 0 0,1 0 16,-1 0-16,0 0 0,0 0 0,0 0 0,1 0 0,-1-25 16,0 25-16,0 0 0,0 0 15,0 0-15,1 0 0,-1 0 16,25 25 15,25-25-15,-1 0-16,1 0 15,0 0-15,0 0 0,25 0 0,-26 0 0,1 0 16,0 25-16,0-25 0,0 0 16,-1 0-16,1 0 0,0 0 0,0 0 15,0 0-15,-1 0 16,1 0-16,0 0 0,0 0 15,0 0-15,-25-25 0,24 25 0,1-25 0,0 25 16,-25-25-16,25 25 0,0 0 0,-1-24 16,1 24-1,-25-25-15,25 25 0,-25-25 16,0 0 46,-25 25-62,0 0 16,25-25-16,-24 25 16,24-24-1,-25 24-15,25-25 0,0 0 16,-25 25-16,25-25 0,-25 25 16,25-25-16,0 1 0,-25 24 0,25-25 15,-24 25-15,24-25 0,0 0 16,-25 25-1,25-25-15,0 0 16</inkml:trace>
  <inkml:trace contextRef="#ctx0" brushRef="#br0" timeOffset="-83285.815">13940 7962 0,'0'25'109,"0"0"-93,0 0-16,0 0 15,0-1 1,0 1-16,0 0 0,0 0 16,0 0-16,0-1 0,0 1 0,0 0 15,0 0-15,0 0 0,0-1 0,0 1 16,0 0-16,0 0 0,0 0 0,0-1 15,0 1-15,0 0 0,0 0 0,0 0 16,-25-25-16,25 24 16,0 1-1,0 0-15,0 0 0,0 0 16,0-1 0,0 1-16,0 0 15,0 0-15,0 0 16,0-1-1,0 1-15,0 0 16,0 0-16,0 0 16,0-1-16,0 1 15,0 0-15,0 0 0,0 0 16,-24-25-16,24 25 0,0-1 0,0 1 16,0 0-16,0 0 15,0 0-15,0-1 0,0 1 16,0 0-16,0 0 15,0 0-15,0-1 16,0 1-16,0 0 16,0 0-16,0 0 15,0-1-15,0 1 16,0 0-16,0 0 16,0 0-16,0-1 0,0 1 15,0 0 1,0 0-16,0 0 15,0-1-15,0 1 16,-25 0-16,25 0 16,0 0-16,0-1 0,0 1 15,0 0-15,0 0 0,0 0 16,0-1-16,0 1 16,0 0 249,0 0-249,0 0-1,0 0 1,0-1 0</inkml:trace>
  <inkml:trace contextRef="#ctx0" brushRef="#br0" timeOffset="-55851.298">13791 9203 0,'0'-25'109,"25"25"-93,0 0-16,0 0 16,0 0-16,-25-25 0,24 25 15,1 0-15,0-25 0,-25 0 16,25 25-16,0 0 15,-1 0 17,-24-24-32,25 24 47,0 0-32,0 0 1,0 0-1,-1 0 1</inkml:trace>
  <inkml:trace contextRef="#ctx0" brushRef="#br0" timeOffset="-15158.248">21754 16247 0,'-25'0'0,"50"0"63,0 0-63,-25-25 15,24 25-15,1 0 0,0 0 16,-25-25-16,25 25 16,0 0-16,-25-24 15,24 24-15,-24-25 16,25 25-16,0-25 0,0 25 15,0 0-15,-25-25 0,24 25 0,1 0 16,0 0-16,-25-25 0,25 25 16,0 0-16,-25-24 0,24 24 15,-24-25-15,25 25 0,0 0 16,-25-25-16,25 25 16,-25-25-16,25 25 0,-1 0 0,1-25 15,-25 1-15,25 24 16,0 0-16,0 0 0,-25-25 0,24 25 15,-24-25-15,25 25 0,0-25 0,0 25 0,-25-25 16,25 25-16,-1 0 0,1-24 0,0 24 16,0 0-16,-25-25 0,25 25 0,-1-25 15,1 0-15,0 25 0,0 0 16,-25-25-16,25 25 16</inkml:trace>
  <inkml:trace contextRef="#ctx0" brushRef="#br0" timeOffset="-14861.246">22771 15701 0,'-25'0'31,"0"0"-15,0 0-16,0 0 16,1 0-16,-1 0 15,0 0-15,0 0 0,0 0 16,-24 0-16,24 0 0,0 0 0,0 0 16,1 0-16,-1 0 0,25 25 0,-25-25 0,0 0 0,0 0 0,1 0 15,-26 25-15,25-25 0,0 0 16,1 0-16,48 0 62,1 0-46,0 0-16,-25-25 0,25 25 16,0-25-16,-1 25 0,-24-24 0,25 24 15,0 0-15</inkml:trace>
  <inkml:trace contextRef="#ctx0" brushRef="#br0" timeOffset="-14485.651">22746 15652 0,'0'49'16,"0"-24"-1,0 0 1,0 0-1,0 0-15,25-25 16,-25 24-16,0 1 0,0 0 31,25-25 1,-25 25 30,0 0-46,0-1-1</inkml:trace>
  <inkml:trace contextRef="#ctx0" brushRef="#br0" timeOffset="-12451.388">7441 16123 0,'0'25'47,"0"0"-47,0-1 0,0 1 0,0 0 15,25 0-15,-25 0 0,0-1 0,0 1 16,0 0-16,25 0 0,-25 0 0,0 0 0,25-25 0,-25 49 16,25-49-16,-1 75 0,-24-51 0,25 1 0,-25 0 0,25 25 15,0-50-15,-25 24 0,25 26 0,-1-25 0,-24 0 16,25-25-16,-25 24 0,25-24 0</inkml:trace>
  <inkml:trace contextRef="#ctx0" brushRef="#br0" timeOffset="-12163.571">7516 16049 0,'-25'-25'63,"0"25"-48,0 25 1,25-1-16,0 1 16</inkml:trace>
  <inkml:trace contextRef="#ctx0" brushRef="#br0" timeOffset="-11903.605">7417 16098 0,'0'0'0,"24"0"0,-24 25 15,25-25-15,0 0 0,0 0 0,-25 25 0,25-25 16,-1 0-16,1 0 0,-25 25 15,25-25-15,0 0 0,0 0 16,-1 0-16,1 0 0,0 0 16,0 0-16,0 0 0,-1 0 15,1 0-15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59342E-50C9-4401-A1FE-1A302D4C3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1FEB674-7665-4955-8562-79E27ED143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EA92AE-A08F-4F3C-B64A-CD4B3FD59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B83D4-D3FA-4248-A191-696E44595634}" type="datetimeFigureOut">
              <a:rPr lang="zh-CN" altLang="en-US" smtClean="0"/>
              <a:t>2022/8/24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22AA6E-D68D-410E-94FF-59915C3B9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F4720A-A98E-4853-BC62-9F22BC070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AF30E-DB58-482C-909B-8E1DB5AEC1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937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947CBF-413B-44DD-AFF2-751F56A88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AE9681-34C1-43B1-8E7C-BEDD325079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806CB7-6FA3-45C1-A2AC-CDB2A9ABE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B83D4-D3FA-4248-A191-696E44595634}" type="datetimeFigureOut">
              <a:rPr lang="zh-CN" altLang="en-US" smtClean="0"/>
              <a:t>2022/8/24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C09E09-9936-40D6-A67A-B1A541A68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AE9F55-ECE2-4BDE-BF11-502EC37AA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AF30E-DB58-482C-909B-8E1DB5AEC1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28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D111A57-AB47-4252-A1DE-8169A0C38F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1D53B7-2C5A-4EC7-9CD4-55E83FDA8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E7C1D5-59DF-466E-AB31-FCF28B54E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B83D4-D3FA-4248-A191-696E44595634}" type="datetimeFigureOut">
              <a:rPr lang="zh-CN" altLang="en-US" smtClean="0"/>
              <a:t>2022/8/24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F42DAE-AADD-48DB-BC54-10F11E32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F8BC3B-9F0C-41A0-A705-9BAD9E26F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AF30E-DB58-482C-909B-8E1DB5AEC1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476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20E798-8D25-4E8D-A510-33DA3C77B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50A3E9-1ABD-4EC2-B6CA-26E0DD8A8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7E48A2-27FD-481C-8B86-8400AFBC7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B83D4-D3FA-4248-A191-696E44595634}" type="datetimeFigureOut">
              <a:rPr lang="zh-CN" altLang="en-US" smtClean="0"/>
              <a:t>2022/8/24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78E91B-8445-4A84-B5F2-AFD4F0E0D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7B712A-1074-43C3-BA16-DCDDB829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AF30E-DB58-482C-909B-8E1DB5AEC1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720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6E63E7-9B5C-4209-B3D0-1CA70FA34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0B0BFD-C3B9-4874-B341-722D4F21B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E744FB-1D3B-4FB3-AF0F-672D7F3C5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B83D4-D3FA-4248-A191-696E44595634}" type="datetimeFigureOut">
              <a:rPr lang="zh-CN" altLang="en-US" smtClean="0"/>
              <a:t>2022/8/24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7092D0-4043-46C3-AE7F-33DDA1B37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225CD3-894E-4B9D-8AC4-BBA7BB7CF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AF30E-DB58-482C-909B-8E1DB5AEC1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048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709076-A46D-4970-AF6B-6FB9B6705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97455B-D50A-4B96-A0F9-48FB329AAA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CCD824-5B61-4D63-BBF5-531A44057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497462-F670-496E-A21A-2BE408B6F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B83D4-D3FA-4248-A191-696E44595634}" type="datetimeFigureOut">
              <a:rPr lang="zh-CN" altLang="en-US" smtClean="0"/>
              <a:t>2022/8/24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5E361C-E071-4B44-B62F-1AA734673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E08120-4850-4545-9C10-1B12A612D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AF30E-DB58-482C-909B-8E1DB5AEC1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074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3E7512-9C92-474E-8265-056A42C95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9A8038-8A1A-4649-B3D7-3CF812900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7E4215-9C49-4D9D-B158-038DFB8BC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36D35D0-5E51-46B4-89F2-2A9767AE73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D83395C-B2B5-4CE5-8781-1CA7360DF2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050D4D3-1FE8-464D-91E1-535FE4FBE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B83D4-D3FA-4248-A191-696E44595634}" type="datetimeFigureOut">
              <a:rPr lang="zh-CN" altLang="en-US" smtClean="0"/>
              <a:t>2022/8/24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80BAB08-3475-426E-97EB-F1BD927F0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69731E0-76E3-46D4-9ABF-32F8AA516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AF30E-DB58-482C-909B-8E1DB5AEC1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355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2BB382-5585-4DBA-A9E5-116F1C46C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B72D493-6EEE-4F1A-B32D-8DC960457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B83D4-D3FA-4248-A191-696E44595634}" type="datetimeFigureOut">
              <a:rPr lang="zh-CN" altLang="en-US" smtClean="0"/>
              <a:t>2022/8/24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93DB462-3ECF-44EE-BB29-41606A8E8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1BB32B5-F8DA-4ECE-8414-91E4E616A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AF30E-DB58-482C-909B-8E1DB5AEC1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532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D90DC04-C8E4-4DAD-8658-7DCE787BE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B83D4-D3FA-4248-A191-696E44595634}" type="datetimeFigureOut">
              <a:rPr lang="zh-CN" altLang="en-US" smtClean="0"/>
              <a:t>2022/8/24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DE63B52-65BE-4C4E-A068-51A07C2C5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115FE4F-5089-4559-95D2-0D3DD486B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AF30E-DB58-482C-909B-8E1DB5AEC1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511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46C1F7-E08B-4690-BCC6-88272C75E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05D3AA-C360-4CC8-A665-44B5F6F3F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5484F8-80F3-4FDF-8E9E-7400E19EF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886482-B6EA-4341-A47C-C70D5D343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B83D4-D3FA-4248-A191-696E44595634}" type="datetimeFigureOut">
              <a:rPr lang="zh-CN" altLang="en-US" smtClean="0"/>
              <a:t>2022/8/24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D2BD2F-6E61-4E4A-8AE8-E370BE2A6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27FA23-30EC-4C04-A8AC-163142C1E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AF30E-DB58-482C-909B-8E1DB5AEC1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819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CFE35C-5AA3-4501-AE92-5330FB2AE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5C4F932-07AD-4EBD-8412-9B3D84A6E5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082282-BAE8-452E-82D2-226A3A277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47D0C2-42A3-47E3-94DC-911F51351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B83D4-D3FA-4248-A191-696E44595634}" type="datetimeFigureOut">
              <a:rPr lang="zh-CN" altLang="en-US" smtClean="0"/>
              <a:t>2022/8/24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051E4F-33ED-44AC-9C93-002FDF16C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025BF3-240B-4AAC-9713-771AED84C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AF30E-DB58-482C-909B-8E1DB5AEC1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224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B9F312D-308A-4397-8CDA-BA2E5B2E4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8D0759-E654-417C-8F15-A432649DD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84A069-ADB6-44C9-98FA-3977EEF5E9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B83D4-D3FA-4248-A191-696E44595634}" type="datetimeFigureOut">
              <a:rPr lang="zh-CN" altLang="en-US" smtClean="0"/>
              <a:t>2022/8/24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378C18-B386-46FA-AE54-5CD5352261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7DE56A-C557-4565-B7D7-26B8A2883D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AF30E-DB58-482C-909B-8E1DB5AEC1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580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customXml" Target="../ink/ink1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C66E79-C921-47BE-95B1-C647AFDB5D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20220824</a:t>
            </a:r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07D7E60-70D6-45ED-A4EF-05DA41DF58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TianlongZhou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265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C3D396-981A-4CF2-936B-1D1372A2B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会议纪要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5F116D-22BF-40B6-A5D7-AC8CFB55B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多智能体情况下的实验（</a:t>
            </a:r>
            <a:r>
              <a:rPr lang="zh-CN" altLang="en-US">
                <a:solidFill>
                  <a:srgbClr val="00B050"/>
                </a:solidFill>
              </a:rPr>
              <a:t>完成</a:t>
            </a:r>
            <a:r>
              <a:rPr lang="zh-CN" altLang="en-US"/>
              <a:t>），有障碍物情况下的实验（</a:t>
            </a:r>
            <a:r>
              <a:rPr lang="zh-CN" altLang="en-US">
                <a:solidFill>
                  <a:srgbClr val="00B050"/>
                </a:solidFill>
              </a:rPr>
              <a:t>结果不稳定还在排查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BM</a:t>
            </a:r>
            <a:r>
              <a:rPr lang="zh-CN" altLang="en-US"/>
              <a:t>更新方式（频率和范围）（</a:t>
            </a:r>
            <a:r>
              <a:rPr lang="zh-CN" altLang="en-US">
                <a:solidFill>
                  <a:srgbClr val="FF0000"/>
                </a:solidFill>
              </a:rPr>
              <a:t>未完成</a:t>
            </a:r>
            <a:r>
              <a:rPr lang="zh-CN" altLang="en-US"/>
              <a:t>）</a:t>
            </a:r>
            <a:endParaRPr lang="en-US" altLang="zh-CN"/>
          </a:p>
          <a:p>
            <a:r>
              <a:rPr lang="zh-CN" altLang="en-US"/>
              <a:t>论文实验想定设计（</a:t>
            </a:r>
            <a:r>
              <a:rPr lang="en-US" altLang="zh-CN"/>
              <a:t>scalability</a:t>
            </a:r>
            <a:r>
              <a:rPr lang="zh-CN" altLang="en-US"/>
              <a:t>和协作强弱）（</a:t>
            </a:r>
            <a:r>
              <a:rPr lang="zh-CN" altLang="en-US">
                <a:solidFill>
                  <a:srgbClr val="FF0000"/>
                </a:solidFill>
              </a:rPr>
              <a:t>未完成</a:t>
            </a:r>
            <a:r>
              <a:rPr lang="zh-CN" altLang="en-US"/>
              <a:t>）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7704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0EE9C3-9B2F-45AB-A41E-D465CDAD3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多智能体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419E19B-4F69-4B8B-BEF3-239B651852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184" y="2651523"/>
            <a:ext cx="3542184" cy="303182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E69E72C-A12A-4B6E-8902-FED6F80C8C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592" y="2651523"/>
            <a:ext cx="3542184" cy="303182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22B698E-C310-4173-BE79-E5356EA319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51523"/>
            <a:ext cx="3542184" cy="303182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5DD88162-1282-4C24-BE10-C48E2D68544F}"/>
              </a:ext>
            </a:extLst>
          </p:cNvPr>
          <p:cNvSpPr/>
          <p:nvPr/>
        </p:nvSpPr>
        <p:spPr>
          <a:xfrm>
            <a:off x="5275385" y="2651523"/>
            <a:ext cx="506437" cy="14843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2FBF0D50-6E19-4A8D-A23D-C8CE4D513226}"/>
                  </a:ext>
                </a:extLst>
              </p14:cNvPr>
              <p14:cNvContentPartPr/>
              <p14:nvPr/>
            </p14:nvContentPartPr>
            <p14:xfrm>
              <a:off x="107280" y="982440"/>
              <a:ext cx="11287440" cy="5384880"/>
            </p14:xfrm>
          </p:contentPart>
        </mc:Choice>
        <mc:Fallback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2FBF0D50-6E19-4A8D-A23D-C8CE4D51322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7920" y="973080"/>
                <a:ext cx="11306160" cy="540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7911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7EECF9-D014-440F-B4FF-970624C46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有障碍物</a:t>
            </a:r>
          </a:p>
        </p:txBody>
      </p:sp>
    </p:spTree>
    <p:extLst>
      <p:ext uri="{BB962C8B-B14F-4D97-AF65-F5344CB8AC3E}">
        <p14:creationId xmlns:p14="http://schemas.microsoft.com/office/powerpoint/2010/main" val="981956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1511</TotalTime>
  <Words>58</Words>
  <Application>Microsoft Office PowerPoint</Application>
  <PresentationFormat>宽屏</PresentationFormat>
  <Paragraphs>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20220824</vt:lpstr>
      <vt:lpstr>会议纪要</vt:lpstr>
      <vt:lpstr>多智能体</vt:lpstr>
      <vt:lpstr>有障碍物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20220824</dc:title>
  <dc:creator>Taylore Zhou</dc:creator>
  <cp:lastModifiedBy>Taylore Zhou</cp:lastModifiedBy>
  <cp:revision>13</cp:revision>
  <dcterms:created xsi:type="dcterms:W3CDTF">2022-08-24T12:44:46Z</dcterms:created>
  <dcterms:modified xsi:type="dcterms:W3CDTF">2022-08-25T13:55:48Z</dcterms:modified>
</cp:coreProperties>
</file>