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9342E-50C9-4401-A1FE-1A302D4C3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FEB674-7665-4955-8562-79E27ED14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EA92AE-A08F-4F3C-B64A-CD4B3FD59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83D4-D3FA-4248-A191-696E44595634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22AA6E-D68D-410E-94FF-59915C3B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F4720A-A98E-4853-BC62-9F22BC07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F30E-DB58-482C-909B-8E1DB5AEC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937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47CBF-413B-44DD-AFF2-751F56A88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AE9681-34C1-43B1-8E7C-BEDD32507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806CB7-6FA3-45C1-A2AC-CDB2A9AB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83D4-D3FA-4248-A191-696E44595634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09E09-9936-40D6-A67A-B1A541A68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9F55-ECE2-4BDE-BF11-502EC37A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F30E-DB58-482C-909B-8E1DB5AEC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2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111A57-AB47-4252-A1DE-8169A0C38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1D53B7-2C5A-4EC7-9CD4-55E83FDA8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E7C1D5-59DF-466E-AB31-FCF28B54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83D4-D3FA-4248-A191-696E44595634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F42DAE-AADD-48DB-BC54-10F11E32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F8BC3B-9F0C-41A0-A705-9BAD9E26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F30E-DB58-482C-909B-8E1DB5AEC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47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0E798-8D25-4E8D-A510-33DA3C77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50A3E9-1ABD-4EC2-B6CA-26E0DD8A8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7E48A2-27FD-481C-8B86-8400AFBC7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83D4-D3FA-4248-A191-696E44595634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8E91B-8445-4A84-B5F2-AFD4F0E0D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7B712A-1074-43C3-BA16-DCDDB829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F30E-DB58-482C-909B-8E1DB5AEC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72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E63E7-9B5C-4209-B3D0-1CA70FA34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0B0BFD-C3B9-4874-B341-722D4F21B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744FB-1D3B-4FB3-AF0F-672D7F3C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83D4-D3FA-4248-A191-696E44595634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092D0-4043-46C3-AE7F-33DDA1B37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25CD3-894E-4B9D-8AC4-BBA7BB7C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F30E-DB58-482C-909B-8E1DB5AEC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04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09076-A46D-4970-AF6B-6FB9B670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97455B-D50A-4B96-A0F9-48FB329AA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CCD824-5B61-4D63-BBF5-531A44057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497462-F670-496E-A21A-2BE408B6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83D4-D3FA-4248-A191-696E44595634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5E361C-E071-4B44-B62F-1AA734673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E08120-4850-4545-9C10-1B12A612D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F30E-DB58-482C-909B-8E1DB5AEC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7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E7512-9C92-474E-8265-056A42C95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9A8038-8A1A-4649-B3D7-3CF812900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7E4215-9C49-4D9D-B158-038DFB8BC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6D35D0-5E51-46B4-89F2-2A9767AE7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83395C-B2B5-4CE5-8781-1CA7360DF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50D4D3-1FE8-464D-91E1-535FE4FBE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83D4-D3FA-4248-A191-696E44595634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0BAB08-3475-426E-97EB-F1BD927F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9731E0-76E3-46D4-9ABF-32F8AA51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F30E-DB58-482C-909B-8E1DB5AEC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35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BB382-5585-4DBA-A9E5-116F1C46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72D493-6EEE-4F1A-B32D-8DC96045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83D4-D3FA-4248-A191-696E44595634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3DB462-3ECF-44EE-BB29-41606A8E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BB32B5-F8DA-4ECE-8414-91E4E616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F30E-DB58-482C-909B-8E1DB5AEC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53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90DC04-C8E4-4DAD-8658-7DCE787BE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83D4-D3FA-4248-A191-696E44595634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E63B52-65BE-4C4E-A068-51A07C2C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15FE4F-5089-4559-95D2-0D3DD486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F30E-DB58-482C-909B-8E1DB5AEC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51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6C1F7-E08B-4690-BCC6-88272C75E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5D3AA-C360-4CC8-A665-44B5F6F3F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5484F8-80F3-4FDF-8E9E-7400E19E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886482-B6EA-4341-A47C-C70D5D34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83D4-D3FA-4248-A191-696E44595634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D2BD2F-6E61-4E4A-8AE8-E370BE2A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27FA23-30EC-4C04-A8AC-163142C1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F30E-DB58-482C-909B-8E1DB5AEC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81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FE35C-5AA3-4501-AE92-5330FB2AE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C4F932-07AD-4EBD-8412-9B3D84A6E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082282-BAE8-452E-82D2-226A3A277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7D0C2-42A3-47E3-94DC-911F51351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83D4-D3FA-4248-A191-696E44595634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051E4F-33ED-44AC-9C93-002FDF16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025BF3-240B-4AAC-9713-771AED84C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F30E-DB58-482C-909B-8E1DB5AEC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22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9F312D-308A-4397-8CDA-BA2E5B2E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8D0759-E654-417C-8F15-A432649DD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4A069-ADB6-44C9-98FA-3977EEF5E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B83D4-D3FA-4248-A191-696E44595634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378C18-B386-46FA-AE54-5CD535226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7DE56A-C557-4565-B7D7-26B8A2883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AF30E-DB58-482C-909B-8E1DB5AEC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58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66E79-C921-47BE-95B1-C647AFDB5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20220831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7D7E60-70D6-45ED-A4EF-05DA41DF58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TianlongZhou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26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3D396-981A-4CF2-936B-1D1372A2B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会议纪要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5F116D-22BF-40B6-A5D7-AC8CFB55B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多智能体情况下的实验稳定性。（使用无障碍环境，考虑</a:t>
            </a:r>
            <a:r>
              <a:rPr lang="en-US" altLang="zh-CN"/>
              <a:t>15</a:t>
            </a:r>
            <a:r>
              <a:rPr lang="zh-CN" altLang="en-US"/>
              <a:t>个</a:t>
            </a:r>
            <a:r>
              <a:rPr lang="en-US" altLang="zh-CN"/>
              <a:t>seed</a:t>
            </a:r>
            <a:r>
              <a:rPr lang="zh-CN" altLang="en-US"/>
              <a:t>的测试结果，使用箱型图）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770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EE9C3-9B2F-45AB-A41E-D465CDAD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多智能体</a:t>
            </a:r>
            <a:r>
              <a:rPr lang="en-US" altLang="zh-CN"/>
              <a:t>—a==t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F8F673-4DAC-4FF4-A8FF-380453840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1234440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EE9C3-9B2F-45AB-A41E-D465CDAD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多智能体</a:t>
            </a:r>
            <a:r>
              <a:rPr lang="en-US" altLang="zh-CN"/>
              <a:t>—a&lt;t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F941C1-CC9C-4F92-865C-F0319702F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1234440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63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EE9C3-9B2F-45AB-A41E-D465CDAD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多智能体</a:t>
            </a:r>
            <a:r>
              <a:rPr lang="en-US" altLang="zh-CN"/>
              <a:t>—a&gt;t</a:t>
            </a:r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37A2C0C-4BAF-4FFB-B143-0F74BFBFB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1234440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11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53</Words>
  <Application>Microsoft Office PowerPoint</Application>
  <PresentationFormat>宽屏</PresentationFormat>
  <Paragraphs>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20220831</vt:lpstr>
      <vt:lpstr>会议纪要</vt:lpstr>
      <vt:lpstr>多智能体—a==t</vt:lpstr>
      <vt:lpstr>多智能体—a&lt;t</vt:lpstr>
      <vt:lpstr>多智能体—a&gt;t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20220824</dc:title>
  <dc:creator>Taylore Zhou</dc:creator>
  <cp:lastModifiedBy>Taylore Zhou</cp:lastModifiedBy>
  <cp:revision>20</cp:revision>
  <dcterms:created xsi:type="dcterms:W3CDTF">2022-08-24T12:44:46Z</dcterms:created>
  <dcterms:modified xsi:type="dcterms:W3CDTF">2022-08-31T12:21:23Z</dcterms:modified>
</cp:coreProperties>
</file>