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8" r:id="rId4"/>
    <p:sldId id="257" r:id="rId5"/>
    <p:sldId id="259" r:id="rId6"/>
    <p:sldId id="267" r:id="rId7"/>
    <p:sldId id="268" r:id="rId8"/>
    <p:sldId id="269" r:id="rId9"/>
    <p:sldId id="261" r:id="rId10"/>
    <p:sldId id="260" r:id="rId11"/>
    <p:sldId id="262" r:id="rId12"/>
    <p:sldId id="264" r:id="rId13"/>
    <p:sldId id="265" r:id="rId14"/>
    <p:sldId id="270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3B253-01F1-72C4-3890-569021F12D7B}" v="7" dt="2025-05-06T18:36:35.245"/>
    <p1510:client id="{40F95B6D-1D98-42F8-B360-B1198DFAD07A}" v="2025" dt="2025-05-06T23:08:59.816"/>
    <p1510:client id="{C5AE37B4-A9EE-B1DA-4486-CAB83422B679}" v="31" dt="2025-05-06T18:30:35.442"/>
    <p1510:client id="{FC20202C-6DA9-0B82-4F7A-6DB54A918876}" v="137" dt="2025-05-06T20:38:47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17.sv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13.svg"/><Relationship Id="rId2" Type="http://schemas.openxmlformats.org/officeDocument/2006/relationships/image" Target="../media/image19.svg"/><Relationship Id="rId16" Type="http://schemas.openxmlformats.org/officeDocument/2006/relationships/image" Target="../media/image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5" Type="http://schemas.openxmlformats.org/officeDocument/2006/relationships/image" Target="../media/image8.png"/><Relationship Id="rId10" Type="http://schemas.openxmlformats.org/officeDocument/2006/relationships/image" Target="../media/image25.svg"/><Relationship Id="rId4" Type="http://schemas.openxmlformats.org/officeDocument/2006/relationships/image" Target="../media/image7.svg"/><Relationship Id="rId9" Type="http://schemas.openxmlformats.org/officeDocument/2006/relationships/image" Target="../media/image24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6.png"/><Relationship Id="rId7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9.svg"/><Relationship Id="rId4" Type="http://schemas.openxmlformats.org/officeDocument/2006/relationships/image" Target="../media/image17.sv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12" Type="http://schemas.openxmlformats.org/officeDocument/2006/relationships/image" Target="../media/image13.svg"/><Relationship Id="rId2" Type="http://schemas.openxmlformats.org/officeDocument/2006/relationships/image" Target="../media/image19.svg"/><Relationship Id="rId16" Type="http://schemas.openxmlformats.org/officeDocument/2006/relationships/image" Target="../media/image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11" Type="http://schemas.openxmlformats.org/officeDocument/2006/relationships/image" Target="../media/image12.png"/><Relationship Id="rId5" Type="http://schemas.openxmlformats.org/officeDocument/2006/relationships/image" Target="../media/image20.png"/><Relationship Id="rId15" Type="http://schemas.openxmlformats.org/officeDocument/2006/relationships/image" Target="../media/image8.png"/><Relationship Id="rId10" Type="http://schemas.openxmlformats.org/officeDocument/2006/relationships/image" Target="../media/image25.svg"/><Relationship Id="rId4" Type="http://schemas.openxmlformats.org/officeDocument/2006/relationships/image" Target="../media/image7.svg"/><Relationship Id="rId9" Type="http://schemas.openxmlformats.org/officeDocument/2006/relationships/image" Target="../media/image24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845B1A-0581-4A5C-B61A-058EE0C5952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DB3E7F-6D2A-438E-8DB0-CB4D6204C89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/>
            <a:t>Connection begins with a four way handshake between endpoint and access point in which they acknowledge they know an authentication code.</a:t>
          </a:r>
        </a:p>
      </dgm:t>
    </dgm:pt>
    <dgm:pt modelId="{3FC71FD2-1729-4431-85BC-9948FC17D3FC}" type="parTrans" cxnId="{29E42FAF-68DE-4E39-90EA-3874A3400C8D}">
      <dgm:prSet/>
      <dgm:spPr/>
      <dgm:t>
        <a:bodyPr/>
        <a:lstStyle/>
        <a:p>
          <a:endParaRPr lang="en-US"/>
        </a:p>
      </dgm:t>
    </dgm:pt>
    <dgm:pt modelId="{62A9B7CC-6B1E-4702-B7CA-D5C465F5EF7E}" type="sibTrans" cxnId="{29E42FAF-68DE-4E39-90EA-3874A3400C8D}">
      <dgm:prSet/>
      <dgm:spPr/>
      <dgm:t>
        <a:bodyPr/>
        <a:lstStyle/>
        <a:p>
          <a:endParaRPr lang="en-US"/>
        </a:p>
      </dgm:t>
    </dgm:pt>
    <dgm:pt modelId="{3764CB6C-D0B6-4CB0-86E6-436097DB2B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Access point then passes a encryption key to the client.</a:t>
          </a:r>
        </a:p>
      </dgm:t>
    </dgm:pt>
    <dgm:pt modelId="{02FEE468-A65D-41E2-8F84-B21E159CC7D4}" type="parTrans" cxnId="{8D6E9CAB-B319-4249-9493-3200DA0C9A93}">
      <dgm:prSet/>
      <dgm:spPr/>
      <dgm:t>
        <a:bodyPr/>
        <a:lstStyle/>
        <a:p>
          <a:endParaRPr lang="en-US"/>
        </a:p>
      </dgm:t>
    </dgm:pt>
    <dgm:pt modelId="{6C6BC5F0-D0C3-4C2B-A58A-3BD3B1A9623C}" type="sibTrans" cxnId="{8D6E9CAB-B319-4249-9493-3200DA0C9A93}">
      <dgm:prSet/>
      <dgm:spPr/>
      <dgm:t>
        <a:bodyPr/>
        <a:lstStyle/>
        <a:p>
          <a:endParaRPr lang="en-US"/>
        </a:p>
      </dgm:t>
    </dgm:pt>
    <dgm:pt modelId="{F1B7DB08-F058-4FD8-B8A8-782EE64B8B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 an endpoint does not acknowledge the key has been received, it is re sent and re installed repeatedly</a:t>
          </a:r>
        </a:p>
      </dgm:t>
    </dgm:pt>
    <dgm:pt modelId="{0AD091BD-2413-4A32-A7AF-88970E706D46}" type="parTrans" cxnId="{BEF0C474-48A8-474D-9EE3-5225DBDD50EE}">
      <dgm:prSet/>
      <dgm:spPr/>
      <dgm:t>
        <a:bodyPr/>
        <a:lstStyle/>
        <a:p>
          <a:endParaRPr lang="en-US"/>
        </a:p>
      </dgm:t>
    </dgm:pt>
    <dgm:pt modelId="{0D862AD3-6976-471C-BE31-91E1D1AC02B7}" type="sibTrans" cxnId="{BEF0C474-48A8-474D-9EE3-5225DBDD50EE}">
      <dgm:prSet/>
      <dgm:spPr/>
      <dgm:t>
        <a:bodyPr/>
        <a:lstStyle/>
        <a:p>
          <a:endParaRPr lang="en-US"/>
        </a:p>
      </dgm:t>
    </dgm:pt>
    <dgm:pt modelId="{FE011F6A-0EE1-4902-8799-811E2CCF56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Therefore, attackers have the chance to intercept the message, determine the key and crack the encryption protocol. </a:t>
          </a:r>
        </a:p>
      </dgm:t>
    </dgm:pt>
    <dgm:pt modelId="{2BB276E2-D70A-4885-847E-249261D51218}" type="parTrans" cxnId="{507DE3D4-574F-49A1-8656-4299009AFC77}">
      <dgm:prSet/>
      <dgm:spPr/>
      <dgm:t>
        <a:bodyPr/>
        <a:lstStyle/>
        <a:p>
          <a:endParaRPr lang="en-US"/>
        </a:p>
      </dgm:t>
    </dgm:pt>
    <dgm:pt modelId="{2DDADD3A-7C48-40DA-9562-0A2C4C3D0DDF}" type="sibTrans" cxnId="{507DE3D4-574F-49A1-8656-4299009AFC77}">
      <dgm:prSet/>
      <dgm:spPr/>
      <dgm:t>
        <a:bodyPr/>
        <a:lstStyle/>
        <a:p>
          <a:endParaRPr lang="en-US"/>
        </a:p>
      </dgm:t>
    </dgm:pt>
    <dgm:pt modelId="{9AAE1DAE-FF6F-4326-8F26-5D23BC0F0331}" type="pres">
      <dgm:prSet presAssocID="{37845B1A-0581-4A5C-B61A-058EE0C5952D}" presName="root" presStyleCnt="0">
        <dgm:presLayoutVars>
          <dgm:dir/>
          <dgm:resizeHandles val="exact"/>
        </dgm:presLayoutVars>
      </dgm:prSet>
      <dgm:spPr/>
    </dgm:pt>
    <dgm:pt modelId="{582FB044-8658-43BE-BD0E-0ED7403FB50C}" type="pres">
      <dgm:prSet presAssocID="{57DB3E7F-6D2A-438E-8DB0-CB4D6204C89D}" presName="compNode" presStyleCnt="0"/>
      <dgm:spPr/>
    </dgm:pt>
    <dgm:pt modelId="{CF707A6B-D7A4-4BEE-97D7-7B43AC9D6719}" type="pres">
      <dgm:prSet presAssocID="{57DB3E7F-6D2A-438E-8DB0-CB4D6204C8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853E7C13-6E7D-403D-B6EA-0294CEB5743E}" type="pres">
      <dgm:prSet presAssocID="{57DB3E7F-6D2A-438E-8DB0-CB4D6204C89D}" presName="spaceRect" presStyleCnt="0"/>
      <dgm:spPr/>
    </dgm:pt>
    <dgm:pt modelId="{1B9B2096-7EDB-44A3-AA46-1C316A73E8CE}" type="pres">
      <dgm:prSet presAssocID="{57DB3E7F-6D2A-438E-8DB0-CB4D6204C89D}" presName="textRect" presStyleLbl="revTx" presStyleIdx="0" presStyleCnt="4" custLinFactNeighborX="441" custLinFactNeighborY="-2400">
        <dgm:presLayoutVars>
          <dgm:chMax val="1"/>
          <dgm:chPref val="1"/>
        </dgm:presLayoutVars>
      </dgm:prSet>
      <dgm:spPr/>
    </dgm:pt>
    <dgm:pt modelId="{17F091EA-6904-4198-9791-20C2B1233FE7}" type="pres">
      <dgm:prSet presAssocID="{62A9B7CC-6B1E-4702-B7CA-D5C465F5EF7E}" presName="sibTrans" presStyleCnt="0"/>
      <dgm:spPr/>
    </dgm:pt>
    <dgm:pt modelId="{4F71D14C-EA8B-4DFC-921D-6EDDCEB49589}" type="pres">
      <dgm:prSet presAssocID="{3764CB6C-D0B6-4CB0-86E6-436097DB2B1A}" presName="compNode" presStyleCnt="0"/>
      <dgm:spPr/>
    </dgm:pt>
    <dgm:pt modelId="{147167B4-7439-42BA-A699-A58449947602}" type="pres">
      <dgm:prSet presAssocID="{3764CB6C-D0B6-4CB0-86E6-436097DB2B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917082A-01FF-477F-A839-8876B38899D9}" type="pres">
      <dgm:prSet presAssocID="{3764CB6C-D0B6-4CB0-86E6-436097DB2B1A}" presName="spaceRect" presStyleCnt="0"/>
      <dgm:spPr/>
    </dgm:pt>
    <dgm:pt modelId="{9B6F6B1C-947E-45B3-9408-D8BED0FC7F21}" type="pres">
      <dgm:prSet presAssocID="{3764CB6C-D0B6-4CB0-86E6-436097DB2B1A}" presName="textRect" presStyleLbl="revTx" presStyleIdx="1" presStyleCnt="4">
        <dgm:presLayoutVars>
          <dgm:chMax val="1"/>
          <dgm:chPref val="1"/>
        </dgm:presLayoutVars>
      </dgm:prSet>
      <dgm:spPr/>
    </dgm:pt>
    <dgm:pt modelId="{1FD05D07-12FB-4AB5-AC9D-66C4052381C6}" type="pres">
      <dgm:prSet presAssocID="{6C6BC5F0-D0C3-4C2B-A58A-3BD3B1A9623C}" presName="sibTrans" presStyleCnt="0"/>
      <dgm:spPr/>
    </dgm:pt>
    <dgm:pt modelId="{96F33DB3-08C6-49D5-9659-96A1EA38D88B}" type="pres">
      <dgm:prSet presAssocID="{F1B7DB08-F058-4FD8-B8A8-782EE64B8B15}" presName="compNode" presStyleCnt="0"/>
      <dgm:spPr/>
    </dgm:pt>
    <dgm:pt modelId="{D808D145-5501-409E-96F8-13C373A104AD}" type="pres">
      <dgm:prSet presAssocID="{F1B7DB08-F058-4FD8-B8A8-782EE64B8B1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61010B9A-C33A-4836-8A42-E0BC896D80DF}" type="pres">
      <dgm:prSet presAssocID="{F1B7DB08-F058-4FD8-B8A8-782EE64B8B15}" presName="spaceRect" presStyleCnt="0"/>
      <dgm:spPr/>
    </dgm:pt>
    <dgm:pt modelId="{9DD5D3DF-434C-4532-85B0-D00D90353645}" type="pres">
      <dgm:prSet presAssocID="{F1B7DB08-F058-4FD8-B8A8-782EE64B8B15}" presName="textRect" presStyleLbl="revTx" presStyleIdx="2" presStyleCnt="4">
        <dgm:presLayoutVars>
          <dgm:chMax val="1"/>
          <dgm:chPref val="1"/>
        </dgm:presLayoutVars>
      </dgm:prSet>
      <dgm:spPr/>
    </dgm:pt>
    <dgm:pt modelId="{953EF118-17A3-40DB-85BF-8E21F92A57D4}" type="pres">
      <dgm:prSet presAssocID="{0D862AD3-6976-471C-BE31-91E1D1AC02B7}" presName="sibTrans" presStyleCnt="0"/>
      <dgm:spPr/>
    </dgm:pt>
    <dgm:pt modelId="{392582E3-8C64-43C1-B126-FBADF526AEC7}" type="pres">
      <dgm:prSet presAssocID="{FE011F6A-0EE1-4902-8799-811E2CCF5608}" presName="compNode" presStyleCnt="0"/>
      <dgm:spPr/>
    </dgm:pt>
    <dgm:pt modelId="{892FFEF2-1F17-444A-8155-AA75E341EDDD}" type="pres">
      <dgm:prSet presAssocID="{FE011F6A-0EE1-4902-8799-811E2CCF56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0DF02A7-BE29-413C-A057-AED96981423B}" type="pres">
      <dgm:prSet presAssocID="{FE011F6A-0EE1-4902-8799-811E2CCF5608}" presName="spaceRect" presStyleCnt="0"/>
      <dgm:spPr/>
    </dgm:pt>
    <dgm:pt modelId="{FFC99030-218C-415A-8E09-B88AA8D9AC88}" type="pres">
      <dgm:prSet presAssocID="{FE011F6A-0EE1-4902-8799-811E2CCF56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194D07-7ACD-4C19-B990-F00AE957AA80}" type="presOf" srcId="{37845B1A-0581-4A5C-B61A-058EE0C5952D}" destId="{9AAE1DAE-FF6F-4326-8F26-5D23BC0F0331}" srcOrd="0" destOrd="0" presId="urn:microsoft.com/office/officeart/2018/2/layout/IconLabelList"/>
    <dgm:cxn modelId="{E12FA366-C03E-4E4B-B1AF-6B333B073AB3}" type="presOf" srcId="{F1B7DB08-F058-4FD8-B8A8-782EE64B8B15}" destId="{9DD5D3DF-434C-4532-85B0-D00D90353645}" srcOrd="0" destOrd="0" presId="urn:microsoft.com/office/officeart/2018/2/layout/IconLabelList"/>
    <dgm:cxn modelId="{64AF4B4C-1899-49BA-AF97-0D741D086D3F}" type="presOf" srcId="{57DB3E7F-6D2A-438E-8DB0-CB4D6204C89D}" destId="{1B9B2096-7EDB-44A3-AA46-1C316A73E8CE}" srcOrd="0" destOrd="0" presId="urn:microsoft.com/office/officeart/2018/2/layout/IconLabelList"/>
    <dgm:cxn modelId="{6B22E64D-392F-4ADF-B3E1-A1FF640329C2}" type="presOf" srcId="{3764CB6C-D0B6-4CB0-86E6-436097DB2B1A}" destId="{9B6F6B1C-947E-45B3-9408-D8BED0FC7F21}" srcOrd="0" destOrd="0" presId="urn:microsoft.com/office/officeart/2018/2/layout/IconLabelList"/>
    <dgm:cxn modelId="{BEF0C474-48A8-474D-9EE3-5225DBDD50EE}" srcId="{37845B1A-0581-4A5C-B61A-058EE0C5952D}" destId="{F1B7DB08-F058-4FD8-B8A8-782EE64B8B15}" srcOrd="2" destOrd="0" parTransId="{0AD091BD-2413-4A32-A7AF-88970E706D46}" sibTransId="{0D862AD3-6976-471C-BE31-91E1D1AC02B7}"/>
    <dgm:cxn modelId="{8D6E9CAB-B319-4249-9493-3200DA0C9A93}" srcId="{37845B1A-0581-4A5C-B61A-058EE0C5952D}" destId="{3764CB6C-D0B6-4CB0-86E6-436097DB2B1A}" srcOrd="1" destOrd="0" parTransId="{02FEE468-A65D-41E2-8F84-B21E159CC7D4}" sibTransId="{6C6BC5F0-D0C3-4C2B-A58A-3BD3B1A9623C}"/>
    <dgm:cxn modelId="{29E42FAF-68DE-4E39-90EA-3874A3400C8D}" srcId="{37845B1A-0581-4A5C-B61A-058EE0C5952D}" destId="{57DB3E7F-6D2A-438E-8DB0-CB4D6204C89D}" srcOrd="0" destOrd="0" parTransId="{3FC71FD2-1729-4431-85BC-9948FC17D3FC}" sibTransId="{62A9B7CC-6B1E-4702-B7CA-D5C465F5EF7E}"/>
    <dgm:cxn modelId="{507DE3D4-574F-49A1-8656-4299009AFC77}" srcId="{37845B1A-0581-4A5C-B61A-058EE0C5952D}" destId="{FE011F6A-0EE1-4902-8799-811E2CCF5608}" srcOrd="3" destOrd="0" parTransId="{2BB276E2-D70A-4885-847E-249261D51218}" sibTransId="{2DDADD3A-7C48-40DA-9562-0A2C4C3D0DDF}"/>
    <dgm:cxn modelId="{A035EDF6-498F-4985-ACEA-C07877A4633D}" type="presOf" srcId="{FE011F6A-0EE1-4902-8799-811E2CCF5608}" destId="{FFC99030-218C-415A-8E09-B88AA8D9AC88}" srcOrd="0" destOrd="0" presId="urn:microsoft.com/office/officeart/2018/2/layout/IconLabelList"/>
    <dgm:cxn modelId="{50B008DA-4F6E-4730-8A87-F1F768A94CBA}" type="presParOf" srcId="{9AAE1DAE-FF6F-4326-8F26-5D23BC0F0331}" destId="{582FB044-8658-43BE-BD0E-0ED7403FB50C}" srcOrd="0" destOrd="0" presId="urn:microsoft.com/office/officeart/2018/2/layout/IconLabelList"/>
    <dgm:cxn modelId="{8ACB3401-A532-4EED-8D67-1F046909250D}" type="presParOf" srcId="{582FB044-8658-43BE-BD0E-0ED7403FB50C}" destId="{CF707A6B-D7A4-4BEE-97D7-7B43AC9D6719}" srcOrd="0" destOrd="0" presId="urn:microsoft.com/office/officeart/2018/2/layout/IconLabelList"/>
    <dgm:cxn modelId="{C8D454EA-F0F6-4787-AB5E-6FA9B8159113}" type="presParOf" srcId="{582FB044-8658-43BE-BD0E-0ED7403FB50C}" destId="{853E7C13-6E7D-403D-B6EA-0294CEB5743E}" srcOrd="1" destOrd="0" presId="urn:microsoft.com/office/officeart/2018/2/layout/IconLabelList"/>
    <dgm:cxn modelId="{4DF4CB7E-480C-4C1D-9A93-BF2D2507FA9B}" type="presParOf" srcId="{582FB044-8658-43BE-BD0E-0ED7403FB50C}" destId="{1B9B2096-7EDB-44A3-AA46-1C316A73E8CE}" srcOrd="2" destOrd="0" presId="urn:microsoft.com/office/officeart/2018/2/layout/IconLabelList"/>
    <dgm:cxn modelId="{F087DE48-2037-43EC-BD72-5C97AB5978B7}" type="presParOf" srcId="{9AAE1DAE-FF6F-4326-8F26-5D23BC0F0331}" destId="{17F091EA-6904-4198-9791-20C2B1233FE7}" srcOrd="1" destOrd="0" presId="urn:microsoft.com/office/officeart/2018/2/layout/IconLabelList"/>
    <dgm:cxn modelId="{62803831-7D07-497D-AE41-1C73F8F29919}" type="presParOf" srcId="{9AAE1DAE-FF6F-4326-8F26-5D23BC0F0331}" destId="{4F71D14C-EA8B-4DFC-921D-6EDDCEB49589}" srcOrd="2" destOrd="0" presId="urn:microsoft.com/office/officeart/2018/2/layout/IconLabelList"/>
    <dgm:cxn modelId="{E9577159-E0A2-4C24-B16C-883215E488E7}" type="presParOf" srcId="{4F71D14C-EA8B-4DFC-921D-6EDDCEB49589}" destId="{147167B4-7439-42BA-A699-A58449947602}" srcOrd="0" destOrd="0" presId="urn:microsoft.com/office/officeart/2018/2/layout/IconLabelList"/>
    <dgm:cxn modelId="{25EE5CF4-DA46-4DC4-ABA9-CA9BB399BFD3}" type="presParOf" srcId="{4F71D14C-EA8B-4DFC-921D-6EDDCEB49589}" destId="{0917082A-01FF-477F-A839-8876B38899D9}" srcOrd="1" destOrd="0" presId="urn:microsoft.com/office/officeart/2018/2/layout/IconLabelList"/>
    <dgm:cxn modelId="{054246B8-5ED1-4877-A815-636CF20C0010}" type="presParOf" srcId="{4F71D14C-EA8B-4DFC-921D-6EDDCEB49589}" destId="{9B6F6B1C-947E-45B3-9408-D8BED0FC7F21}" srcOrd="2" destOrd="0" presId="urn:microsoft.com/office/officeart/2018/2/layout/IconLabelList"/>
    <dgm:cxn modelId="{3045A29A-E594-4049-A538-416744B0F5D2}" type="presParOf" srcId="{9AAE1DAE-FF6F-4326-8F26-5D23BC0F0331}" destId="{1FD05D07-12FB-4AB5-AC9D-66C4052381C6}" srcOrd="3" destOrd="0" presId="urn:microsoft.com/office/officeart/2018/2/layout/IconLabelList"/>
    <dgm:cxn modelId="{FD5F3073-3EE7-4C11-B10F-D79F23D91AB4}" type="presParOf" srcId="{9AAE1DAE-FF6F-4326-8F26-5D23BC0F0331}" destId="{96F33DB3-08C6-49D5-9659-96A1EA38D88B}" srcOrd="4" destOrd="0" presId="urn:microsoft.com/office/officeart/2018/2/layout/IconLabelList"/>
    <dgm:cxn modelId="{529D3EEC-13A3-456A-82A1-7EA2E0605B6E}" type="presParOf" srcId="{96F33DB3-08C6-49D5-9659-96A1EA38D88B}" destId="{D808D145-5501-409E-96F8-13C373A104AD}" srcOrd="0" destOrd="0" presId="urn:microsoft.com/office/officeart/2018/2/layout/IconLabelList"/>
    <dgm:cxn modelId="{5BE6F980-ECC7-4F6A-9AE7-EBB4661B0D65}" type="presParOf" srcId="{96F33DB3-08C6-49D5-9659-96A1EA38D88B}" destId="{61010B9A-C33A-4836-8A42-E0BC896D80DF}" srcOrd="1" destOrd="0" presId="urn:microsoft.com/office/officeart/2018/2/layout/IconLabelList"/>
    <dgm:cxn modelId="{B355CFFC-AC81-44D3-9EA9-42ED8AEFC8A8}" type="presParOf" srcId="{96F33DB3-08C6-49D5-9659-96A1EA38D88B}" destId="{9DD5D3DF-434C-4532-85B0-D00D90353645}" srcOrd="2" destOrd="0" presId="urn:microsoft.com/office/officeart/2018/2/layout/IconLabelList"/>
    <dgm:cxn modelId="{48DB2177-4B9A-4651-8D7B-D086098618FB}" type="presParOf" srcId="{9AAE1DAE-FF6F-4326-8F26-5D23BC0F0331}" destId="{953EF118-17A3-40DB-85BF-8E21F92A57D4}" srcOrd="5" destOrd="0" presId="urn:microsoft.com/office/officeart/2018/2/layout/IconLabelList"/>
    <dgm:cxn modelId="{44DFC435-AAD7-4D95-9804-674C05F580EE}" type="presParOf" srcId="{9AAE1DAE-FF6F-4326-8F26-5D23BC0F0331}" destId="{392582E3-8C64-43C1-B126-FBADF526AEC7}" srcOrd="6" destOrd="0" presId="urn:microsoft.com/office/officeart/2018/2/layout/IconLabelList"/>
    <dgm:cxn modelId="{B2079113-1905-4A94-ADFA-D1AE4783084C}" type="presParOf" srcId="{392582E3-8C64-43C1-B126-FBADF526AEC7}" destId="{892FFEF2-1F17-444A-8155-AA75E341EDDD}" srcOrd="0" destOrd="0" presId="urn:microsoft.com/office/officeart/2018/2/layout/IconLabelList"/>
    <dgm:cxn modelId="{EBAE5BAE-DC8D-4704-AFB7-A148B8BB01CE}" type="presParOf" srcId="{392582E3-8C64-43C1-B126-FBADF526AEC7}" destId="{90DF02A7-BE29-413C-A057-AED96981423B}" srcOrd="1" destOrd="0" presId="urn:microsoft.com/office/officeart/2018/2/layout/IconLabelList"/>
    <dgm:cxn modelId="{ACF8C580-EFCB-49EF-8A70-8EFB3BFA0E59}" type="presParOf" srcId="{392582E3-8C64-43C1-B126-FBADF526AEC7}" destId="{FFC99030-218C-415A-8E09-B88AA8D9AC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A99727-D794-4002-A25F-9DEF57C4734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0B6EAF-B0E6-4223-818A-4285CB4F8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Either client or access point can initiate contact</a:t>
          </a:r>
        </a:p>
      </dgm:t>
    </dgm:pt>
    <dgm:pt modelId="{51216913-190A-4EA4-98C3-5DC28D68C5C4}" type="parTrans" cxnId="{EBE2D51E-40C1-4E69-82E3-18C13CF8E8E1}">
      <dgm:prSet/>
      <dgm:spPr/>
      <dgm:t>
        <a:bodyPr/>
        <a:lstStyle/>
        <a:p>
          <a:endParaRPr lang="en-US"/>
        </a:p>
      </dgm:t>
    </dgm:pt>
    <dgm:pt modelId="{E5AEE76F-17CE-4FDD-8808-F8B3D890F377}" type="sibTrans" cxnId="{EBE2D51E-40C1-4E69-82E3-18C13CF8E8E1}">
      <dgm:prSet/>
      <dgm:spPr/>
      <dgm:t>
        <a:bodyPr/>
        <a:lstStyle/>
        <a:p>
          <a:endParaRPr lang="en-US"/>
        </a:p>
      </dgm:t>
    </dgm:pt>
    <dgm:pt modelId="{7E27639A-6014-426B-956E-95AB17C1E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Each device transmits their authentication credentials in a discrete one time message as opposed to multiple re sends</a:t>
          </a:r>
        </a:p>
      </dgm:t>
    </dgm:pt>
    <dgm:pt modelId="{1D70ADCA-3ACC-42D5-974F-59812E5513EF}" type="parTrans" cxnId="{7C67523C-C300-49EA-89E6-3431559D77FE}">
      <dgm:prSet/>
      <dgm:spPr/>
      <dgm:t>
        <a:bodyPr/>
        <a:lstStyle/>
        <a:p>
          <a:endParaRPr lang="en-US"/>
        </a:p>
      </dgm:t>
    </dgm:pt>
    <dgm:pt modelId="{0F11DCCC-4037-4E1A-859E-EDA4246AD940}" type="sibTrans" cxnId="{7C67523C-C300-49EA-89E6-3431559D77FE}">
      <dgm:prSet/>
      <dgm:spPr/>
      <dgm:t>
        <a:bodyPr/>
        <a:lstStyle/>
        <a:p>
          <a:endParaRPr lang="en-US"/>
        </a:p>
      </dgm:t>
    </dgm:pt>
    <dgm:pt modelId="{0C138C6F-AEFA-4E05-BBC2-67724CB41F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SAE eliminates the use of encryption keys and requires a new authentication passphrase for every interaction.</a:t>
          </a:r>
        </a:p>
      </dgm:t>
    </dgm:pt>
    <dgm:pt modelId="{D1891E07-F4A6-4FFD-9D91-E3380CCE4F2D}" type="parTrans" cxnId="{6CBB4FF6-AE86-48D0-929E-CF8C464684F3}">
      <dgm:prSet/>
      <dgm:spPr/>
      <dgm:t>
        <a:bodyPr/>
        <a:lstStyle/>
        <a:p>
          <a:endParaRPr lang="en-US"/>
        </a:p>
      </dgm:t>
    </dgm:pt>
    <dgm:pt modelId="{A3FC80CF-855D-4A44-8A40-187B6E76B2DB}" type="sibTrans" cxnId="{6CBB4FF6-AE86-48D0-929E-CF8C464684F3}">
      <dgm:prSet/>
      <dgm:spPr/>
      <dgm:t>
        <a:bodyPr/>
        <a:lstStyle/>
        <a:p>
          <a:endParaRPr lang="en-US"/>
        </a:p>
      </dgm:t>
    </dgm:pt>
    <dgm:pt modelId="{99FC412A-6FAA-4517-A4BB-75969E09F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Protects confidentiality, and the possibility of the decryption key being deciphered.</a:t>
          </a:r>
        </a:p>
      </dgm:t>
    </dgm:pt>
    <dgm:pt modelId="{1F566F57-1785-40A2-AA4A-C9997CE7E4E1}" type="parTrans" cxnId="{63FDFD6D-98A0-47BD-BBE3-0252FEC1CA45}">
      <dgm:prSet/>
      <dgm:spPr/>
      <dgm:t>
        <a:bodyPr/>
        <a:lstStyle/>
        <a:p>
          <a:endParaRPr lang="en-US"/>
        </a:p>
      </dgm:t>
    </dgm:pt>
    <dgm:pt modelId="{299E0134-6D66-46A1-8B85-1973EEFA5CDD}" type="sibTrans" cxnId="{63FDFD6D-98A0-47BD-BBE3-0252FEC1CA45}">
      <dgm:prSet/>
      <dgm:spPr/>
      <dgm:t>
        <a:bodyPr/>
        <a:lstStyle/>
        <a:p>
          <a:endParaRPr lang="en-US"/>
        </a:p>
      </dgm:t>
    </dgm:pt>
    <dgm:pt modelId="{D18CD534-0BB5-4149-AA24-4746B347B5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SAE also mandates active on site authentication attempts and flags anyone who exceeds a limit of login attempts, helping prevent brute force attacks.</a:t>
          </a:r>
        </a:p>
      </dgm:t>
    </dgm:pt>
    <dgm:pt modelId="{46201C73-F653-422C-B7F2-6FB5029B5EAC}" type="parTrans" cxnId="{3D8EC8A1-3604-4F5B-95DD-866B7287DC2F}">
      <dgm:prSet/>
      <dgm:spPr/>
      <dgm:t>
        <a:bodyPr/>
        <a:lstStyle/>
        <a:p>
          <a:endParaRPr lang="en-US"/>
        </a:p>
      </dgm:t>
    </dgm:pt>
    <dgm:pt modelId="{1CCA1C1D-9984-4C53-82C2-21FB57EF1DF9}" type="sibTrans" cxnId="{3D8EC8A1-3604-4F5B-95DD-866B7287DC2F}">
      <dgm:prSet/>
      <dgm:spPr/>
      <dgm:t>
        <a:bodyPr/>
        <a:lstStyle/>
        <a:p>
          <a:endParaRPr lang="en-US"/>
        </a:p>
      </dgm:t>
    </dgm:pt>
    <dgm:pt modelId="{F9140A02-AFAD-49B9-8EDA-C5F0AC159C3D}" type="pres">
      <dgm:prSet presAssocID="{BCA99727-D794-4002-A25F-9DEF57C47340}" presName="root" presStyleCnt="0">
        <dgm:presLayoutVars>
          <dgm:dir/>
          <dgm:resizeHandles val="exact"/>
        </dgm:presLayoutVars>
      </dgm:prSet>
      <dgm:spPr/>
    </dgm:pt>
    <dgm:pt modelId="{7016B01C-88EB-46ED-BF29-4ACEDA5BB37F}" type="pres">
      <dgm:prSet presAssocID="{1C0B6EAF-B0E6-4223-818A-4285CB4F83D3}" presName="compNode" presStyleCnt="0"/>
      <dgm:spPr/>
    </dgm:pt>
    <dgm:pt modelId="{1C3BEEAD-3A57-4C06-95B5-9F58510A1CE1}" type="pres">
      <dgm:prSet presAssocID="{1C0B6EAF-B0E6-4223-818A-4285CB4F83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4DDB999-A59A-4353-B9B4-58FFA36E6BEC}" type="pres">
      <dgm:prSet presAssocID="{1C0B6EAF-B0E6-4223-818A-4285CB4F83D3}" presName="spaceRect" presStyleCnt="0"/>
      <dgm:spPr/>
    </dgm:pt>
    <dgm:pt modelId="{0E7446D6-53C2-4E97-B84D-196232AFCE6E}" type="pres">
      <dgm:prSet presAssocID="{1C0B6EAF-B0E6-4223-818A-4285CB4F83D3}" presName="textRect" presStyleLbl="revTx" presStyleIdx="0" presStyleCnt="5">
        <dgm:presLayoutVars>
          <dgm:chMax val="1"/>
          <dgm:chPref val="1"/>
        </dgm:presLayoutVars>
      </dgm:prSet>
      <dgm:spPr/>
    </dgm:pt>
    <dgm:pt modelId="{3424595A-8455-4F54-A56E-A2303CE9AF1E}" type="pres">
      <dgm:prSet presAssocID="{E5AEE76F-17CE-4FDD-8808-F8B3D890F377}" presName="sibTrans" presStyleCnt="0"/>
      <dgm:spPr/>
    </dgm:pt>
    <dgm:pt modelId="{B34E67CE-4868-48E9-8302-62724B3ACF5B}" type="pres">
      <dgm:prSet presAssocID="{7E27639A-6014-426B-956E-95AB17C1E63A}" presName="compNode" presStyleCnt="0"/>
      <dgm:spPr/>
    </dgm:pt>
    <dgm:pt modelId="{8C837AA8-06F9-4F2A-8A51-C7CFE2E206B4}" type="pres">
      <dgm:prSet presAssocID="{7E27639A-6014-426B-956E-95AB17C1E63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2126F74-C901-4284-A824-2FEC5DF0D5E3}" type="pres">
      <dgm:prSet presAssocID="{7E27639A-6014-426B-956E-95AB17C1E63A}" presName="spaceRect" presStyleCnt="0"/>
      <dgm:spPr/>
    </dgm:pt>
    <dgm:pt modelId="{94CC3499-ACA0-43BE-B3BA-CC52BF825D0F}" type="pres">
      <dgm:prSet presAssocID="{7E27639A-6014-426B-956E-95AB17C1E63A}" presName="textRect" presStyleLbl="revTx" presStyleIdx="1" presStyleCnt="5">
        <dgm:presLayoutVars>
          <dgm:chMax val="1"/>
          <dgm:chPref val="1"/>
        </dgm:presLayoutVars>
      </dgm:prSet>
      <dgm:spPr/>
    </dgm:pt>
    <dgm:pt modelId="{CA9D0169-D743-4039-AEDE-FC46AB1325D3}" type="pres">
      <dgm:prSet presAssocID="{0F11DCCC-4037-4E1A-859E-EDA4246AD940}" presName="sibTrans" presStyleCnt="0"/>
      <dgm:spPr/>
    </dgm:pt>
    <dgm:pt modelId="{219F4335-EB49-437B-889C-150EB8A5B14C}" type="pres">
      <dgm:prSet presAssocID="{0C138C6F-AEFA-4E05-BBC2-67724CB41F38}" presName="compNode" presStyleCnt="0"/>
      <dgm:spPr/>
    </dgm:pt>
    <dgm:pt modelId="{43A001C7-0347-4175-A82C-D0BA9AC05721}" type="pres">
      <dgm:prSet presAssocID="{0C138C6F-AEFA-4E05-BBC2-67724CB41F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B6DA031B-B3BF-4B26-9EFF-251939AB061C}" type="pres">
      <dgm:prSet presAssocID="{0C138C6F-AEFA-4E05-BBC2-67724CB41F38}" presName="spaceRect" presStyleCnt="0"/>
      <dgm:spPr/>
    </dgm:pt>
    <dgm:pt modelId="{B85E50A3-3575-4B3E-A963-210BCCEC2915}" type="pres">
      <dgm:prSet presAssocID="{0C138C6F-AEFA-4E05-BBC2-67724CB41F38}" presName="textRect" presStyleLbl="revTx" presStyleIdx="2" presStyleCnt="5">
        <dgm:presLayoutVars>
          <dgm:chMax val="1"/>
          <dgm:chPref val="1"/>
        </dgm:presLayoutVars>
      </dgm:prSet>
      <dgm:spPr/>
    </dgm:pt>
    <dgm:pt modelId="{085AAC21-F5B2-4986-B797-CD1C8DE144A1}" type="pres">
      <dgm:prSet presAssocID="{A3FC80CF-855D-4A44-8A40-187B6E76B2DB}" presName="sibTrans" presStyleCnt="0"/>
      <dgm:spPr/>
    </dgm:pt>
    <dgm:pt modelId="{18490B2D-DECB-4BD6-B9B9-F0EEAC6DBD8D}" type="pres">
      <dgm:prSet presAssocID="{99FC412A-6FAA-4517-A4BB-75969E09F9FE}" presName="compNode" presStyleCnt="0"/>
      <dgm:spPr/>
    </dgm:pt>
    <dgm:pt modelId="{1EDE698E-F7CC-4CE2-9AD7-CEC713B9FB1B}" type="pres">
      <dgm:prSet presAssocID="{99FC412A-6FAA-4517-A4BB-75969E09F9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0A4CEA6-8FD0-42E3-92C5-0B6151D90DB4}" type="pres">
      <dgm:prSet presAssocID="{99FC412A-6FAA-4517-A4BB-75969E09F9FE}" presName="spaceRect" presStyleCnt="0"/>
      <dgm:spPr/>
    </dgm:pt>
    <dgm:pt modelId="{1B4DD68A-80EB-4A59-9DA4-867FC4D1633D}" type="pres">
      <dgm:prSet presAssocID="{99FC412A-6FAA-4517-A4BB-75969E09F9FE}" presName="textRect" presStyleLbl="revTx" presStyleIdx="3" presStyleCnt="5">
        <dgm:presLayoutVars>
          <dgm:chMax val="1"/>
          <dgm:chPref val="1"/>
        </dgm:presLayoutVars>
      </dgm:prSet>
      <dgm:spPr/>
    </dgm:pt>
    <dgm:pt modelId="{CC870FDE-6A55-4E99-BFE3-8604D6148AB7}" type="pres">
      <dgm:prSet presAssocID="{299E0134-6D66-46A1-8B85-1973EEFA5CDD}" presName="sibTrans" presStyleCnt="0"/>
      <dgm:spPr/>
    </dgm:pt>
    <dgm:pt modelId="{6BF63D67-902F-41EB-9B64-CD7F49132558}" type="pres">
      <dgm:prSet presAssocID="{D18CD534-0BB5-4149-AA24-4746B347B5CD}" presName="compNode" presStyleCnt="0"/>
      <dgm:spPr/>
    </dgm:pt>
    <dgm:pt modelId="{AE27AECA-B30A-483D-929B-EEFE970213BF}" type="pres">
      <dgm:prSet presAssocID="{D18CD534-0BB5-4149-AA24-4746B347B5C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77EA302-3BA9-4E17-8BB4-9A8FF5FE1E10}" type="pres">
      <dgm:prSet presAssocID="{D18CD534-0BB5-4149-AA24-4746B347B5CD}" presName="spaceRect" presStyleCnt="0"/>
      <dgm:spPr/>
    </dgm:pt>
    <dgm:pt modelId="{1B52C2D2-A1C2-4A86-9364-97D07E6A054C}" type="pres">
      <dgm:prSet presAssocID="{D18CD534-0BB5-4149-AA24-4746B347B5C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BE2D51E-40C1-4E69-82E3-18C13CF8E8E1}" srcId="{BCA99727-D794-4002-A25F-9DEF57C47340}" destId="{1C0B6EAF-B0E6-4223-818A-4285CB4F83D3}" srcOrd="0" destOrd="0" parTransId="{51216913-190A-4EA4-98C3-5DC28D68C5C4}" sibTransId="{E5AEE76F-17CE-4FDD-8808-F8B3D890F377}"/>
    <dgm:cxn modelId="{997C7E3B-B957-4026-B8FB-555678D40BD7}" type="presOf" srcId="{99FC412A-6FAA-4517-A4BB-75969E09F9FE}" destId="{1B4DD68A-80EB-4A59-9DA4-867FC4D1633D}" srcOrd="0" destOrd="0" presId="urn:microsoft.com/office/officeart/2018/2/layout/IconLabelList"/>
    <dgm:cxn modelId="{7C67523C-C300-49EA-89E6-3431559D77FE}" srcId="{BCA99727-D794-4002-A25F-9DEF57C47340}" destId="{7E27639A-6014-426B-956E-95AB17C1E63A}" srcOrd="1" destOrd="0" parTransId="{1D70ADCA-3ACC-42D5-974F-59812E5513EF}" sibTransId="{0F11DCCC-4037-4E1A-859E-EDA4246AD940}"/>
    <dgm:cxn modelId="{23E5E540-26E2-49D8-B761-CFF2043964EC}" type="presOf" srcId="{1C0B6EAF-B0E6-4223-818A-4285CB4F83D3}" destId="{0E7446D6-53C2-4E97-B84D-196232AFCE6E}" srcOrd="0" destOrd="0" presId="urn:microsoft.com/office/officeart/2018/2/layout/IconLabelList"/>
    <dgm:cxn modelId="{FC657564-FB3F-4A59-B775-5E37298EA1DD}" type="presOf" srcId="{0C138C6F-AEFA-4E05-BBC2-67724CB41F38}" destId="{B85E50A3-3575-4B3E-A963-210BCCEC2915}" srcOrd="0" destOrd="0" presId="urn:microsoft.com/office/officeart/2018/2/layout/IconLabelList"/>
    <dgm:cxn modelId="{63FDFD6D-98A0-47BD-BBE3-0252FEC1CA45}" srcId="{BCA99727-D794-4002-A25F-9DEF57C47340}" destId="{99FC412A-6FAA-4517-A4BB-75969E09F9FE}" srcOrd="3" destOrd="0" parTransId="{1F566F57-1785-40A2-AA4A-C9997CE7E4E1}" sibTransId="{299E0134-6D66-46A1-8B85-1973EEFA5CDD}"/>
    <dgm:cxn modelId="{3D8EC8A1-3604-4F5B-95DD-866B7287DC2F}" srcId="{BCA99727-D794-4002-A25F-9DEF57C47340}" destId="{D18CD534-0BB5-4149-AA24-4746B347B5CD}" srcOrd="4" destOrd="0" parTransId="{46201C73-F653-422C-B7F2-6FB5029B5EAC}" sibTransId="{1CCA1C1D-9984-4C53-82C2-21FB57EF1DF9}"/>
    <dgm:cxn modelId="{A5F5A8A9-2B48-4FD3-B7A6-3995AAFA6FD9}" type="presOf" srcId="{BCA99727-D794-4002-A25F-9DEF57C47340}" destId="{F9140A02-AFAD-49B9-8EDA-C5F0AC159C3D}" srcOrd="0" destOrd="0" presId="urn:microsoft.com/office/officeart/2018/2/layout/IconLabelList"/>
    <dgm:cxn modelId="{1D14AFCF-0894-4D86-9E0F-0DCC6D4D4808}" type="presOf" srcId="{D18CD534-0BB5-4149-AA24-4746B347B5CD}" destId="{1B52C2D2-A1C2-4A86-9364-97D07E6A054C}" srcOrd="0" destOrd="0" presId="urn:microsoft.com/office/officeart/2018/2/layout/IconLabelList"/>
    <dgm:cxn modelId="{5050F2DE-FA9F-4782-99E5-1833DEDE4590}" type="presOf" srcId="{7E27639A-6014-426B-956E-95AB17C1E63A}" destId="{94CC3499-ACA0-43BE-B3BA-CC52BF825D0F}" srcOrd="0" destOrd="0" presId="urn:microsoft.com/office/officeart/2018/2/layout/IconLabelList"/>
    <dgm:cxn modelId="{6CBB4FF6-AE86-48D0-929E-CF8C464684F3}" srcId="{BCA99727-D794-4002-A25F-9DEF57C47340}" destId="{0C138C6F-AEFA-4E05-BBC2-67724CB41F38}" srcOrd="2" destOrd="0" parTransId="{D1891E07-F4A6-4FFD-9D91-E3380CCE4F2D}" sibTransId="{A3FC80CF-855D-4A44-8A40-187B6E76B2DB}"/>
    <dgm:cxn modelId="{F0B9010B-3229-400D-A7F2-BA09AEFD5387}" type="presParOf" srcId="{F9140A02-AFAD-49B9-8EDA-C5F0AC159C3D}" destId="{7016B01C-88EB-46ED-BF29-4ACEDA5BB37F}" srcOrd="0" destOrd="0" presId="urn:microsoft.com/office/officeart/2018/2/layout/IconLabelList"/>
    <dgm:cxn modelId="{0EC23AAA-FE91-4A02-8915-99F9344AA2A1}" type="presParOf" srcId="{7016B01C-88EB-46ED-BF29-4ACEDA5BB37F}" destId="{1C3BEEAD-3A57-4C06-95B5-9F58510A1CE1}" srcOrd="0" destOrd="0" presId="urn:microsoft.com/office/officeart/2018/2/layout/IconLabelList"/>
    <dgm:cxn modelId="{F7C9A01E-EE3C-479C-B113-49A5D92BF920}" type="presParOf" srcId="{7016B01C-88EB-46ED-BF29-4ACEDA5BB37F}" destId="{F4DDB999-A59A-4353-B9B4-58FFA36E6BEC}" srcOrd="1" destOrd="0" presId="urn:microsoft.com/office/officeart/2018/2/layout/IconLabelList"/>
    <dgm:cxn modelId="{646B4ACC-F845-4B96-B39F-8EDD7E56CBF0}" type="presParOf" srcId="{7016B01C-88EB-46ED-BF29-4ACEDA5BB37F}" destId="{0E7446D6-53C2-4E97-B84D-196232AFCE6E}" srcOrd="2" destOrd="0" presId="urn:microsoft.com/office/officeart/2018/2/layout/IconLabelList"/>
    <dgm:cxn modelId="{03E56DEC-2F8F-4861-9061-CB38289721F9}" type="presParOf" srcId="{F9140A02-AFAD-49B9-8EDA-C5F0AC159C3D}" destId="{3424595A-8455-4F54-A56E-A2303CE9AF1E}" srcOrd="1" destOrd="0" presId="urn:microsoft.com/office/officeart/2018/2/layout/IconLabelList"/>
    <dgm:cxn modelId="{B9363E60-0A14-4B72-95E3-AB03E617C9F7}" type="presParOf" srcId="{F9140A02-AFAD-49B9-8EDA-C5F0AC159C3D}" destId="{B34E67CE-4868-48E9-8302-62724B3ACF5B}" srcOrd="2" destOrd="0" presId="urn:microsoft.com/office/officeart/2018/2/layout/IconLabelList"/>
    <dgm:cxn modelId="{333AE025-51E8-441B-9826-F7271BBE47F6}" type="presParOf" srcId="{B34E67CE-4868-48E9-8302-62724B3ACF5B}" destId="{8C837AA8-06F9-4F2A-8A51-C7CFE2E206B4}" srcOrd="0" destOrd="0" presId="urn:microsoft.com/office/officeart/2018/2/layout/IconLabelList"/>
    <dgm:cxn modelId="{ADBC8F4C-110C-4606-8889-2CAA4C3C538D}" type="presParOf" srcId="{B34E67CE-4868-48E9-8302-62724B3ACF5B}" destId="{72126F74-C901-4284-A824-2FEC5DF0D5E3}" srcOrd="1" destOrd="0" presId="urn:microsoft.com/office/officeart/2018/2/layout/IconLabelList"/>
    <dgm:cxn modelId="{D24B6AD0-DCBC-42BF-8B19-63FCAA2CA08E}" type="presParOf" srcId="{B34E67CE-4868-48E9-8302-62724B3ACF5B}" destId="{94CC3499-ACA0-43BE-B3BA-CC52BF825D0F}" srcOrd="2" destOrd="0" presId="urn:microsoft.com/office/officeart/2018/2/layout/IconLabelList"/>
    <dgm:cxn modelId="{56CAEC5D-408C-460D-9526-601527B1CBBB}" type="presParOf" srcId="{F9140A02-AFAD-49B9-8EDA-C5F0AC159C3D}" destId="{CA9D0169-D743-4039-AEDE-FC46AB1325D3}" srcOrd="3" destOrd="0" presId="urn:microsoft.com/office/officeart/2018/2/layout/IconLabelList"/>
    <dgm:cxn modelId="{A2CD0CC4-146F-4F66-AEF9-0B49FFF10630}" type="presParOf" srcId="{F9140A02-AFAD-49B9-8EDA-C5F0AC159C3D}" destId="{219F4335-EB49-437B-889C-150EB8A5B14C}" srcOrd="4" destOrd="0" presId="urn:microsoft.com/office/officeart/2018/2/layout/IconLabelList"/>
    <dgm:cxn modelId="{BA08590C-4CA5-4626-98BC-69BC1C3506B9}" type="presParOf" srcId="{219F4335-EB49-437B-889C-150EB8A5B14C}" destId="{43A001C7-0347-4175-A82C-D0BA9AC05721}" srcOrd="0" destOrd="0" presId="urn:microsoft.com/office/officeart/2018/2/layout/IconLabelList"/>
    <dgm:cxn modelId="{102F9810-FDA7-4A16-B98A-066CF0D4B4D9}" type="presParOf" srcId="{219F4335-EB49-437B-889C-150EB8A5B14C}" destId="{B6DA031B-B3BF-4B26-9EFF-251939AB061C}" srcOrd="1" destOrd="0" presId="urn:microsoft.com/office/officeart/2018/2/layout/IconLabelList"/>
    <dgm:cxn modelId="{57776551-6A3E-4372-805C-569BE1B12E79}" type="presParOf" srcId="{219F4335-EB49-437B-889C-150EB8A5B14C}" destId="{B85E50A3-3575-4B3E-A963-210BCCEC2915}" srcOrd="2" destOrd="0" presId="urn:microsoft.com/office/officeart/2018/2/layout/IconLabelList"/>
    <dgm:cxn modelId="{6273F185-1A6A-4205-BBB4-2C014FE38D78}" type="presParOf" srcId="{F9140A02-AFAD-49B9-8EDA-C5F0AC159C3D}" destId="{085AAC21-F5B2-4986-B797-CD1C8DE144A1}" srcOrd="5" destOrd="0" presId="urn:microsoft.com/office/officeart/2018/2/layout/IconLabelList"/>
    <dgm:cxn modelId="{D1780D9D-DFCF-48A8-8CC9-36AA31F894D3}" type="presParOf" srcId="{F9140A02-AFAD-49B9-8EDA-C5F0AC159C3D}" destId="{18490B2D-DECB-4BD6-B9B9-F0EEAC6DBD8D}" srcOrd="6" destOrd="0" presId="urn:microsoft.com/office/officeart/2018/2/layout/IconLabelList"/>
    <dgm:cxn modelId="{41EDC5AE-E98E-4CB9-A5C8-72F01AF70BD7}" type="presParOf" srcId="{18490B2D-DECB-4BD6-B9B9-F0EEAC6DBD8D}" destId="{1EDE698E-F7CC-4CE2-9AD7-CEC713B9FB1B}" srcOrd="0" destOrd="0" presId="urn:microsoft.com/office/officeart/2018/2/layout/IconLabelList"/>
    <dgm:cxn modelId="{346D8CE0-CEC8-4B58-8042-7DB2C3216D99}" type="presParOf" srcId="{18490B2D-DECB-4BD6-B9B9-F0EEAC6DBD8D}" destId="{E0A4CEA6-8FD0-42E3-92C5-0B6151D90DB4}" srcOrd="1" destOrd="0" presId="urn:microsoft.com/office/officeart/2018/2/layout/IconLabelList"/>
    <dgm:cxn modelId="{6A581740-C27F-48E5-A88B-99E7F75EF81F}" type="presParOf" srcId="{18490B2D-DECB-4BD6-B9B9-F0EEAC6DBD8D}" destId="{1B4DD68A-80EB-4A59-9DA4-867FC4D1633D}" srcOrd="2" destOrd="0" presId="urn:microsoft.com/office/officeart/2018/2/layout/IconLabelList"/>
    <dgm:cxn modelId="{BDF09F3F-C71E-4184-BF94-261614040BF1}" type="presParOf" srcId="{F9140A02-AFAD-49B9-8EDA-C5F0AC159C3D}" destId="{CC870FDE-6A55-4E99-BFE3-8604D6148AB7}" srcOrd="7" destOrd="0" presId="urn:microsoft.com/office/officeart/2018/2/layout/IconLabelList"/>
    <dgm:cxn modelId="{788C56AF-F7DF-4434-9A5B-6BFD4E0AEE84}" type="presParOf" srcId="{F9140A02-AFAD-49B9-8EDA-C5F0AC159C3D}" destId="{6BF63D67-902F-41EB-9B64-CD7F49132558}" srcOrd="8" destOrd="0" presId="urn:microsoft.com/office/officeart/2018/2/layout/IconLabelList"/>
    <dgm:cxn modelId="{92B61C3A-7010-460A-B56D-270DAEB82CA8}" type="presParOf" srcId="{6BF63D67-902F-41EB-9B64-CD7F49132558}" destId="{AE27AECA-B30A-483D-929B-EEFE970213BF}" srcOrd="0" destOrd="0" presId="urn:microsoft.com/office/officeart/2018/2/layout/IconLabelList"/>
    <dgm:cxn modelId="{8766CF21-2E4F-4C37-904A-274CDFC5A402}" type="presParOf" srcId="{6BF63D67-902F-41EB-9B64-CD7F49132558}" destId="{D77EA302-3BA9-4E17-8BB4-9A8FF5FE1E10}" srcOrd="1" destOrd="0" presId="urn:microsoft.com/office/officeart/2018/2/layout/IconLabelList"/>
    <dgm:cxn modelId="{C74B7970-1674-4369-B3EA-82CAAE92E3DC}" type="presParOf" srcId="{6BF63D67-902F-41EB-9B64-CD7F49132558}" destId="{1B52C2D2-A1C2-4A86-9364-97D07E6A05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C7C66F-A480-44BF-B829-0CCE6C89F37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2770A5-6EB4-46BB-A2B0-496CC7434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Transition to Post-Quantum Cryptography (PQC)</a:t>
          </a:r>
        </a:p>
      </dgm:t>
    </dgm:pt>
    <dgm:pt modelId="{8ED57E52-C54D-4D4E-AA8B-5645CB39E8A6}" type="parTrans" cxnId="{7DEE4289-4E2D-4D0B-BD7F-739853C0287D}">
      <dgm:prSet/>
      <dgm:spPr/>
      <dgm:t>
        <a:bodyPr/>
        <a:lstStyle/>
        <a:p>
          <a:endParaRPr lang="en-US"/>
        </a:p>
      </dgm:t>
    </dgm:pt>
    <dgm:pt modelId="{CCAF55A1-35F7-407C-ACE9-4A96DE80CD48}" type="sibTrans" cxnId="{7DEE4289-4E2D-4D0B-BD7F-739853C0287D}">
      <dgm:prSet/>
      <dgm:spPr/>
      <dgm:t>
        <a:bodyPr/>
        <a:lstStyle/>
        <a:p>
          <a:endParaRPr lang="en-US"/>
        </a:p>
      </dgm:t>
    </dgm:pt>
    <dgm:pt modelId="{A731D47A-A274-419B-9769-A87AB580A9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Enhance Key Management</a:t>
          </a:r>
        </a:p>
      </dgm:t>
    </dgm:pt>
    <dgm:pt modelId="{401926C4-7EEB-41D7-A581-11B1E662023F}" type="parTrans" cxnId="{A8B37A73-FDF8-4C20-AD9A-A4F210F2A418}">
      <dgm:prSet/>
      <dgm:spPr/>
      <dgm:t>
        <a:bodyPr/>
        <a:lstStyle/>
        <a:p>
          <a:endParaRPr lang="en-US"/>
        </a:p>
      </dgm:t>
    </dgm:pt>
    <dgm:pt modelId="{8DC1A77F-4CA7-4670-9FBB-256B38C8F6EF}" type="sibTrans" cxnId="{A8B37A73-FDF8-4C20-AD9A-A4F210F2A418}">
      <dgm:prSet/>
      <dgm:spPr/>
      <dgm:t>
        <a:bodyPr/>
        <a:lstStyle/>
        <a:p>
          <a:endParaRPr lang="en-US"/>
        </a:p>
      </dgm:t>
    </dgm:pt>
    <dgm:pt modelId="{7BA063BA-0E2C-45E3-BFCB-23536D36E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Machine Learning to Threat Detection</a:t>
          </a:r>
        </a:p>
      </dgm:t>
    </dgm:pt>
    <dgm:pt modelId="{D870AFC2-4446-4DC2-AEDA-17400729D030}" type="parTrans" cxnId="{7AC4534C-C140-4AD0-93BC-F981B7943A82}">
      <dgm:prSet/>
      <dgm:spPr/>
      <dgm:t>
        <a:bodyPr/>
        <a:lstStyle/>
        <a:p>
          <a:endParaRPr lang="en-US"/>
        </a:p>
      </dgm:t>
    </dgm:pt>
    <dgm:pt modelId="{CEF35230-B745-499E-9C09-CF9D72C6815F}" type="sibTrans" cxnId="{7AC4534C-C140-4AD0-93BC-F981B7943A82}">
      <dgm:prSet/>
      <dgm:spPr/>
      <dgm:t>
        <a:bodyPr/>
        <a:lstStyle/>
        <a:p>
          <a:endParaRPr lang="en-US"/>
        </a:p>
      </dgm:t>
    </dgm:pt>
    <dgm:pt modelId="{0A2E168C-E7AB-4969-9871-245C4CB92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Tighten IoT Device Security</a:t>
          </a:r>
        </a:p>
      </dgm:t>
    </dgm:pt>
    <dgm:pt modelId="{3716BEA0-0FF3-4159-8E25-11D6F49DFB29}" type="parTrans" cxnId="{91AFD52C-1149-4CE1-8427-0FFF0EC9B6BE}">
      <dgm:prSet/>
      <dgm:spPr/>
      <dgm:t>
        <a:bodyPr/>
        <a:lstStyle/>
        <a:p>
          <a:endParaRPr lang="en-US"/>
        </a:p>
      </dgm:t>
    </dgm:pt>
    <dgm:pt modelId="{D9833892-A3D3-402F-AD78-8E577B6B1BC0}" type="sibTrans" cxnId="{91AFD52C-1149-4CE1-8427-0FFF0EC9B6BE}">
      <dgm:prSet/>
      <dgm:spPr/>
      <dgm:t>
        <a:bodyPr/>
        <a:lstStyle/>
        <a:p>
          <a:endParaRPr lang="en-US"/>
        </a:p>
      </dgm:t>
    </dgm:pt>
    <dgm:pt modelId="{FD1C6F7F-EF1A-4AFF-A760-C0BE29CE1F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Better User Onboarding &amp; Certificate Use</a:t>
          </a:r>
        </a:p>
      </dgm:t>
    </dgm:pt>
    <dgm:pt modelId="{0E02CDAD-4054-41CC-85C9-2CBE26A8AD38}" type="parTrans" cxnId="{D8684677-1606-42EE-806D-664A6A603A48}">
      <dgm:prSet/>
      <dgm:spPr/>
      <dgm:t>
        <a:bodyPr/>
        <a:lstStyle/>
        <a:p>
          <a:endParaRPr lang="en-US"/>
        </a:p>
      </dgm:t>
    </dgm:pt>
    <dgm:pt modelId="{38E8025A-0A9D-4F8E-87B6-854C671A10E3}" type="sibTrans" cxnId="{D8684677-1606-42EE-806D-664A6A603A48}">
      <dgm:prSet/>
      <dgm:spPr/>
      <dgm:t>
        <a:bodyPr/>
        <a:lstStyle/>
        <a:p>
          <a:endParaRPr lang="en-US"/>
        </a:p>
      </dgm:t>
    </dgm:pt>
    <dgm:pt modelId="{DE4EA296-1C86-4D97-AE8D-0B6758DD7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Multi-Factor Authentication (MFA) for Wi-Fi</a:t>
          </a:r>
        </a:p>
      </dgm:t>
    </dgm:pt>
    <dgm:pt modelId="{47DB5FF7-CC3C-4ECA-88F7-C1BFA210E365}" type="parTrans" cxnId="{6A431033-8AA3-4342-B8DE-FE9BD8C36F12}">
      <dgm:prSet/>
      <dgm:spPr/>
      <dgm:t>
        <a:bodyPr/>
        <a:lstStyle/>
        <a:p>
          <a:endParaRPr lang="en-US"/>
        </a:p>
      </dgm:t>
    </dgm:pt>
    <dgm:pt modelId="{39970023-BAB8-4C15-A468-72DBF0E0852F}" type="sibTrans" cxnId="{6A431033-8AA3-4342-B8DE-FE9BD8C36F12}">
      <dgm:prSet/>
      <dgm:spPr/>
      <dgm:t>
        <a:bodyPr/>
        <a:lstStyle/>
        <a:p>
          <a:endParaRPr lang="en-US"/>
        </a:p>
      </dgm:t>
    </dgm:pt>
    <dgm:pt modelId="{61AD1DD9-F67D-4534-A69D-84D327A196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Frequent Key Rotation</a:t>
          </a:r>
        </a:p>
      </dgm:t>
    </dgm:pt>
    <dgm:pt modelId="{EFF76D74-B4EA-4D7C-8E6B-84A87DA6F4F5}" type="parTrans" cxnId="{55009CD2-CC0E-4535-8767-694AD019C8DA}">
      <dgm:prSet/>
      <dgm:spPr/>
      <dgm:t>
        <a:bodyPr/>
        <a:lstStyle/>
        <a:p>
          <a:endParaRPr lang="en-US"/>
        </a:p>
      </dgm:t>
    </dgm:pt>
    <dgm:pt modelId="{90CCC710-21EC-43CF-B3AA-F6F0F078ABB8}" type="sibTrans" cxnId="{55009CD2-CC0E-4535-8767-694AD019C8DA}">
      <dgm:prSet/>
      <dgm:spPr/>
      <dgm:t>
        <a:bodyPr/>
        <a:lstStyle/>
        <a:p>
          <a:endParaRPr lang="en-US"/>
        </a:p>
      </dgm:t>
    </dgm:pt>
    <dgm:pt modelId="{44DEFA76-19D9-4D10-BE32-7919B64FA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Privacy Enhancements</a:t>
          </a:r>
        </a:p>
      </dgm:t>
    </dgm:pt>
    <dgm:pt modelId="{DA5E3014-AC58-4F05-B4F9-DE555A35D4C6}" type="parTrans" cxnId="{7F75972D-8618-4D8F-947B-3F4C8DE14B36}">
      <dgm:prSet/>
      <dgm:spPr/>
      <dgm:t>
        <a:bodyPr/>
        <a:lstStyle/>
        <a:p>
          <a:endParaRPr lang="en-US"/>
        </a:p>
      </dgm:t>
    </dgm:pt>
    <dgm:pt modelId="{D53A3636-3BFE-4893-B9F5-598157C0D1B2}" type="sibTrans" cxnId="{7F75972D-8618-4D8F-947B-3F4C8DE14B36}">
      <dgm:prSet/>
      <dgm:spPr/>
      <dgm:t>
        <a:bodyPr/>
        <a:lstStyle/>
        <a:p>
          <a:endParaRPr lang="en-US"/>
        </a:p>
      </dgm:t>
    </dgm:pt>
    <dgm:pt modelId="{A3455EBC-1510-4E87-9FF8-CEC78FD95F45}" type="pres">
      <dgm:prSet presAssocID="{BAC7C66F-A480-44BF-B829-0CCE6C89F379}" presName="root" presStyleCnt="0">
        <dgm:presLayoutVars>
          <dgm:dir/>
          <dgm:resizeHandles val="exact"/>
        </dgm:presLayoutVars>
      </dgm:prSet>
      <dgm:spPr/>
    </dgm:pt>
    <dgm:pt modelId="{06C2ABAE-9093-4EA2-BDD7-67ADE68387A3}" type="pres">
      <dgm:prSet presAssocID="{7C2770A5-6EB4-46BB-A2B0-496CC7434E58}" presName="compNode" presStyleCnt="0"/>
      <dgm:spPr/>
    </dgm:pt>
    <dgm:pt modelId="{0A4EFC9C-3A44-4E71-93A2-660D18EC4A1A}" type="pres">
      <dgm:prSet presAssocID="{7C2770A5-6EB4-46BB-A2B0-496CC7434E5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51FDD1AE-2CB1-4C64-B2A7-76A1CF229402}" type="pres">
      <dgm:prSet presAssocID="{7C2770A5-6EB4-46BB-A2B0-496CC7434E58}" presName="spaceRect" presStyleCnt="0"/>
      <dgm:spPr/>
    </dgm:pt>
    <dgm:pt modelId="{400A457F-CD8F-4E27-A4C6-461137518506}" type="pres">
      <dgm:prSet presAssocID="{7C2770A5-6EB4-46BB-A2B0-496CC7434E58}" presName="textRect" presStyleLbl="revTx" presStyleIdx="0" presStyleCnt="8">
        <dgm:presLayoutVars>
          <dgm:chMax val="1"/>
          <dgm:chPref val="1"/>
        </dgm:presLayoutVars>
      </dgm:prSet>
      <dgm:spPr/>
    </dgm:pt>
    <dgm:pt modelId="{547870D7-A5C3-4108-B685-DC2B1469BB4A}" type="pres">
      <dgm:prSet presAssocID="{CCAF55A1-35F7-407C-ACE9-4A96DE80CD48}" presName="sibTrans" presStyleCnt="0"/>
      <dgm:spPr/>
    </dgm:pt>
    <dgm:pt modelId="{4F4925D3-C25B-4465-9B0E-4DAAF05C3E7C}" type="pres">
      <dgm:prSet presAssocID="{A731D47A-A274-419B-9769-A87AB580A9A2}" presName="compNode" presStyleCnt="0"/>
      <dgm:spPr/>
    </dgm:pt>
    <dgm:pt modelId="{69DDAE2E-2DD5-40D9-810A-FEFA7BE0B465}" type="pres">
      <dgm:prSet presAssocID="{A731D47A-A274-419B-9769-A87AB580A9A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B66B153-1555-4308-9118-3AEE89AB8B8B}" type="pres">
      <dgm:prSet presAssocID="{A731D47A-A274-419B-9769-A87AB580A9A2}" presName="spaceRect" presStyleCnt="0"/>
      <dgm:spPr/>
    </dgm:pt>
    <dgm:pt modelId="{3EDC1D36-6D33-425F-B8E4-6C6700A9C31E}" type="pres">
      <dgm:prSet presAssocID="{A731D47A-A274-419B-9769-A87AB580A9A2}" presName="textRect" presStyleLbl="revTx" presStyleIdx="1" presStyleCnt="8">
        <dgm:presLayoutVars>
          <dgm:chMax val="1"/>
          <dgm:chPref val="1"/>
        </dgm:presLayoutVars>
      </dgm:prSet>
      <dgm:spPr/>
    </dgm:pt>
    <dgm:pt modelId="{F87501E7-A95E-49E0-A96A-076C7FB74047}" type="pres">
      <dgm:prSet presAssocID="{8DC1A77F-4CA7-4670-9FBB-256B38C8F6EF}" presName="sibTrans" presStyleCnt="0"/>
      <dgm:spPr/>
    </dgm:pt>
    <dgm:pt modelId="{F4C05855-BC63-40E7-A6CD-0F6F0A56EE56}" type="pres">
      <dgm:prSet presAssocID="{7BA063BA-0E2C-45E3-BFCB-23536D36E83F}" presName="compNode" presStyleCnt="0"/>
      <dgm:spPr/>
    </dgm:pt>
    <dgm:pt modelId="{BC861648-98D0-4FE7-B677-C1F0144D2750}" type="pres">
      <dgm:prSet presAssocID="{7BA063BA-0E2C-45E3-BFCB-23536D36E83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DFD729A-C57E-4EE6-9A63-1ACB09C0E9FC}" type="pres">
      <dgm:prSet presAssocID="{7BA063BA-0E2C-45E3-BFCB-23536D36E83F}" presName="spaceRect" presStyleCnt="0"/>
      <dgm:spPr/>
    </dgm:pt>
    <dgm:pt modelId="{6589B8CC-CDB1-45C7-9C7C-9162879FDC8E}" type="pres">
      <dgm:prSet presAssocID="{7BA063BA-0E2C-45E3-BFCB-23536D36E83F}" presName="textRect" presStyleLbl="revTx" presStyleIdx="2" presStyleCnt="8">
        <dgm:presLayoutVars>
          <dgm:chMax val="1"/>
          <dgm:chPref val="1"/>
        </dgm:presLayoutVars>
      </dgm:prSet>
      <dgm:spPr/>
    </dgm:pt>
    <dgm:pt modelId="{F1FEE5E4-8477-411D-8395-9F7876918749}" type="pres">
      <dgm:prSet presAssocID="{CEF35230-B745-499E-9C09-CF9D72C6815F}" presName="sibTrans" presStyleCnt="0"/>
      <dgm:spPr/>
    </dgm:pt>
    <dgm:pt modelId="{D5CA4985-18A5-49CC-9275-8E635408D2C8}" type="pres">
      <dgm:prSet presAssocID="{0A2E168C-E7AB-4969-9871-245C4CB92042}" presName="compNode" presStyleCnt="0"/>
      <dgm:spPr/>
    </dgm:pt>
    <dgm:pt modelId="{B384738D-F7D3-4BE2-B88A-AE3405F46513}" type="pres">
      <dgm:prSet presAssocID="{0A2E168C-E7AB-4969-9871-245C4CB9204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BECDC99-4AED-4656-83B6-9CAB5C99EC5B}" type="pres">
      <dgm:prSet presAssocID="{0A2E168C-E7AB-4969-9871-245C4CB92042}" presName="spaceRect" presStyleCnt="0"/>
      <dgm:spPr/>
    </dgm:pt>
    <dgm:pt modelId="{E21B5CB5-938C-43CD-96C5-7FC4DE98CB1E}" type="pres">
      <dgm:prSet presAssocID="{0A2E168C-E7AB-4969-9871-245C4CB92042}" presName="textRect" presStyleLbl="revTx" presStyleIdx="3" presStyleCnt="8">
        <dgm:presLayoutVars>
          <dgm:chMax val="1"/>
          <dgm:chPref val="1"/>
        </dgm:presLayoutVars>
      </dgm:prSet>
      <dgm:spPr/>
    </dgm:pt>
    <dgm:pt modelId="{6469AF88-EE55-421B-9D00-4B98EAB8BE69}" type="pres">
      <dgm:prSet presAssocID="{D9833892-A3D3-402F-AD78-8E577B6B1BC0}" presName="sibTrans" presStyleCnt="0"/>
      <dgm:spPr/>
    </dgm:pt>
    <dgm:pt modelId="{EABE86BE-4DCF-440A-A22F-640E7413B13C}" type="pres">
      <dgm:prSet presAssocID="{FD1C6F7F-EF1A-4AFF-A760-C0BE29CE1F79}" presName="compNode" presStyleCnt="0"/>
      <dgm:spPr/>
    </dgm:pt>
    <dgm:pt modelId="{EC6E7AA3-212D-46D2-8030-2C59F53EA93F}" type="pres">
      <dgm:prSet presAssocID="{FD1C6F7F-EF1A-4AFF-A760-C0BE29CE1F7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3ECD32B7-B631-4548-A739-ED1A9ACD7672}" type="pres">
      <dgm:prSet presAssocID="{FD1C6F7F-EF1A-4AFF-A760-C0BE29CE1F79}" presName="spaceRect" presStyleCnt="0"/>
      <dgm:spPr/>
    </dgm:pt>
    <dgm:pt modelId="{5DD42B42-C85A-4C58-B6BB-C6E82AAF7FF6}" type="pres">
      <dgm:prSet presAssocID="{FD1C6F7F-EF1A-4AFF-A760-C0BE29CE1F79}" presName="textRect" presStyleLbl="revTx" presStyleIdx="4" presStyleCnt="8">
        <dgm:presLayoutVars>
          <dgm:chMax val="1"/>
          <dgm:chPref val="1"/>
        </dgm:presLayoutVars>
      </dgm:prSet>
      <dgm:spPr/>
    </dgm:pt>
    <dgm:pt modelId="{389DC54E-2781-441B-A7D9-C24854BD91D2}" type="pres">
      <dgm:prSet presAssocID="{38E8025A-0A9D-4F8E-87B6-854C671A10E3}" presName="sibTrans" presStyleCnt="0"/>
      <dgm:spPr/>
    </dgm:pt>
    <dgm:pt modelId="{FCB553F8-72BB-4235-B097-3A3ED58F6857}" type="pres">
      <dgm:prSet presAssocID="{DE4EA296-1C86-4D97-AE8D-0B6758DD7D79}" presName="compNode" presStyleCnt="0"/>
      <dgm:spPr/>
    </dgm:pt>
    <dgm:pt modelId="{40E1C63C-A45A-4D2E-8B69-166B9ADF0D09}" type="pres">
      <dgm:prSet presAssocID="{DE4EA296-1C86-4D97-AE8D-0B6758DD7D7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BE8F0F5E-40C1-453A-831B-2429EFF73048}" type="pres">
      <dgm:prSet presAssocID="{DE4EA296-1C86-4D97-AE8D-0B6758DD7D79}" presName="spaceRect" presStyleCnt="0"/>
      <dgm:spPr/>
    </dgm:pt>
    <dgm:pt modelId="{3D6580A4-4AB1-408C-972E-8C832F71BE6C}" type="pres">
      <dgm:prSet presAssocID="{DE4EA296-1C86-4D97-AE8D-0B6758DD7D79}" presName="textRect" presStyleLbl="revTx" presStyleIdx="5" presStyleCnt="8">
        <dgm:presLayoutVars>
          <dgm:chMax val="1"/>
          <dgm:chPref val="1"/>
        </dgm:presLayoutVars>
      </dgm:prSet>
      <dgm:spPr/>
    </dgm:pt>
    <dgm:pt modelId="{30F0029F-2229-4E85-ACA0-687C8200198C}" type="pres">
      <dgm:prSet presAssocID="{39970023-BAB8-4C15-A468-72DBF0E0852F}" presName="sibTrans" presStyleCnt="0"/>
      <dgm:spPr/>
    </dgm:pt>
    <dgm:pt modelId="{4897982A-C464-4203-8DAA-0E670FCAC8AB}" type="pres">
      <dgm:prSet presAssocID="{61AD1DD9-F67D-4534-A69D-84D327A19667}" presName="compNode" presStyleCnt="0"/>
      <dgm:spPr/>
    </dgm:pt>
    <dgm:pt modelId="{37E4673F-A53C-4E74-BC53-A68E78A6434F}" type="pres">
      <dgm:prSet presAssocID="{61AD1DD9-F67D-4534-A69D-84D327A19667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56C473B-B35F-4CBC-8A5D-34EF6AEFFF73}" type="pres">
      <dgm:prSet presAssocID="{61AD1DD9-F67D-4534-A69D-84D327A19667}" presName="spaceRect" presStyleCnt="0"/>
      <dgm:spPr/>
    </dgm:pt>
    <dgm:pt modelId="{6242ABF7-E7C8-4487-A4D1-446A1567AD30}" type="pres">
      <dgm:prSet presAssocID="{61AD1DD9-F67D-4534-A69D-84D327A19667}" presName="textRect" presStyleLbl="revTx" presStyleIdx="6" presStyleCnt="8">
        <dgm:presLayoutVars>
          <dgm:chMax val="1"/>
          <dgm:chPref val="1"/>
        </dgm:presLayoutVars>
      </dgm:prSet>
      <dgm:spPr/>
    </dgm:pt>
    <dgm:pt modelId="{E91F2E5C-3B3B-449F-ACA4-8808EE476ECB}" type="pres">
      <dgm:prSet presAssocID="{90CCC710-21EC-43CF-B3AA-F6F0F078ABB8}" presName="sibTrans" presStyleCnt="0"/>
      <dgm:spPr/>
    </dgm:pt>
    <dgm:pt modelId="{214B522B-5297-4E18-87F7-BA0D0C77D597}" type="pres">
      <dgm:prSet presAssocID="{44DEFA76-19D9-4D10-BE32-7919B64FABC3}" presName="compNode" presStyleCnt="0"/>
      <dgm:spPr/>
    </dgm:pt>
    <dgm:pt modelId="{63D19BC7-DF84-46AE-B688-90B02FCFFDF7}" type="pres">
      <dgm:prSet presAssocID="{44DEFA76-19D9-4D10-BE32-7919B64FABC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6A54BA2-F232-4B5C-8152-34ADD7B90324}" type="pres">
      <dgm:prSet presAssocID="{44DEFA76-19D9-4D10-BE32-7919B64FABC3}" presName="spaceRect" presStyleCnt="0"/>
      <dgm:spPr/>
    </dgm:pt>
    <dgm:pt modelId="{24FC40C2-DF41-41E4-BFC1-7015EB10C197}" type="pres">
      <dgm:prSet presAssocID="{44DEFA76-19D9-4D10-BE32-7919B64FABC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A025600C-F484-4D7B-9EAE-E584332A486E}" type="presOf" srcId="{DE4EA296-1C86-4D97-AE8D-0B6758DD7D79}" destId="{3D6580A4-4AB1-408C-972E-8C832F71BE6C}" srcOrd="0" destOrd="0" presId="urn:microsoft.com/office/officeart/2018/2/layout/IconLabelList"/>
    <dgm:cxn modelId="{BAA2AA16-3B1A-49CD-AEE8-5EF12BAB7384}" type="presOf" srcId="{44DEFA76-19D9-4D10-BE32-7919B64FABC3}" destId="{24FC40C2-DF41-41E4-BFC1-7015EB10C197}" srcOrd="0" destOrd="0" presId="urn:microsoft.com/office/officeart/2018/2/layout/IconLabelList"/>
    <dgm:cxn modelId="{16D19C18-1226-4CF9-9CAF-AAB4BFB12353}" type="presOf" srcId="{61AD1DD9-F67D-4534-A69D-84D327A19667}" destId="{6242ABF7-E7C8-4487-A4D1-446A1567AD30}" srcOrd="0" destOrd="0" presId="urn:microsoft.com/office/officeart/2018/2/layout/IconLabelList"/>
    <dgm:cxn modelId="{E1522526-C2A5-4B7A-965E-8B2B1269984F}" type="presOf" srcId="{FD1C6F7F-EF1A-4AFF-A760-C0BE29CE1F79}" destId="{5DD42B42-C85A-4C58-B6BB-C6E82AAF7FF6}" srcOrd="0" destOrd="0" presId="urn:microsoft.com/office/officeart/2018/2/layout/IconLabelList"/>
    <dgm:cxn modelId="{91AFD52C-1149-4CE1-8427-0FFF0EC9B6BE}" srcId="{BAC7C66F-A480-44BF-B829-0CCE6C89F379}" destId="{0A2E168C-E7AB-4969-9871-245C4CB92042}" srcOrd="3" destOrd="0" parTransId="{3716BEA0-0FF3-4159-8E25-11D6F49DFB29}" sibTransId="{D9833892-A3D3-402F-AD78-8E577B6B1BC0}"/>
    <dgm:cxn modelId="{7F75972D-8618-4D8F-947B-3F4C8DE14B36}" srcId="{BAC7C66F-A480-44BF-B829-0CCE6C89F379}" destId="{44DEFA76-19D9-4D10-BE32-7919B64FABC3}" srcOrd="7" destOrd="0" parTransId="{DA5E3014-AC58-4F05-B4F9-DE555A35D4C6}" sibTransId="{D53A3636-3BFE-4893-B9F5-598157C0D1B2}"/>
    <dgm:cxn modelId="{6A431033-8AA3-4342-B8DE-FE9BD8C36F12}" srcId="{BAC7C66F-A480-44BF-B829-0CCE6C89F379}" destId="{DE4EA296-1C86-4D97-AE8D-0B6758DD7D79}" srcOrd="5" destOrd="0" parTransId="{47DB5FF7-CC3C-4ECA-88F7-C1BFA210E365}" sibTransId="{39970023-BAB8-4C15-A468-72DBF0E0852F}"/>
    <dgm:cxn modelId="{60520C42-DF3D-499B-BE3C-637D7A14CC4E}" type="presOf" srcId="{7BA063BA-0E2C-45E3-BFCB-23536D36E83F}" destId="{6589B8CC-CDB1-45C7-9C7C-9162879FDC8E}" srcOrd="0" destOrd="0" presId="urn:microsoft.com/office/officeart/2018/2/layout/IconLabelList"/>
    <dgm:cxn modelId="{7AC4534C-C140-4AD0-93BC-F981B7943A82}" srcId="{BAC7C66F-A480-44BF-B829-0CCE6C89F379}" destId="{7BA063BA-0E2C-45E3-BFCB-23536D36E83F}" srcOrd="2" destOrd="0" parTransId="{D870AFC2-4446-4DC2-AEDA-17400729D030}" sibTransId="{CEF35230-B745-499E-9C09-CF9D72C6815F}"/>
    <dgm:cxn modelId="{A8B37A73-FDF8-4C20-AD9A-A4F210F2A418}" srcId="{BAC7C66F-A480-44BF-B829-0CCE6C89F379}" destId="{A731D47A-A274-419B-9769-A87AB580A9A2}" srcOrd="1" destOrd="0" parTransId="{401926C4-7EEB-41D7-A581-11B1E662023F}" sibTransId="{8DC1A77F-4CA7-4670-9FBB-256B38C8F6EF}"/>
    <dgm:cxn modelId="{D8684677-1606-42EE-806D-664A6A603A48}" srcId="{BAC7C66F-A480-44BF-B829-0CCE6C89F379}" destId="{FD1C6F7F-EF1A-4AFF-A760-C0BE29CE1F79}" srcOrd="4" destOrd="0" parTransId="{0E02CDAD-4054-41CC-85C9-2CBE26A8AD38}" sibTransId="{38E8025A-0A9D-4F8E-87B6-854C671A10E3}"/>
    <dgm:cxn modelId="{5C0F6158-4CC8-4215-B3B9-F30EEA292FF4}" type="presOf" srcId="{7C2770A5-6EB4-46BB-A2B0-496CC7434E58}" destId="{400A457F-CD8F-4E27-A4C6-461137518506}" srcOrd="0" destOrd="0" presId="urn:microsoft.com/office/officeart/2018/2/layout/IconLabelList"/>
    <dgm:cxn modelId="{7DEE4289-4E2D-4D0B-BD7F-739853C0287D}" srcId="{BAC7C66F-A480-44BF-B829-0CCE6C89F379}" destId="{7C2770A5-6EB4-46BB-A2B0-496CC7434E58}" srcOrd="0" destOrd="0" parTransId="{8ED57E52-C54D-4D4E-AA8B-5645CB39E8A6}" sibTransId="{CCAF55A1-35F7-407C-ACE9-4A96DE80CD48}"/>
    <dgm:cxn modelId="{A105D0A3-6E21-48EB-A978-0FD301AF1203}" type="presOf" srcId="{BAC7C66F-A480-44BF-B829-0CCE6C89F379}" destId="{A3455EBC-1510-4E87-9FF8-CEC78FD95F45}" srcOrd="0" destOrd="0" presId="urn:microsoft.com/office/officeart/2018/2/layout/IconLabelList"/>
    <dgm:cxn modelId="{55009CD2-CC0E-4535-8767-694AD019C8DA}" srcId="{BAC7C66F-A480-44BF-B829-0CCE6C89F379}" destId="{61AD1DD9-F67D-4534-A69D-84D327A19667}" srcOrd="6" destOrd="0" parTransId="{EFF76D74-B4EA-4D7C-8E6B-84A87DA6F4F5}" sibTransId="{90CCC710-21EC-43CF-B3AA-F6F0F078ABB8}"/>
    <dgm:cxn modelId="{163BE7E9-5A74-4E73-B967-B168AA93EE21}" type="presOf" srcId="{0A2E168C-E7AB-4969-9871-245C4CB92042}" destId="{E21B5CB5-938C-43CD-96C5-7FC4DE98CB1E}" srcOrd="0" destOrd="0" presId="urn:microsoft.com/office/officeart/2018/2/layout/IconLabelList"/>
    <dgm:cxn modelId="{35BF0AF2-E232-47B2-8889-DE98D4D28186}" type="presOf" srcId="{A731D47A-A274-419B-9769-A87AB580A9A2}" destId="{3EDC1D36-6D33-425F-B8E4-6C6700A9C31E}" srcOrd="0" destOrd="0" presId="urn:microsoft.com/office/officeart/2018/2/layout/IconLabelList"/>
    <dgm:cxn modelId="{7B66EAA4-F7AC-405A-88A8-B329A68C63CC}" type="presParOf" srcId="{A3455EBC-1510-4E87-9FF8-CEC78FD95F45}" destId="{06C2ABAE-9093-4EA2-BDD7-67ADE68387A3}" srcOrd="0" destOrd="0" presId="urn:microsoft.com/office/officeart/2018/2/layout/IconLabelList"/>
    <dgm:cxn modelId="{D36BB5BE-F1D1-4156-BFF0-73F0F1A9CDEF}" type="presParOf" srcId="{06C2ABAE-9093-4EA2-BDD7-67ADE68387A3}" destId="{0A4EFC9C-3A44-4E71-93A2-660D18EC4A1A}" srcOrd="0" destOrd="0" presId="urn:microsoft.com/office/officeart/2018/2/layout/IconLabelList"/>
    <dgm:cxn modelId="{CEB7E93F-980C-4414-BF50-5FB0381B7237}" type="presParOf" srcId="{06C2ABAE-9093-4EA2-BDD7-67ADE68387A3}" destId="{51FDD1AE-2CB1-4C64-B2A7-76A1CF229402}" srcOrd="1" destOrd="0" presId="urn:microsoft.com/office/officeart/2018/2/layout/IconLabelList"/>
    <dgm:cxn modelId="{8F5DCA86-F5A7-4ABC-8452-C2834292367A}" type="presParOf" srcId="{06C2ABAE-9093-4EA2-BDD7-67ADE68387A3}" destId="{400A457F-CD8F-4E27-A4C6-461137518506}" srcOrd="2" destOrd="0" presId="urn:microsoft.com/office/officeart/2018/2/layout/IconLabelList"/>
    <dgm:cxn modelId="{556B715D-6AAC-477C-AF19-1F1508D0E91D}" type="presParOf" srcId="{A3455EBC-1510-4E87-9FF8-CEC78FD95F45}" destId="{547870D7-A5C3-4108-B685-DC2B1469BB4A}" srcOrd="1" destOrd="0" presId="urn:microsoft.com/office/officeart/2018/2/layout/IconLabelList"/>
    <dgm:cxn modelId="{46F28074-E785-4E35-B1CF-4E57C3AAA00C}" type="presParOf" srcId="{A3455EBC-1510-4E87-9FF8-CEC78FD95F45}" destId="{4F4925D3-C25B-4465-9B0E-4DAAF05C3E7C}" srcOrd="2" destOrd="0" presId="urn:microsoft.com/office/officeart/2018/2/layout/IconLabelList"/>
    <dgm:cxn modelId="{B204F591-3353-47EE-B37B-4F528853217A}" type="presParOf" srcId="{4F4925D3-C25B-4465-9B0E-4DAAF05C3E7C}" destId="{69DDAE2E-2DD5-40D9-810A-FEFA7BE0B465}" srcOrd="0" destOrd="0" presId="urn:microsoft.com/office/officeart/2018/2/layout/IconLabelList"/>
    <dgm:cxn modelId="{EF664419-091B-4C91-9BB1-27BC9EBE7732}" type="presParOf" srcId="{4F4925D3-C25B-4465-9B0E-4DAAF05C3E7C}" destId="{2B66B153-1555-4308-9118-3AEE89AB8B8B}" srcOrd="1" destOrd="0" presId="urn:microsoft.com/office/officeart/2018/2/layout/IconLabelList"/>
    <dgm:cxn modelId="{DB006092-9523-4092-803C-FCF175DCD5D2}" type="presParOf" srcId="{4F4925D3-C25B-4465-9B0E-4DAAF05C3E7C}" destId="{3EDC1D36-6D33-425F-B8E4-6C6700A9C31E}" srcOrd="2" destOrd="0" presId="urn:microsoft.com/office/officeart/2018/2/layout/IconLabelList"/>
    <dgm:cxn modelId="{0B3A36E7-837D-42FA-AE57-6D12A8CF18E9}" type="presParOf" srcId="{A3455EBC-1510-4E87-9FF8-CEC78FD95F45}" destId="{F87501E7-A95E-49E0-A96A-076C7FB74047}" srcOrd="3" destOrd="0" presId="urn:microsoft.com/office/officeart/2018/2/layout/IconLabelList"/>
    <dgm:cxn modelId="{24664460-6733-4C22-9CA6-8DF8DAA51D19}" type="presParOf" srcId="{A3455EBC-1510-4E87-9FF8-CEC78FD95F45}" destId="{F4C05855-BC63-40E7-A6CD-0F6F0A56EE56}" srcOrd="4" destOrd="0" presId="urn:microsoft.com/office/officeart/2018/2/layout/IconLabelList"/>
    <dgm:cxn modelId="{9A6E5933-13BA-43FC-BC20-8AAAEAC4F0C5}" type="presParOf" srcId="{F4C05855-BC63-40E7-A6CD-0F6F0A56EE56}" destId="{BC861648-98D0-4FE7-B677-C1F0144D2750}" srcOrd="0" destOrd="0" presId="urn:microsoft.com/office/officeart/2018/2/layout/IconLabelList"/>
    <dgm:cxn modelId="{E5801726-704B-48AF-AD89-F9ED15ABB67E}" type="presParOf" srcId="{F4C05855-BC63-40E7-A6CD-0F6F0A56EE56}" destId="{DDFD729A-C57E-4EE6-9A63-1ACB09C0E9FC}" srcOrd="1" destOrd="0" presId="urn:microsoft.com/office/officeart/2018/2/layout/IconLabelList"/>
    <dgm:cxn modelId="{A22AE9F8-798A-46C9-BCB7-FCFF842FAD68}" type="presParOf" srcId="{F4C05855-BC63-40E7-A6CD-0F6F0A56EE56}" destId="{6589B8CC-CDB1-45C7-9C7C-9162879FDC8E}" srcOrd="2" destOrd="0" presId="urn:microsoft.com/office/officeart/2018/2/layout/IconLabelList"/>
    <dgm:cxn modelId="{446F9B88-1463-45EF-8419-0FB91DDD00B1}" type="presParOf" srcId="{A3455EBC-1510-4E87-9FF8-CEC78FD95F45}" destId="{F1FEE5E4-8477-411D-8395-9F7876918749}" srcOrd="5" destOrd="0" presId="urn:microsoft.com/office/officeart/2018/2/layout/IconLabelList"/>
    <dgm:cxn modelId="{341BF8F9-AD39-466D-8014-2B709E0BBFB4}" type="presParOf" srcId="{A3455EBC-1510-4E87-9FF8-CEC78FD95F45}" destId="{D5CA4985-18A5-49CC-9275-8E635408D2C8}" srcOrd="6" destOrd="0" presId="urn:microsoft.com/office/officeart/2018/2/layout/IconLabelList"/>
    <dgm:cxn modelId="{ECAA860B-AFB0-43E6-AB0C-01B767A8DB33}" type="presParOf" srcId="{D5CA4985-18A5-49CC-9275-8E635408D2C8}" destId="{B384738D-F7D3-4BE2-B88A-AE3405F46513}" srcOrd="0" destOrd="0" presId="urn:microsoft.com/office/officeart/2018/2/layout/IconLabelList"/>
    <dgm:cxn modelId="{D49DE56B-D793-4B92-A65D-59CB593C6723}" type="presParOf" srcId="{D5CA4985-18A5-49CC-9275-8E635408D2C8}" destId="{FBECDC99-4AED-4656-83B6-9CAB5C99EC5B}" srcOrd="1" destOrd="0" presId="urn:microsoft.com/office/officeart/2018/2/layout/IconLabelList"/>
    <dgm:cxn modelId="{F95F700E-F28D-409D-A929-E56AC0A84FD3}" type="presParOf" srcId="{D5CA4985-18A5-49CC-9275-8E635408D2C8}" destId="{E21B5CB5-938C-43CD-96C5-7FC4DE98CB1E}" srcOrd="2" destOrd="0" presId="urn:microsoft.com/office/officeart/2018/2/layout/IconLabelList"/>
    <dgm:cxn modelId="{4529116D-A5AE-482D-A059-933ED77E2BB7}" type="presParOf" srcId="{A3455EBC-1510-4E87-9FF8-CEC78FD95F45}" destId="{6469AF88-EE55-421B-9D00-4B98EAB8BE69}" srcOrd="7" destOrd="0" presId="urn:microsoft.com/office/officeart/2018/2/layout/IconLabelList"/>
    <dgm:cxn modelId="{D9D78C81-CDD5-40EC-B576-BDB0968D8F4A}" type="presParOf" srcId="{A3455EBC-1510-4E87-9FF8-CEC78FD95F45}" destId="{EABE86BE-4DCF-440A-A22F-640E7413B13C}" srcOrd="8" destOrd="0" presId="urn:microsoft.com/office/officeart/2018/2/layout/IconLabelList"/>
    <dgm:cxn modelId="{89C53792-E4F4-4BB3-97EB-B4B71E8DFF76}" type="presParOf" srcId="{EABE86BE-4DCF-440A-A22F-640E7413B13C}" destId="{EC6E7AA3-212D-46D2-8030-2C59F53EA93F}" srcOrd="0" destOrd="0" presId="urn:microsoft.com/office/officeart/2018/2/layout/IconLabelList"/>
    <dgm:cxn modelId="{FEA852F7-3EAE-40A4-A99A-74C64F78F3C4}" type="presParOf" srcId="{EABE86BE-4DCF-440A-A22F-640E7413B13C}" destId="{3ECD32B7-B631-4548-A739-ED1A9ACD7672}" srcOrd="1" destOrd="0" presId="urn:microsoft.com/office/officeart/2018/2/layout/IconLabelList"/>
    <dgm:cxn modelId="{DD49B800-C11C-44FE-BA1E-8082E9D53E0A}" type="presParOf" srcId="{EABE86BE-4DCF-440A-A22F-640E7413B13C}" destId="{5DD42B42-C85A-4C58-B6BB-C6E82AAF7FF6}" srcOrd="2" destOrd="0" presId="urn:microsoft.com/office/officeart/2018/2/layout/IconLabelList"/>
    <dgm:cxn modelId="{5E62DB76-7274-4812-8B89-4314D682A022}" type="presParOf" srcId="{A3455EBC-1510-4E87-9FF8-CEC78FD95F45}" destId="{389DC54E-2781-441B-A7D9-C24854BD91D2}" srcOrd="9" destOrd="0" presId="urn:microsoft.com/office/officeart/2018/2/layout/IconLabelList"/>
    <dgm:cxn modelId="{2DEFDC9C-7E9A-48F6-BC9D-485A36277892}" type="presParOf" srcId="{A3455EBC-1510-4E87-9FF8-CEC78FD95F45}" destId="{FCB553F8-72BB-4235-B097-3A3ED58F6857}" srcOrd="10" destOrd="0" presId="urn:microsoft.com/office/officeart/2018/2/layout/IconLabelList"/>
    <dgm:cxn modelId="{2E16F9BB-ADD8-4B22-8D65-7C9C04A686CB}" type="presParOf" srcId="{FCB553F8-72BB-4235-B097-3A3ED58F6857}" destId="{40E1C63C-A45A-4D2E-8B69-166B9ADF0D09}" srcOrd="0" destOrd="0" presId="urn:microsoft.com/office/officeart/2018/2/layout/IconLabelList"/>
    <dgm:cxn modelId="{876A0DF8-C60A-491E-9BE6-93B99B6AF810}" type="presParOf" srcId="{FCB553F8-72BB-4235-B097-3A3ED58F6857}" destId="{BE8F0F5E-40C1-453A-831B-2429EFF73048}" srcOrd="1" destOrd="0" presId="urn:microsoft.com/office/officeart/2018/2/layout/IconLabelList"/>
    <dgm:cxn modelId="{BCBE3FF6-CB50-4570-A78D-0D2F6D88618E}" type="presParOf" srcId="{FCB553F8-72BB-4235-B097-3A3ED58F6857}" destId="{3D6580A4-4AB1-408C-972E-8C832F71BE6C}" srcOrd="2" destOrd="0" presId="urn:microsoft.com/office/officeart/2018/2/layout/IconLabelList"/>
    <dgm:cxn modelId="{11D97E90-5BFA-4BCB-BDA3-2EC41C8A018A}" type="presParOf" srcId="{A3455EBC-1510-4E87-9FF8-CEC78FD95F45}" destId="{30F0029F-2229-4E85-ACA0-687C8200198C}" srcOrd="11" destOrd="0" presId="urn:microsoft.com/office/officeart/2018/2/layout/IconLabelList"/>
    <dgm:cxn modelId="{369EEDA1-30AB-461A-AB69-2EA2C1A66642}" type="presParOf" srcId="{A3455EBC-1510-4E87-9FF8-CEC78FD95F45}" destId="{4897982A-C464-4203-8DAA-0E670FCAC8AB}" srcOrd="12" destOrd="0" presId="urn:microsoft.com/office/officeart/2018/2/layout/IconLabelList"/>
    <dgm:cxn modelId="{63AE7EE4-1E8D-434D-ADE6-B336C50842B8}" type="presParOf" srcId="{4897982A-C464-4203-8DAA-0E670FCAC8AB}" destId="{37E4673F-A53C-4E74-BC53-A68E78A6434F}" srcOrd="0" destOrd="0" presId="urn:microsoft.com/office/officeart/2018/2/layout/IconLabelList"/>
    <dgm:cxn modelId="{8EDA4CD4-A159-48BD-B833-F2EBE0FA9E47}" type="presParOf" srcId="{4897982A-C464-4203-8DAA-0E670FCAC8AB}" destId="{856C473B-B35F-4CBC-8A5D-34EF6AEFFF73}" srcOrd="1" destOrd="0" presId="urn:microsoft.com/office/officeart/2018/2/layout/IconLabelList"/>
    <dgm:cxn modelId="{8F5CE4EE-BFC2-4F4D-A470-FD08090395A0}" type="presParOf" srcId="{4897982A-C464-4203-8DAA-0E670FCAC8AB}" destId="{6242ABF7-E7C8-4487-A4D1-446A1567AD30}" srcOrd="2" destOrd="0" presId="urn:microsoft.com/office/officeart/2018/2/layout/IconLabelList"/>
    <dgm:cxn modelId="{C6F26885-6B6D-4D64-8B1E-B3DFE09E1748}" type="presParOf" srcId="{A3455EBC-1510-4E87-9FF8-CEC78FD95F45}" destId="{E91F2E5C-3B3B-449F-ACA4-8808EE476ECB}" srcOrd="13" destOrd="0" presId="urn:microsoft.com/office/officeart/2018/2/layout/IconLabelList"/>
    <dgm:cxn modelId="{8E6CBD5C-A859-4502-9475-C79253F06F06}" type="presParOf" srcId="{A3455EBC-1510-4E87-9FF8-CEC78FD95F45}" destId="{214B522B-5297-4E18-87F7-BA0D0C77D597}" srcOrd="14" destOrd="0" presId="urn:microsoft.com/office/officeart/2018/2/layout/IconLabelList"/>
    <dgm:cxn modelId="{650F2A6D-EA8D-4190-9A5F-1710A5471615}" type="presParOf" srcId="{214B522B-5297-4E18-87F7-BA0D0C77D597}" destId="{63D19BC7-DF84-46AE-B688-90B02FCFFDF7}" srcOrd="0" destOrd="0" presId="urn:microsoft.com/office/officeart/2018/2/layout/IconLabelList"/>
    <dgm:cxn modelId="{4F9CFDBF-2AD1-4C50-9938-AD43E1EC48B9}" type="presParOf" srcId="{214B522B-5297-4E18-87F7-BA0D0C77D597}" destId="{96A54BA2-F232-4B5C-8152-34ADD7B90324}" srcOrd="1" destOrd="0" presId="urn:microsoft.com/office/officeart/2018/2/layout/IconLabelList"/>
    <dgm:cxn modelId="{983E1092-1CA7-4FC2-87B8-471026B412F1}" type="presParOf" srcId="{214B522B-5297-4E18-87F7-BA0D0C77D597}" destId="{24FC40C2-DF41-41E4-BFC1-7015EB10C1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07A6B-D7A4-4BEE-97D7-7B43AC9D6719}">
      <dsp:nvSpPr>
        <dsp:cNvPr id="0" name=""/>
        <dsp:cNvSpPr/>
      </dsp:nvSpPr>
      <dsp:spPr>
        <a:xfrm>
          <a:off x="1138979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B2096-7EDB-44A3-AA46-1C316A73E8CE}">
      <dsp:nvSpPr>
        <dsp:cNvPr id="0" name=""/>
        <dsp:cNvSpPr/>
      </dsp:nvSpPr>
      <dsp:spPr>
        <a:xfrm>
          <a:off x="578218" y="235175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Connection begins with a four way handshake between endpoint and access point in which they acknowledge they know an authentication code.</a:t>
          </a:r>
        </a:p>
      </dsp:txBody>
      <dsp:txXfrm>
        <a:off x="578218" y="2351751"/>
        <a:ext cx="2072362" cy="855000"/>
      </dsp:txXfrm>
    </dsp:sp>
    <dsp:sp modelId="{147167B4-7439-42BA-A699-A58449947602}">
      <dsp:nvSpPr>
        <dsp:cNvPr id="0" name=""/>
        <dsp:cNvSpPr/>
      </dsp:nvSpPr>
      <dsp:spPr>
        <a:xfrm>
          <a:off x="3574005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F6B1C-947E-45B3-9408-D8BED0FC7F21}">
      <dsp:nvSpPr>
        <dsp:cNvPr id="0" name=""/>
        <dsp:cNvSpPr/>
      </dsp:nvSpPr>
      <dsp:spPr>
        <a:xfrm>
          <a:off x="3004105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Access point then passes a encryption key to the client.</a:t>
          </a:r>
        </a:p>
      </dsp:txBody>
      <dsp:txXfrm>
        <a:off x="3004105" y="2372271"/>
        <a:ext cx="2072362" cy="855000"/>
      </dsp:txXfrm>
    </dsp:sp>
    <dsp:sp modelId="{D808D145-5501-409E-96F8-13C373A104AD}">
      <dsp:nvSpPr>
        <dsp:cNvPr id="0" name=""/>
        <dsp:cNvSpPr/>
      </dsp:nvSpPr>
      <dsp:spPr>
        <a:xfrm>
          <a:off x="6009031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5D3DF-434C-4532-85B0-D00D90353645}">
      <dsp:nvSpPr>
        <dsp:cNvPr id="0" name=""/>
        <dsp:cNvSpPr/>
      </dsp:nvSpPr>
      <dsp:spPr>
        <a:xfrm>
          <a:off x="5439131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If an endpoint does not acknowledge the key has been received, it is re sent and re installed repeatedly</a:t>
          </a:r>
        </a:p>
      </dsp:txBody>
      <dsp:txXfrm>
        <a:off x="5439131" y="2372271"/>
        <a:ext cx="2072362" cy="855000"/>
      </dsp:txXfrm>
    </dsp:sp>
    <dsp:sp modelId="{892FFEF2-1F17-444A-8155-AA75E341EDDD}">
      <dsp:nvSpPr>
        <dsp:cNvPr id="0" name=""/>
        <dsp:cNvSpPr/>
      </dsp:nvSpPr>
      <dsp:spPr>
        <a:xfrm>
          <a:off x="8444057" y="1124066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99030-218C-415A-8E09-B88AA8D9AC88}">
      <dsp:nvSpPr>
        <dsp:cNvPr id="0" name=""/>
        <dsp:cNvSpPr/>
      </dsp:nvSpPr>
      <dsp:spPr>
        <a:xfrm>
          <a:off x="7874157" y="2372271"/>
          <a:ext cx="2072362" cy="8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Therefore, attackers have the chance to intercept the message, determine the key and crack the encryption protocol. </a:t>
          </a:r>
        </a:p>
      </dsp:txBody>
      <dsp:txXfrm>
        <a:off x="7874157" y="2372271"/>
        <a:ext cx="2072362" cy="85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EEAD-3A57-4C06-95B5-9F58510A1CE1}">
      <dsp:nvSpPr>
        <dsp:cNvPr id="0" name=""/>
        <dsp:cNvSpPr/>
      </dsp:nvSpPr>
      <dsp:spPr>
        <a:xfrm>
          <a:off x="849600" y="87515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446D6-53C2-4E97-B84D-196232AFCE6E}">
      <dsp:nvSpPr>
        <dsp:cNvPr id="0" name=""/>
        <dsp:cNvSpPr/>
      </dsp:nvSpPr>
      <dsp:spPr>
        <a:xfrm>
          <a:off x="354600" y="2008933"/>
          <a:ext cx="1800000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Either client or access point can initiate contact</a:t>
          </a:r>
        </a:p>
      </dsp:txBody>
      <dsp:txXfrm>
        <a:off x="354600" y="2008933"/>
        <a:ext cx="1800000" cy="1024497"/>
      </dsp:txXfrm>
    </dsp:sp>
    <dsp:sp modelId="{8C837AA8-06F9-4F2A-8A51-C7CFE2E206B4}">
      <dsp:nvSpPr>
        <dsp:cNvPr id="0" name=""/>
        <dsp:cNvSpPr/>
      </dsp:nvSpPr>
      <dsp:spPr>
        <a:xfrm>
          <a:off x="2964600" y="87515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CC3499-ACA0-43BE-B3BA-CC52BF825D0F}">
      <dsp:nvSpPr>
        <dsp:cNvPr id="0" name=""/>
        <dsp:cNvSpPr/>
      </dsp:nvSpPr>
      <dsp:spPr>
        <a:xfrm>
          <a:off x="2469600" y="2008933"/>
          <a:ext cx="1800000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Each device transmits their authentication credentials in a discrete one time message as opposed to multiple re sends</a:t>
          </a:r>
        </a:p>
      </dsp:txBody>
      <dsp:txXfrm>
        <a:off x="2469600" y="2008933"/>
        <a:ext cx="1800000" cy="1024497"/>
      </dsp:txXfrm>
    </dsp:sp>
    <dsp:sp modelId="{43A001C7-0347-4175-A82C-D0BA9AC05721}">
      <dsp:nvSpPr>
        <dsp:cNvPr id="0" name=""/>
        <dsp:cNvSpPr/>
      </dsp:nvSpPr>
      <dsp:spPr>
        <a:xfrm>
          <a:off x="5079600" y="87515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E50A3-3575-4B3E-A963-210BCCEC2915}">
      <dsp:nvSpPr>
        <dsp:cNvPr id="0" name=""/>
        <dsp:cNvSpPr/>
      </dsp:nvSpPr>
      <dsp:spPr>
        <a:xfrm>
          <a:off x="4584600" y="2008933"/>
          <a:ext cx="1800000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SAE eliminates the use of encryption keys and requires a new authentication passphrase for every interaction.</a:t>
          </a:r>
        </a:p>
      </dsp:txBody>
      <dsp:txXfrm>
        <a:off x="4584600" y="2008933"/>
        <a:ext cx="1800000" cy="1024497"/>
      </dsp:txXfrm>
    </dsp:sp>
    <dsp:sp modelId="{1EDE698E-F7CC-4CE2-9AD7-CEC713B9FB1B}">
      <dsp:nvSpPr>
        <dsp:cNvPr id="0" name=""/>
        <dsp:cNvSpPr/>
      </dsp:nvSpPr>
      <dsp:spPr>
        <a:xfrm>
          <a:off x="7194600" y="87515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4DD68A-80EB-4A59-9DA4-867FC4D1633D}">
      <dsp:nvSpPr>
        <dsp:cNvPr id="0" name=""/>
        <dsp:cNvSpPr/>
      </dsp:nvSpPr>
      <dsp:spPr>
        <a:xfrm>
          <a:off x="6699600" y="2008933"/>
          <a:ext cx="1800000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Protects confidentiality, and the possibility of the decryption key being deciphered.</a:t>
          </a:r>
        </a:p>
      </dsp:txBody>
      <dsp:txXfrm>
        <a:off x="6699600" y="2008933"/>
        <a:ext cx="1800000" cy="1024497"/>
      </dsp:txXfrm>
    </dsp:sp>
    <dsp:sp modelId="{AE27AECA-B30A-483D-929B-EEFE970213BF}">
      <dsp:nvSpPr>
        <dsp:cNvPr id="0" name=""/>
        <dsp:cNvSpPr/>
      </dsp:nvSpPr>
      <dsp:spPr>
        <a:xfrm>
          <a:off x="9309600" y="87515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52C2D2-A1C2-4A86-9364-97D07E6A054C}">
      <dsp:nvSpPr>
        <dsp:cNvPr id="0" name=""/>
        <dsp:cNvSpPr/>
      </dsp:nvSpPr>
      <dsp:spPr>
        <a:xfrm>
          <a:off x="8814600" y="2008933"/>
          <a:ext cx="1800000" cy="1024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SAE also mandates active on site authentication attempts and flags anyone who exceeds a limit of login attempts, helping prevent brute force attacks.</a:t>
          </a:r>
        </a:p>
      </dsp:txBody>
      <dsp:txXfrm>
        <a:off x="8814600" y="2008933"/>
        <a:ext cx="1800000" cy="10244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EFC9C-3A44-4E71-93A2-660D18EC4A1A}">
      <dsp:nvSpPr>
        <dsp:cNvPr id="0" name=""/>
        <dsp:cNvSpPr/>
      </dsp:nvSpPr>
      <dsp:spPr>
        <a:xfrm>
          <a:off x="729030" y="384105"/>
          <a:ext cx="706376" cy="7063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A457F-CD8F-4E27-A4C6-461137518506}">
      <dsp:nvSpPr>
        <dsp:cNvPr id="0" name=""/>
        <dsp:cNvSpPr/>
      </dsp:nvSpPr>
      <dsp:spPr>
        <a:xfrm>
          <a:off x="297355" y="135156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Transition to Post-Quantum Cryptography (PQC)</a:t>
          </a:r>
        </a:p>
      </dsp:txBody>
      <dsp:txXfrm>
        <a:off x="297355" y="1351562"/>
        <a:ext cx="1569726" cy="627890"/>
      </dsp:txXfrm>
    </dsp:sp>
    <dsp:sp modelId="{69DDAE2E-2DD5-40D9-810A-FEFA7BE0B465}">
      <dsp:nvSpPr>
        <dsp:cNvPr id="0" name=""/>
        <dsp:cNvSpPr/>
      </dsp:nvSpPr>
      <dsp:spPr>
        <a:xfrm>
          <a:off x="2573459" y="384105"/>
          <a:ext cx="706376" cy="7063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C1D36-6D33-425F-B8E4-6C6700A9C31E}">
      <dsp:nvSpPr>
        <dsp:cNvPr id="0" name=""/>
        <dsp:cNvSpPr/>
      </dsp:nvSpPr>
      <dsp:spPr>
        <a:xfrm>
          <a:off x="2141784" y="135156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Enhance Key Management</a:t>
          </a:r>
        </a:p>
      </dsp:txBody>
      <dsp:txXfrm>
        <a:off x="2141784" y="1351562"/>
        <a:ext cx="1569726" cy="627890"/>
      </dsp:txXfrm>
    </dsp:sp>
    <dsp:sp modelId="{BC861648-98D0-4FE7-B677-C1F0144D2750}">
      <dsp:nvSpPr>
        <dsp:cNvPr id="0" name=""/>
        <dsp:cNvSpPr/>
      </dsp:nvSpPr>
      <dsp:spPr>
        <a:xfrm>
          <a:off x="4417887" y="384105"/>
          <a:ext cx="706376" cy="7063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89B8CC-CDB1-45C7-9C7C-9162879FDC8E}">
      <dsp:nvSpPr>
        <dsp:cNvPr id="0" name=""/>
        <dsp:cNvSpPr/>
      </dsp:nvSpPr>
      <dsp:spPr>
        <a:xfrm>
          <a:off x="3986213" y="135156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 Machine Learning to Threat Detection</a:t>
          </a:r>
        </a:p>
      </dsp:txBody>
      <dsp:txXfrm>
        <a:off x="3986213" y="1351562"/>
        <a:ext cx="1569726" cy="627890"/>
      </dsp:txXfrm>
    </dsp:sp>
    <dsp:sp modelId="{B384738D-F7D3-4BE2-B88A-AE3405F46513}">
      <dsp:nvSpPr>
        <dsp:cNvPr id="0" name=""/>
        <dsp:cNvSpPr/>
      </dsp:nvSpPr>
      <dsp:spPr>
        <a:xfrm>
          <a:off x="6262316" y="384105"/>
          <a:ext cx="706376" cy="7063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B5CB5-938C-43CD-96C5-7FC4DE98CB1E}">
      <dsp:nvSpPr>
        <dsp:cNvPr id="0" name=""/>
        <dsp:cNvSpPr/>
      </dsp:nvSpPr>
      <dsp:spPr>
        <a:xfrm>
          <a:off x="5830641" y="135156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Tighten IoT Device Security</a:t>
          </a:r>
        </a:p>
      </dsp:txBody>
      <dsp:txXfrm>
        <a:off x="5830641" y="1351562"/>
        <a:ext cx="1569726" cy="627890"/>
      </dsp:txXfrm>
    </dsp:sp>
    <dsp:sp modelId="{EC6E7AA3-212D-46D2-8030-2C59F53EA93F}">
      <dsp:nvSpPr>
        <dsp:cNvPr id="0" name=""/>
        <dsp:cNvSpPr/>
      </dsp:nvSpPr>
      <dsp:spPr>
        <a:xfrm>
          <a:off x="729030" y="2371884"/>
          <a:ext cx="706376" cy="7063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42B42-C85A-4C58-B6BB-C6E82AAF7FF6}">
      <dsp:nvSpPr>
        <dsp:cNvPr id="0" name=""/>
        <dsp:cNvSpPr/>
      </dsp:nvSpPr>
      <dsp:spPr>
        <a:xfrm>
          <a:off x="297355" y="333934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Better User Onboarding &amp; Certificate Use</a:t>
          </a:r>
        </a:p>
      </dsp:txBody>
      <dsp:txXfrm>
        <a:off x="297355" y="3339342"/>
        <a:ext cx="1569726" cy="627890"/>
      </dsp:txXfrm>
    </dsp:sp>
    <dsp:sp modelId="{40E1C63C-A45A-4D2E-8B69-166B9ADF0D09}">
      <dsp:nvSpPr>
        <dsp:cNvPr id="0" name=""/>
        <dsp:cNvSpPr/>
      </dsp:nvSpPr>
      <dsp:spPr>
        <a:xfrm>
          <a:off x="2573459" y="2371884"/>
          <a:ext cx="706376" cy="7063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580A4-4AB1-408C-972E-8C832F71BE6C}">
      <dsp:nvSpPr>
        <dsp:cNvPr id="0" name=""/>
        <dsp:cNvSpPr/>
      </dsp:nvSpPr>
      <dsp:spPr>
        <a:xfrm>
          <a:off x="2141784" y="333934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Multi-Factor Authentication (MFA) for Wi-Fi</a:t>
          </a:r>
        </a:p>
      </dsp:txBody>
      <dsp:txXfrm>
        <a:off x="2141784" y="3339342"/>
        <a:ext cx="1569726" cy="627890"/>
      </dsp:txXfrm>
    </dsp:sp>
    <dsp:sp modelId="{37E4673F-A53C-4E74-BC53-A68E78A6434F}">
      <dsp:nvSpPr>
        <dsp:cNvPr id="0" name=""/>
        <dsp:cNvSpPr/>
      </dsp:nvSpPr>
      <dsp:spPr>
        <a:xfrm>
          <a:off x="4417887" y="2371884"/>
          <a:ext cx="706376" cy="70637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2ABF7-E7C8-4487-A4D1-446A1567AD30}">
      <dsp:nvSpPr>
        <dsp:cNvPr id="0" name=""/>
        <dsp:cNvSpPr/>
      </dsp:nvSpPr>
      <dsp:spPr>
        <a:xfrm>
          <a:off x="3986213" y="333934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Frequent Key Rotation</a:t>
          </a:r>
        </a:p>
      </dsp:txBody>
      <dsp:txXfrm>
        <a:off x="3986213" y="3339342"/>
        <a:ext cx="1569726" cy="627890"/>
      </dsp:txXfrm>
    </dsp:sp>
    <dsp:sp modelId="{63D19BC7-DF84-46AE-B688-90B02FCFFDF7}">
      <dsp:nvSpPr>
        <dsp:cNvPr id="0" name=""/>
        <dsp:cNvSpPr/>
      </dsp:nvSpPr>
      <dsp:spPr>
        <a:xfrm>
          <a:off x="6262316" y="2371884"/>
          <a:ext cx="706376" cy="70637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C40C2-DF41-41E4-BFC1-7015EB10C197}">
      <dsp:nvSpPr>
        <dsp:cNvPr id="0" name=""/>
        <dsp:cNvSpPr/>
      </dsp:nvSpPr>
      <dsp:spPr>
        <a:xfrm>
          <a:off x="5830641" y="3339342"/>
          <a:ext cx="1569726" cy="62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Privacy Enhancements</a:t>
          </a:r>
        </a:p>
      </dsp:txBody>
      <dsp:txXfrm>
        <a:off x="5830641" y="3339342"/>
        <a:ext cx="1569726" cy="62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6E5DE-0BDA-45D6-912B-748FAE2731E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A33A5-032C-4C8C-A69A-FE13E70D1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1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A33A5-032C-4C8C-A69A-FE13E70D19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3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5A33A5-032C-4C8C-A69A-FE13E70D19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3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FD18-9287-FBBC-92D6-7ABCBD84C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3F2E7-E688-E8B9-B2E1-411B167D5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AF669-10EC-7B5C-5719-BB2F7095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6825-47BA-6E6E-B2F3-34F7D701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A1F81-47B0-6574-8376-34469F8E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00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0FF6F-418F-E816-F6DA-B334E811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BB194-BE44-33F7-72DA-E4F963794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27A7E-2130-633A-8760-43354EE0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A5BB-27CD-C351-042D-7559A2FF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FB87-FF88-AC1E-6D3D-88E600E8E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B71946-045E-3EDB-7561-05E1A4ACE6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5D797-7BB5-8BCB-6250-317C4669D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6827-0B11-59B0-678C-7CC24B44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5BF26-E483-8532-D5E0-64DAC5FC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5A52-08FD-E2E3-B9AB-9852F1FD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6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6CE4-06B4-E296-9AB9-0E3DFFC5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E4CB-579C-4E6E-FE53-492816684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95B39-60CF-B960-C791-34C51506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C818-D941-8179-FBBC-7406D60F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F9C67-213E-7F2C-DA87-E2E15F00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0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FF4E-B237-CD3E-7A8E-B6F4ED15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660B7-24DA-C2D7-D8BE-3E20749C0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E7766-63DD-B7BA-8025-E5F048F6E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EEDD-8F1D-8062-306B-48B5BB74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D6D5-4E96-F373-F4B1-E2B88AF5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49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2561-E1FF-1BFD-4470-C92ADECB1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0F23-B5E1-9403-518F-C85D6C3C4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D84CC-9211-D2E8-9896-E4A288984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B0FB-4A1E-A8F2-CF4F-63452C33B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FE942-EC82-57E1-D465-7EA5FCE25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59BC8-F70D-D155-D5C4-2C036AA9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4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BF61-3F33-5EBC-A95C-997C5817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2060A-8BB9-7C36-DB58-51E9E1F3A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96646-8FB1-4B2A-A5E4-656DF0B3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76284-64A6-E1A3-A6C7-88BCB09B4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ED7C7-ECCE-E269-66B2-155690BF5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6642E-C0AC-C7F9-CE2F-9AB35D25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FF10E-93C0-8A87-019F-99127CDA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8B7F9-6713-3F4F-6354-73A3D6F2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6A46-EC6B-252B-F6D2-0F7321DD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57BD4-F9F6-FAC3-A6DB-2841C7B2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6953C-B854-9039-E1CE-F8A3A6F4B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CB5CD-68F2-F446-8479-FAF2ACDB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65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F1E03-AC01-B27F-CDB3-9F40DC08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B64FE-6C4E-460F-230E-D9D64648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37E7-0D54-7886-AE2D-561BB427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738-A43B-D1E4-587C-5CA87C68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E29A-AF89-E6CB-6A4B-FD4320801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247FF-177F-8FD9-F61A-D78CFAA67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2BD6B-7BC8-7013-A297-AF3121E0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1BB7-9B3F-DDF2-C5DC-3452A3E7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36022-AFC7-F26B-E2B8-99754003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9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C4AC-8052-EFAB-7AF7-07D088D2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5EBFA-F89A-FED6-6460-49684B8B5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C5B10-BEF1-94A2-2CCF-090E14DCD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5F265-095F-6D1D-DEBE-AD87263A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767D0-A20D-D079-5F4E-A2D28DC41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318A6-2360-3A37-753B-02141465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14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84AFB-B7E2-C282-299D-2A539323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09DC4-00D8-454D-8304-2DBFC5F68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C886B-1A8E-EB3A-B3DD-548CE845F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A22C3A-971B-4817-9F42-EC1D8965A46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2EA8A-771A-8A5F-A3CF-9FE2ABAB3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1D732-0F79-348A-0103-945051A55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34F4C-DB54-4E4A-8C99-4EE97C4DB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4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cY53krsz2U?feature=oembed" TargetMode="External"/><Relationship Id="rId6" Type="http://schemas.openxmlformats.org/officeDocument/2006/relationships/image" Target="../media/image26.jpeg"/><Relationship Id="rId5" Type="http://schemas.openxmlformats.org/officeDocument/2006/relationships/hyperlink" Target="https://youtu.be/-cY53krsz2U?si=AIyCd_swDI4j_r2V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://www.aircrack-ng.org/documenta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ircrack-Ng.org" TargetMode="External"/><Relationship Id="rId5" Type="http://schemas.openxmlformats.org/officeDocument/2006/relationships/hyperlink" Target="http://www.krackattacks.com/" TargetMode="External"/><Relationship Id="rId4" Type="http://schemas.openxmlformats.org/officeDocument/2006/relationships/hyperlink" Target="http://www.techtarget.com/searchnetworking/feature/Wireless-encryption-basics-Understanding-WEP-WPA-and-WPA2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5BEE704-1F5D-F166-1AFF-A174F637C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843" y="0"/>
            <a:ext cx="12233686" cy="6863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1BB39D-02CE-3986-9C39-63C10F62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853" y="2265934"/>
            <a:ext cx="10198608" cy="1809179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ptos Black" panose="020F0502020204030204" pitchFamily="34" charset="0"/>
              </a:rPr>
              <a:t>Hacking of Wireless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F03F2-CA7C-5AD6-E0A9-FCECF44CE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0348" y="155289"/>
            <a:ext cx="7946136" cy="9357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A Presentation by Tyler Gwiazdowski, Ellie Deskins, Taylor Waldo, </a:t>
            </a:r>
          </a:p>
          <a:p>
            <a:r>
              <a:rPr lang="en-US" sz="1600">
                <a:solidFill>
                  <a:schemeClr val="bg1"/>
                </a:solidFill>
              </a:rPr>
              <a:t>Bennet Marsee, Dimitri Montgomery, and Landen Ramsey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C516C93-C2F2-98B6-5331-4FF6F8A3185D}"/>
              </a:ext>
            </a:extLst>
          </p:cNvPr>
          <p:cNvSpPr txBox="1">
            <a:spLocks/>
          </p:cNvSpPr>
          <p:nvPr/>
        </p:nvSpPr>
        <p:spPr>
          <a:xfrm>
            <a:off x="0" y="164991"/>
            <a:ext cx="1100328" cy="3104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bg1"/>
                </a:solidFill>
              </a:rPr>
              <a:t>05/06/25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05F19B-CDE3-5169-B503-55B7B3300E1F}"/>
              </a:ext>
            </a:extLst>
          </p:cNvPr>
          <p:cNvCxnSpPr>
            <a:cxnSpLocks/>
          </p:cNvCxnSpPr>
          <p:nvPr/>
        </p:nvCxnSpPr>
        <p:spPr>
          <a:xfrm>
            <a:off x="4221480" y="4334760"/>
            <a:ext cx="37490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64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99147F3-3F40-A376-C03B-FE6449B4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52"/>
          <a:stretch/>
        </p:blipFill>
        <p:spPr>
          <a:xfrm>
            <a:off x="20" y="-2126581"/>
            <a:ext cx="12191980" cy="375283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06433-3360-653D-58E2-CA40B2D7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7852" y="1624419"/>
            <a:ext cx="9333477" cy="471593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2200"/>
              <a:t>Launched in 2018 by the Wi-Fi Alliance</a:t>
            </a:r>
          </a:p>
          <a:p>
            <a:pPr>
              <a:lnSpc>
                <a:spcPct val="170000"/>
              </a:lnSpc>
            </a:pPr>
            <a:r>
              <a:rPr lang="en-US" sz="2200"/>
              <a:t>Successor to WPA2 with Personal and Enterprise modes</a:t>
            </a:r>
          </a:p>
          <a:p>
            <a:pPr>
              <a:lnSpc>
                <a:spcPct val="170000"/>
              </a:lnSpc>
            </a:pPr>
            <a:r>
              <a:rPr lang="en-US" sz="2200"/>
              <a:t>Requires Protected Management Frames (PMF)</a:t>
            </a:r>
          </a:p>
          <a:p>
            <a:pPr>
              <a:lnSpc>
                <a:spcPct val="170000"/>
              </a:lnSpc>
            </a:pPr>
            <a:r>
              <a:rPr lang="en-US" sz="2200"/>
              <a:t>Standardizes 128-bit encryption (192-bit optional for Enterprise)</a:t>
            </a:r>
          </a:p>
          <a:p>
            <a:pPr>
              <a:lnSpc>
                <a:spcPct val="170000"/>
              </a:lnSpc>
            </a:pPr>
            <a:r>
              <a:rPr lang="en-US" sz="2200"/>
              <a:t>Uses AES-128 + CCMP-128 (Personal mode)</a:t>
            </a:r>
          </a:p>
          <a:p>
            <a:pPr>
              <a:lnSpc>
                <a:spcPct val="170000"/>
              </a:lnSpc>
            </a:pPr>
            <a:r>
              <a:rPr lang="en-US" sz="2200"/>
              <a:t>Replaces 4-way handshake with SAE</a:t>
            </a:r>
            <a:endParaRPr lang="en-US" sz="1100"/>
          </a:p>
          <a:p>
            <a:pPr lvl="1">
              <a:lnSpc>
                <a:spcPct val="170000"/>
              </a:lnSpc>
            </a:pPr>
            <a:r>
              <a:rPr lang="en-US" sz="1800"/>
              <a:t>One-time credentials, no key reuse</a:t>
            </a:r>
          </a:p>
          <a:p>
            <a:pPr lvl="1">
              <a:lnSpc>
                <a:spcPct val="170000"/>
              </a:lnSpc>
            </a:pPr>
            <a:r>
              <a:rPr lang="en-US" sz="1800"/>
              <a:t>Resists KRACK and brute force attacks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17E54-0F9D-D7BB-1352-3E6886E44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806" y="105930"/>
            <a:ext cx="1562387" cy="936785"/>
          </a:xfrm>
        </p:spPr>
        <p:txBody>
          <a:bodyPr anchor="ctr">
            <a:normAutofit/>
          </a:bodyPr>
          <a:lstStyle/>
          <a:p>
            <a:r>
              <a:rPr lang="en-US" sz="4600">
                <a:solidFill>
                  <a:schemeClr val="bg1"/>
                </a:solidFill>
                <a:latin typeface="Arial Narrow" panose="020B0606020202030204" pitchFamily="34" charset="0"/>
              </a:rPr>
              <a:t>WPA3</a:t>
            </a:r>
            <a:endParaRPr lang="en-US" sz="4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07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6E0A2-B107-C10A-172A-86299931149D}"/>
              </a:ext>
            </a:extLst>
          </p:cNvPr>
          <p:cNvSpPr/>
          <p:nvPr/>
        </p:nvSpPr>
        <p:spPr>
          <a:xfrm>
            <a:off x="15028" y="-3"/>
            <a:ext cx="10045996" cy="68579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9CD0DE-C833-813B-90DE-174DD100A570}"/>
              </a:ext>
            </a:extLst>
          </p:cNvPr>
          <p:cNvSpPr/>
          <p:nvPr/>
        </p:nvSpPr>
        <p:spPr>
          <a:xfrm>
            <a:off x="10061024" y="1032933"/>
            <a:ext cx="2130976" cy="5825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AE0BA86C-C8DE-C479-605E-F5B2704DFD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8607443"/>
              </p:ext>
            </p:extLst>
          </p:nvPr>
        </p:nvGraphicFramePr>
        <p:xfrm>
          <a:off x="617386" y="2341447"/>
          <a:ext cx="10969201" cy="3908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5695C1-4198-10DB-6B11-15082567BA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32328"/>
          <a:stretch/>
        </p:blipFill>
        <p:spPr>
          <a:xfrm>
            <a:off x="-3028" y="-2478159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FF4C1A-11D7-4648-81BF-57521A76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951" y="295052"/>
            <a:ext cx="7918073" cy="1190140"/>
          </a:xfrm>
        </p:spPr>
        <p:txBody>
          <a:bodyPr>
            <a:noAutofit/>
          </a:bodyPr>
          <a:lstStyle/>
          <a:p>
            <a:pPr algn="ctr"/>
            <a:r>
              <a:rPr lang="en-US" sz="4000">
                <a:solidFill>
                  <a:schemeClr val="bg1"/>
                </a:solidFill>
                <a:latin typeface="Arial Narrow" panose="020B0606020202030204" pitchFamily="34" charset="0"/>
              </a:rPr>
              <a:t>WPA3 Simultaneous Authentication of Equals System</a:t>
            </a:r>
          </a:p>
        </p:txBody>
      </p:sp>
    </p:spTree>
    <p:extLst>
      <p:ext uri="{BB962C8B-B14F-4D97-AF65-F5344CB8AC3E}">
        <p14:creationId xmlns:p14="http://schemas.microsoft.com/office/powerpoint/2010/main" val="216666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F8107094-D836-11C4-C4AD-92BBD0D1B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96" y="264385"/>
            <a:ext cx="10506456" cy="15251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41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🔐 Wi-Fi Security Protocol Comparison Table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4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C8745-B50C-12ED-BE56-3432501241ED}"/>
              </a:ext>
            </a:extLst>
          </p:cNvPr>
          <p:cNvSpPr/>
          <p:nvPr/>
        </p:nvSpPr>
        <p:spPr>
          <a:xfrm>
            <a:off x="1307592" y="1926266"/>
            <a:ext cx="9464039" cy="35973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C287A3-D483-3FF6-214D-729EB5050114}"/>
              </a:ext>
            </a:extLst>
          </p:cNvPr>
          <p:cNvSpPr/>
          <p:nvPr/>
        </p:nvSpPr>
        <p:spPr>
          <a:xfrm>
            <a:off x="1316735" y="2649229"/>
            <a:ext cx="9464039" cy="51041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BC7B48-5784-3D53-86BA-2880F5697E77}"/>
              </a:ext>
            </a:extLst>
          </p:cNvPr>
          <p:cNvSpPr/>
          <p:nvPr/>
        </p:nvSpPr>
        <p:spPr>
          <a:xfrm>
            <a:off x="1359729" y="3764138"/>
            <a:ext cx="9464039" cy="6249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44B488-0A4D-E38D-F50E-E093FF2172C7}"/>
              </a:ext>
            </a:extLst>
          </p:cNvPr>
          <p:cNvSpPr/>
          <p:nvPr/>
        </p:nvSpPr>
        <p:spPr>
          <a:xfrm>
            <a:off x="1359729" y="5099867"/>
            <a:ext cx="9464039" cy="6249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ED85A8B8-D8FE-305A-BFA2-0C506BD34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946447"/>
              </p:ext>
            </p:extLst>
          </p:nvPr>
        </p:nvGraphicFramePr>
        <p:xfrm>
          <a:off x="1325879" y="1926266"/>
          <a:ext cx="9445752" cy="4357526"/>
        </p:xfrm>
        <a:graphic>
          <a:graphicData uri="http://schemas.openxmlformats.org/drawingml/2006/table">
            <a:tbl>
              <a:tblPr firstRow="1" bandRow="1"/>
              <a:tblGrid>
                <a:gridCol w="1883664">
                  <a:extLst>
                    <a:ext uri="{9D8B030D-6E8A-4147-A177-3AD203B41FA5}">
                      <a16:colId xmlns:a16="http://schemas.microsoft.com/office/drawing/2014/main" val="3266752136"/>
                    </a:ext>
                  </a:extLst>
                </a:gridCol>
                <a:gridCol w="1928314">
                  <a:extLst>
                    <a:ext uri="{9D8B030D-6E8A-4147-A177-3AD203B41FA5}">
                      <a16:colId xmlns:a16="http://schemas.microsoft.com/office/drawing/2014/main" val="3090513144"/>
                    </a:ext>
                  </a:extLst>
                </a:gridCol>
                <a:gridCol w="1804533">
                  <a:extLst>
                    <a:ext uri="{9D8B030D-6E8A-4147-A177-3AD203B41FA5}">
                      <a16:colId xmlns:a16="http://schemas.microsoft.com/office/drawing/2014/main" val="3055065525"/>
                    </a:ext>
                  </a:extLst>
                </a:gridCol>
                <a:gridCol w="1786058">
                  <a:extLst>
                    <a:ext uri="{9D8B030D-6E8A-4147-A177-3AD203B41FA5}">
                      <a16:colId xmlns:a16="http://schemas.microsoft.com/office/drawing/2014/main" val="812147731"/>
                    </a:ext>
                  </a:extLst>
                </a:gridCol>
                <a:gridCol w="2043183">
                  <a:extLst>
                    <a:ext uri="{9D8B030D-6E8A-4147-A177-3AD203B41FA5}">
                      <a16:colId xmlns:a16="http://schemas.microsoft.com/office/drawing/2014/main" val="4006645806"/>
                    </a:ext>
                  </a:extLst>
                </a:gridCol>
              </a:tblGrid>
              <a:tr h="342885">
                <a:tc>
                  <a:txBody>
                    <a:bodyPr/>
                    <a:lstStyle/>
                    <a:p>
                      <a:r>
                        <a:rPr lang="en-US" sz="150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WEP</a:t>
                      </a:r>
                      <a:endParaRPr 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WPA</a:t>
                      </a:r>
                      <a:endParaRPr 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WPA2</a:t>
                      </a:r>
                      <a:endParaRPr 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>
                          <a:solidFill>
                            <a:schemeClr val="bg1"/>
                          </a:solidFill>
                        </a:rPr>
                        <a:t>WPA3</a:t>
                      </a:r>
                      <a:endParaRPr lang="en-US" sz="1500">
                        <a:solidFill>
                          <a:schemeClr val="bg1"/>
                        </a:solidFill>
                      </a:endParaRP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277237"/>
                  </a:ext>
                </a:extLst>
              </a:tr>
              <a:tr h="342885">
                <a:tc>
                  <a:txBody>
                    <a:bodyPr/>
                    <a:lstStyle/>
                    <a:p>
                      <a:r>
                        <a:rPr lang="en-US" sz="1500" b="1"/>
                        <a:t>Released</a:t>
                      </a:r>
                      <a:endParaRPr lang="en-US" sz="1500"/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1997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2003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2004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2018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17538"/>
                  </a:ext>
                </a:extLst>
              </a:tr>
              <a:tr h="573520">
                <a:tc>
                  <a:txBody>
                    <a:bodyPr/>
                    <a:lstStyle/>
                    <a:p>
                      <a:r>
                        <a:rPr lang="en-US" sz="1500" b="1"/>
                        <a:t>Encryption</a:t>
                      </a:r>
                      <a:endParaRPr lang="en-US" sz="1500"/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RC4 with static key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TKIP (RC4-based)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AES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AES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417795"/>
                  </a:ext>
                </a:extLst>
              </a:tr>
              <a:tr h="573520">
                <a:tc>
                  <a:txBody>
                    <a:bodyPr/>
                    <a:lstStyle/>
                    <a:p>
                      <a:r>
                        <a:rPr lang="en-US" sz="1500" b="1"/>
                        <a:t>Authentication</a:t>
                      </a:r>
                      <a:endParaRPr lang="en-US" sz="1500"/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Shared Key / Open System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PSK / 802.1X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PSK / 802.1X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SAE (Personal) / 802.1X (Enterprise)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008606"/>
                  </a:ext>
                </a:extLst>
              </a:tr>
              <a:tr h="573520">
                <a:tc>
                  <a:txBody>
                    <a:bodyPr/>
                    <a:lstStyle/>
                    <a:p>
                      <a:r>
                        <a:rPr lang="en-US" sz="1500" b="1"/>
                        <a:t>Security Level</a:t>
                      </a:r>
                      <a:endParaRPr lang="en-US" sz="1500"/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Very weak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Moderate (outdated)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Strong (if patched)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Very Strong (modern)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922977"/>
                  </a:ext>
                </a:extLst>
              </a:tr>
              <a:tr h="804156">
                <a:tc>
                  <a:txBody>
                    <a:bodyPr/>
                    <a:lstStyle/>
                    <a:p>
                      <a:r>
                        <a:rPr lang="en-US" sz="1500" b="1"/>
                        <a:t>Vulnerabilities</a:t>
                      </a:r>
                      <a:endParaRPr lang="en-US" sz="1500"/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Easy to crack in minutes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TKIP flaws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KRACK (if unpatched)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Early bugs (patched); strong overall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898131"/>
                  </a:ext>
                </a:extLst>
              </a:tr>
              <a:tr h="573520">
                <a:tc>
                  <a:txBody>
                    <a:bodyPr/>
                    <a:lstStyle/>
                    <a:p>
                      <a:r>
                        <a:rPr lang="en-US" sz="1500" b="1"/>
                        <a:t>Notable Additions</a:t>
                      </a:r>
                      <a:endParaRPr lang="en-US" sz="1500"/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Basic encryption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MIC, dynamic keys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AES, CCMP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SAE, OWE, PMF, Forward Secrecy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150757"/>
                  </a:ext>
                </a:extLst>
              </a:tr>
              <a:tr h="573520">
                <a:tc>
                  <a:txBody>
                    <a:bodyPr/>
                    <a:lstStyle/>
                    <a:p>
                      <a:r>
                        <a:rPr lang="en-US" sz="1500" b="1"/>
                        <a:t>Status Today</a:t>
                      </a:r>
                      <a:endParaRPr lang="en-US" sz="1500"/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Deprecated &amp; insecure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Obsolete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Still widely used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Modern standard</a:t>
                      </a:r>
                    </a:p>
                  </a:txBody>
                  <a:tcPr marL="77655" marR="77655" marT="38827" marB="388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866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5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7">
            <a:extLst>
              <a:ext uri="{FF2B5EF4-FFF2-40B4-BE49-F238E27FC236}">
                <a16:creationId xmlns:a16="http://schemas.microsoft.com/office/drawing/2014/main" id="{16108388-2924-0AE0-0F1B-F25F84030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344904"/>
              </p:ext>
            </p:extLst>
          </p:nvPr>
        </p:nvGraphicFramePr>
        <p:xfrm>
          <a:off x="2245614" y="2405687"/>
          <a:ext cx="769772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" name="Picture 28">
            <a:extLst>
              <a:ext uri="{FF2B5EF4-FFF2-40B4-BE49-F238E27FC236}">
                <a16:creationId xmlns:a16="http://schemas.microsoft.com/office/drawing/2014/main" id="{6218A639-A4AE-8326-79EC-CF9EBE8B1AD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5652"/>
          <a:stretch/>
        </p:blipFill>
        <p:spPr>
          <a:xfrm>
            <a:off x="20" y="-1448125"/>
            <a:ext cx="12191980" cy="375283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4E233C-7BCD-0395-65BD-AD5A94AD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740" y="192024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Ways to Develop Existing Wi-Fi Security Methods</a:t>
            </a:r>
          </a:p>
        </p:txBody>
      </p:sp>
    </p:spTree>
    <p:extLst>
      <p:ext uri="{BB962C8B-B14F-4D97-AF65-F5344CB8AC3E}">
        <p14:creationId xmlns:p14="http://schemas.microsoft.com/office/powerpoint/2010/main" val="337578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CE71F7-38C4-600E-26EA-F9B3A03A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2328"/>
          <a:stretch/>
        </p:blipFill>
        <p:spPr>
          <a:xfrm>
            <a:off x="20" y="-3305089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2F39FB-1189-6EE2-18F7-95D6EEB2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0786" y="-333194"/>
            <a:ext cx="1530427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5DFB2-B8BF-FB3D-9DDF-9D1F424B5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3371" y="646714"/>
            <a:ext cx="5925258" cy="34565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https://youtu.be/-cY53krsz2U?si=AIyCd_swDI4j_r2V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Online Media 3" title="How I Cracked My WiFi Password in Under 15 Minutes">
            <a:hlinkClick r:id="" action="ppaction://media"/>
            <a:extLst>
              <a:ext uri="{FF2B5EF4-FFF2-40B4-BE49-F238E27FC236}">
                <a16:creationId xmlns:a16="http://schemas.microsoft.com/office/drawing/2014/main" id="{E7C55DAE-94AB-5407-0E41-893F09A58D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613359" y="1530293"/>
            <a:ext cx="8965282" cy="50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49C74-267E-785E-5302-9F4405BF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328"/>
          <a:stretch/>
        </p:blipFill>
        <p:spPr>
          <a:xfrm>
            <a:off x="-3028" y="-2478159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8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21854E8-F2F0-BF06-3A34-ED71D06F18C9}"/>
              </a:ext>
            </a:extLst>
          </p:cNvPr>
          <p:cNvSpPr txBox="1">
            <a:spLocks/>
          </p:cNvSpPr>
          <p:nvPr/>
        </p:nvSpPr>
        <p:spPr>
          <a:xfrm>
            <a:off x="4133088" y="112329"/>
            <a:ext cx="3418990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>
                <a:solidFill>
                  <a:schemeClr val="bg1"/>
                </a:solidFill>
              </a:rPr>
              <a:t>Works Cited: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C8A7EC-3034-036E-EABF-390283846701}"/>
              </a:ext>
            </a:extLst>
          </p:cNvPr>
          <p:cNvSpPr/>
          <p:nvPr/>
        </p:nvSpPr>
        <p:spPr>
          <a:xfrm>
            <a:off x="3941064" y="4681728"/>
            <a:ext cx="621792" cy="1591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6CF4DC-9657-F8A4-B2F9-E55B34D6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3" y="2276674"/>
            <a:ext cx="128015" cy="1376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9438-2A7D-0C42-87FE-43C67BAAC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894" y="4432737"/>
            <a:ext cx="10259568" cy="13992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457200" indent="-457200">
              <a:lnSpc>
                <a:spcPct val="220000"/>
              </a:lnSpc>
              <a:buNone/>
            </a:pPr>
            <a:r>
              <a:rPr lang="en-US" sz="1100" err="1">
                <a:latin typeface="Times New Roman"/>
                <a:cs typeface="Times New Roman"/>
              </a:rPr>
              <a:t>Irei</a:t>
            </a:r>
            <a:r>
              <a:rPr lang="en-US" sz="1100">
                <a:latin typeface="Times New Roman"/>
                <a:cs typeface="Times New Roman"/>
              </a:rPr>
              <a:t>, Alissa. “Wireless Security: WEP, WPA, WPA2 and WPA3 Differences.” </a:t>
            </a:r>
            <a:r>
              <a:rPr lang="en-US" sz="1100" i="1">
                <a:latin typeface="Times New Roman"/>
                <a:cs typeface="Times New Roman"/>
              </a:rPr>
              <a:t>TechTarget</a:t>
            </a:r>
            <a:r>
              <a:rPr lang="en-US" sz="1100">
                <a:latin typeface="Times New Roman"/>
                <a:cs typeface="Times New Roman"/>
              </a:rPr>
              <a:t>, TechTarget, 6 Dec. 2022, </a:t>
            </a:r>
            <a:r>
              <a:rPr lang="en-US" sz="1100" u="sng">
                <a:latin typeface="Times New Roman"/>
                <a:cs typeface="Times New Roman"/>
                <a:hlinkClick r:id="rId4"/>
              </a:rPr>
              <a:t>www.techtarget.com/searchnetworking/feature/Wireless-encryption-basics-Understanding-WEP-WPA-and-WPA2</a:t>
            </a:r>
            <a:r>
              <a:rPr lang="en-US" sz="1100">
                <a:latin typeface="Times New Roman"/>
                <a:cs typeface="Times New Roman"/>
              </a:rPr>
              <a:t>.</a:t>
            </a:r>
            <a:endParaRPr lang="en-US" sz="1100">
              <a:latin typeface="Aptos" panose="02110004020202020204"/>
              <a:cs typeface="Times New Roman"/>
            </a:endParaRPr>
          </a:p>
          <a:p>
            <a:pPr marL="457200" indent="-457200">
              <a:lnSpc>
                <a:spcPct val="220000"/>
              </a:lnSpc>
              <a:buNone/>
            </a:pPr>
            <a:endParaRPr lang="en-US" sz="11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100" err="1">
                <a:latin typeface="Times New Roman"/>
                <a:cs typeface="Times New Roman"/>
              </a:rPr>
              <a:t>Vanhoef</a:t>
            </a:r>
            <a:r>
              <a:rPr lang="en-US" sz="1100">
                <a:latin typeface="Times New Roman"/>
                <a:cs typeface="Times New Roman"/>
              </a:rPr>
              <a:t>, Mathy. “KRACK Attacks: Breaking WPA2.” </a:t>
            </a:r>
            <a:r>
              <a:rPr lang="en-US" sz="1100" i="1">
                <a:latin typeface="Times New Roman"/>
                <a:cs typeface="Times New Roman"/>
              </a:rPr>
              <a:t>Krackattacks.com</a:t>
            </a:r>
            <a:r>
              <a:rPr lang="en-US" sz="1100">
                <a:latin typeface="Times New Roman"/>
                <a:cs typeface="Times New Roman"/>
              </a:rPr>
              <a:t>, 2017, </a:t>
            </a:r>
            <a:r>
              <a:rPr lang="en-US" sz="1100">
                <a:latin typeface="Times New Roman"/>
                <a:cs typeface="Times New Roman"/>
                <a:hlinkClick r:id="rId5"/>
              </a:rPr>
              <a:t>www.krackattacks.com/</a:t>
            </a:r>
            <a:r>
              <a:rPr lang="en-US" sz="1100">
                <a:latin typeface="Times New Roman"/>
                <a:cs typeface="Times New Roman"/>
              </a:rPr>
              <a:t>.</a:t>
            </a:r>
            <a:endParaRPr lang="en-US" sz="1100"/>
          </a:p>
          <a:p>
            <a:pPr>
              <a:buNone/>
            </a:pPr>
            <a:endParaRPr lang="en-US" sz="11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100">
                <a:latin typeface="Times New Roman"/>
                <a:cs typeface="Times New Roman"/>
              </a:rPr>
              <a:t>“</a:t>
            </a:r>
            <a:r>
              <a:rPr lang="en-US" sz="1100" err="1">
                <a:latin typeface="Times New Roman"/>
                <a:cs typeface="Times New Roman"/>
              </a:rPr>
              <a:t>Aircrack</a:t>
            </a:r>
            <a:r>
              <a:rPr lang="en-US" sz="1100">
                <a:latin typeface="Times New Roman"/>
                <a:cs typeface="Times New Roman"/>
              </a:rPr>
              <a:t>-Ng - Main Documentation.” </a:t>
            </a:r>
            <a:r>
              <a:rPr lang="en-US" sz="1100" i="1">
                <a:latin typeface="Times New Roman"/>
                <a:cs typeface="Times New Roman"/>
                <a:hlinkClick r:id="rId6"/>
              </a:rPr>
              <a:t>Www.aircrack-Ng.org</a:t>
            </a:r>
            <a:r>
              <a:rPr lang="en-US" sz="1100">
                <a:latin typeface="Times New Roman"/>
                <a:cs typeface="Times New Roman"/>
              </a:rPr>
              <a:t>, </a:t>
            </a:r>
            <a:r>
              <a:rPr lang="en-US" sz="1100">
                <a:latin typeface="Times New Roman"/>
                <a:cs typeface="Times New Roman"/>
                <a:hlinkClick r:id="rId7"/>
              </a:rPr>
              <a:t>www.aircrack-ng.org/documentation.html</a:t>
            </a:r>
            <a:r>
              <a:rPr lang="en-US" sz="1100">
                <a:latin typeface="Times New Roman"/>
                <a:cs typeface="Times New Roman"/>
              </a:rPr>
              <a:t>.</a:t>
            </a:r>
            <a:endParaRPr lang="en-US" sz="1100"/>
          </a:p>
          <a:p>
            <a:pPr>
              <a:buNone/>
            </a:pPr>
            <a:endParaRPr lang="en-US" sz="11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100">
                <a:latin typeface="Times New Roman"/>
                <a:cs typeface="Times New Roman"/>
              </a:rPr>
              <a:t>“</a:t>
            </a:r>
            <a:r>
              <a:rPr lang="en-US" sz="1100" err="1">
                <a:latin typeface="Times New Roman"/>
                <a:cs typeface="Times New Roman"/>
              </a:rPr>
              <a:t>Aircrack</a:t>
            </a:r>
            <a:r>
              <a:rPr lang="en-US" sz="1100">
                <a:latin typeface="Times New Roman"/>
                <a:cs typeface="Times New Roman"/>
              </a:rPr>
              <a:t>-Ng - Main Documentation.” </a:t>
            </a:r>
            <a:r>
              <a:rPr lang="en-US" sz="1100" i="1">
                <a:latin typeface="Times New Roman"/>
                <a:cs typeface="Times New Roman"/>
                <a:hlinkClick r:id="rId6"/>
              </a:rPr>
              <a:t>Www.aircrack-Ng.org</a:t>
            </a:r>
            <a:r>
              <a:rPr lang="en-US" sz="1100">
                <a:latin typeface="Times New Roman"/>
                <a:cs typeface="Times New Roman"/>
              </a:rPr>
              <a:t>, </a:t>
            </a:r>
            <a:r>
              <a:rPr lang="en-US" sz="1100">
                <a:latin typeface="Times New Roman"/>
                <a:cs typeface="Times New Roman"/>
                <a:hlinkClick r:id="rId7"/>
              </a:rPr>
              <a:t>www.aircrack-ng.org/documentation.html</a:t>
            </a:r>
            <a:r>
              <a:rPr lang="en-US" sz="1100">
                <a:latin typeface="Times New Roman"/>
                <a:cs typeface="Times New Roman"/>
              </a:rPr>
              <a:t>.</a:t>
            </a:r>
            <a:endParaRPr lang="en-US" sz="1100"/>
          </a:p>
          <a:p>
            <a:pPr>
              <a:buNone/>
            </a:pPr>
            <a:endParaRPr lang="en-US" sz="2500">
              <a:latin typeface="Times New Roman"/>
              <a:cs typeface="Times New Roman"/>
            </a:endParaRPr>
          </a:p>
          <a:p>
            <a:pPr>
              <a:buNone/>
            </a:pPr>
            <a:endParaRPr lang="en-US" sz="1700">
              <a:latin typeface="Times New Roman"/>
              <a:cs typeface="Times New Roman"/>
            </a:endParaRPr>
          </a:p>
          <a:p>
            <a:pPr>
              <a:buNone/>
            </a:pPr>
            <a:endParaRPr lang="en-US" sz="1700">
              <a:latin typeface="Times New Roman"/>
              <a:cs typeface="Times New Roman"/>
            </a:endParaRPr>
          </a:p>
          <a:p>
            <a:pPr>
              <a:buNone/>
            </a:pPr>
            <a:endParaRPr lang="en-US" sz="1700">
              <a:latin typeface="Times New Roman"/>
              <a:cs typeface="Times New Roman"/>
            </a:endParaRPr>
          </a:p>
          <a:p>
            <a:pPr marL="457200" indent="-457200">
              <a:lnSpc>
                <a:spcPct val="220000"/>
              </a:lnSpc>
              <a:buNone/>
            </a:pPr>
            <a:endParaRPr lang="en-US" sz="2200">
              <a:latin typeface="Times New Roman"/>
              <a:cs typeface="Times New Roman"/>
            </a:endParaRPr>
          </a:p>
          <a:p>
            <a:pPr marL="457200" indent="-457200">
              <a:lnSpc>
                <a:spcPct val="220000"/>
              </a:lnSpc>
              <a:buNone/>
            </a:pPr>
            <a:endParaRPr lang="en-US" sz="2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94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BFD8C0-DC9D-6E42-E19A-0123787991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4374" y="2320690"/>
            <a:ext cx="8997174" cy="41633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Secures data sent over wireless networks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Encryption scrambles data; only authorized users can decrypt it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WEP, WPA, WPA2, and WPA3 are Wi-Fi encryption protocols</a:t>
            </a:r>
          </a:p>
          <a:p>
            <a:pPr marL="0" marR="0" lvl="0" indent="0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 in routers to protect data between devices and access points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59E21D-C478-8851-4F3D-AFFF87C053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328"/>
          <a:stretch/>
        </p:blipFill>
        <p:spPr>
          <a:xfrm>
            <a:off x="-3028" y="-2611703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DAA434-DE56-CE02-35A3-96CDDA23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3354" y="111899"/>
            <a:ext cx="5239215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rial Narrow" panose="020B0606020202030204" pitchFamily="34" charset="0"/>
              </a:rPr>
              <a:t>Wireless Security Basics</a:t>
            </a:r>
          </a:p>
        </p:txBody>
      </p:sp>
    </p:spTree>
    <p:extLst>
      <p:ext uri="{BB962C8B-B14F-4D97-AF65-F5344CB8AC3E}">
        <p14:creationId xmlns:p14="http://schemas.microsoft.com/office/powerpoint/2010/main" val="343491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538BA-5F2F-7402-0FF2-543D2257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289734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600">
                <a:latin typeface="Arial Narrow"/>
              </a:rPr>
              <a:t>WEP (Wired Equivalent Privacy)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1D262-ADDF-1DF8-E21B-1CB48820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080" b="-1"/>
          <a:stretch/>
        </p:blipFill>
        <p:spPr>
          <a:xfrm>
            <a:off x="5819418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A71DAD-C517-6F58-CA7D-1264EEC12DD6}"/>
              </a:ext>
            </a:extLst>
          </p:cNvPr>
          <p:cNvSpPr/>
          <p:nvPr/>
        </p:nvSpPr>
        <p:spPr>
          <a:xfrm>
            <a:off x="468351" y="2341756"/>
            <a:ext cx="3824869" cy="479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21054A-655F-B735-77C8-C3E4014FCBF4}"/>
              </a:ext>
            </a:extLst>
          </p:cNvPr>
          <p:cNvSpPr txBox="1"/>
          <p:nvPr/>
        </p:nvSpPr>
        <p:spPr>
          <a:xfrm>
            <a:off x="468351" y="2328191"/>
            <a:ext cx="5120606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Introduced in 1990s to secure data between clients and access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Uses RC4 stream cipher for encryption &amp; authentication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Originally used a 40-bit key, later upgrade to 104-bit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Weak IV &amp; flawed authentication made WEP insecure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Eventually replaced due to serious vulnerabilities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43690E3-CB3E-DC4E-860F-4194E8C6D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3764" y="770896"/>
            <a:ext cx="201863" cy="2170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4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D9D53-4C0D-E124-9D73-D3085A290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957" y="376247"/>
            <a:ext cx="6878775" cy="8771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latin typeface="Arial Narrow" panose="020B0606020202030204" pitchFamily="34" charset="0"/>
              </a:rPr>
              <a:t>WPA (Wi-Fi Protected Access)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E4E1D78-5400-5E83-FD8F-A6CCF3A6F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6703" y="1629634"/>
            <a:ext cx="7187699" cy="46372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Released in 2003 as a </a:t>
            </a:r>
            <a:r>
              <a:rPr lang="en-US" altLang="en-US"/>
              <a:t>quick fix</a:t>
            </a: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 to WEP flaws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Stopgap by Wi-Fi Alliance while IEEE developed WPA2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Two modes: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Enterprise (802.1X + authentication server)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Personal (Pre-Shared Key)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Still based on RC4 encryption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Introduced TKIP for stronger security, including: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256-bit keys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Per-packet key mixing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Auto key updates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Message Integrity Check (MIC)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48-bit initialization vector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Improved protection against key reuse and replay attacks</a:t>
            </a:r>
            <a:endParaRPr lang="en-US" altLang="en-US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E4D0E4-3EBD-BB72-DB0B-F40C2C55B1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15" r="21915"/>
          <a:stretch/>
        </p:blipFill>
        <p:spPr>
          <a:xfrm rot="10800000">
            <a:off x="-2433074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6286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560AFAAC-EA6C-45A9-9E03-C9C9F0193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83549E37-C86B-4401-90BD-D8BF83859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A17784E-76D8-4521-A77D-0D2EBB92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851616-2D60-345F-B5D7-E4AF0264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6635" y="534644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4600">
                <a:latin typeface="Arial Narrow" panose="020B0606020202030204" pitchFamily="34" charset="0"/>
              </a:rPr>
              <a:t>WPA2</a:t>
            </a:r>
            <a:endParaRPr lang="en-US" sz="46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0036C6B-F09C-4EAB-AE02-8D056EE74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C8D5885-2804-4D3C-BE31-902E4D32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D52983-CF08-CE54-F3DB-FD99DF68DFA5}"/>
              </a:ext>
            </a:extLst>
          </p:cNvPr>
          <p:cNvSpPr/>
          <p:nvPr/>
        </p:nvSpPr>
        <p:spPr>
          <a:xfrm>
            <a:off x="374904" y="2056227"/>
            <a:ext cx="5239512" cy="296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FBB4F68-9F3A-6209-8874-35C2B50E094B}"/>
              </a:ext>
            </a:extLst>
          </p:cNvPr>
          <p:cNvSpPr txBox="1">
            <a:spLocks/>
          </p:cNvSpPr>
          <p:nvPr/>
        </p:nvSpPr>
        <p:spPr>
          <a:xfrm>
            <a:off x="6859182" y="1453257"/>
            <a:ext cx="5065776" cy="49591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400"/>
              <a:t>Introduced in 2004 as the IEEE 802.11i standard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ptos"/>
                <a:cs typeface="Times New Roman"/>
              </a:rPr>
              <a:t>Offers Personal and Enterprise modes like WPA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ptos"/>
                <a:cs typeface="Times New Roman"/>
              </a:rPr>
              <a:t>Replaces RC4/TKIP with AES and CCMP for stronger encryption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ptos"/>
                <a:cs typeface="Times New Roman"/>
              </a:rPr>
              <a:t>AES: U.S. gov-developed; uses 128, 192, or 256-bit symmetric keys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ptos"/>
                <a:cs typeface="Times New Roman"/>
              </a:rPr>
              <a:t>CCMP: Ensures confidentiality and data integrity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ptos"/>
                <a:cs typeface="Times New Roman"/>
              </a:rPr>
              <a:t>Supports fast roaming between access points without reauthentication 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ptos"/>
                <a:cs typeface="Times New Roman"/>
              </a:rPr>
              <a:t>Uses a 4-way handshake to establish secure connections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ptos"/>
                <a:cs typeface="Times New Roman"/>
              </a:rPr>
              <a:t>Vulnerable to KRACK attack (Key Reinstallation Attack)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ptos"/>
                <a:cs typeface="Times New Roman"/>
              </a:rPr>
              <a:t>WPA3 fixes KRACK by enforcing stronger handshake            validation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417621-ACC5-AB7B-FA84-A6779FF5C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583" b="-1"/>
          <a:stretch/>
        </p:blipFill>
        <p:spPr>
          <a:xfrm flipH="1">
            <a:off x="0" y="-38628"/>
            <a:ext cx="6373155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1C87025-C128-BB75-86A8-34975F0B2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853894" y="757011"/>
            <a:ext cx="218165" cy="65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8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65300-86D0-24D7-FCDC-09AB48AD5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4EA71E-9379-6E95-B347-1FB718BF4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AC916-F477-BA58-2131-08470AC4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289734"/>
            <a:ext cx="4368602" cy="1956841"/>
          </a:xfrm>
        </p:spPr>
        <p:txBody>
          <a:bodyPr anchor="b">
            <a:normAutofit/>
          </a:bodyPr>
          <a:lstStyle/>
          <a:p>
            <a:pPr algn="ctr"/>
            <a:r>
              <a:rPr lang="en-US" sz="4600">
                <a:latin typeface="Arial Narrow"/>
              </a:rPr>
              <a:t>Cracking Methods</a:t>
            </a:r>
            <a:br>
              <a:rPr lang="en-US" sz="4600">
                <a:latin typeface="Arial Narrow"/>
              </a:rPr>
            </a:br>
            <a:r>
              <a:rPr lang="en-US" sz="4600">
                <a:latin typeface="Arial Narrow"/>
              </a:rPr>
              <a:t>WEP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0AAC14D1-0A08-CE41-1AF7-EBDF67A8B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FBBC2-EEDD-DA86-FD0A-8D2852D28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080" b="-1"/>
          <a:stretch/>
        </p:blipFill>
        <p:spPr>
          <a:xfrm>
            <a:off x="9593976" y="0"/>
            <a:ext cx="310421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546F2AD-6A40-56DA-BC33-D317FC74E446}"/>
              </a:ext>
            </a:extLst>
          </p:cNvPr>
          <p:cNvSpPr/>
          <p:nvPr/>
        </p:nvSpPr>
        <p:spPr>
          <a:xfrm>
            <a:off x="468351" y="2341756"/>
            <a:ext cx="3824869" cy="4795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CB0DC7-42C2-5874-34B2-8C550DDB3B6F}"/>
              </a:ext>
            </a:extLst>
          </p:cNvPr>
          <p:cNvSpPr txBox="1"/>
          <p:nvPr/>
        </p:nvSpPr>
        <p:spPr>
          <a:xfrm>
            <a:off x="468351" y="2328191"/>
            <a:ext cx="5120606" cy="41165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latin typeface="Arial"/>
                <a:cs typeface="Arial"/>
              </a:rPr>
              <a:t>WEP Overview (brief):</a:t>
            </a:r>
            <a:endParaRPr lang="en-US" sz="1200"/>
          </a:p>
          <a:p>
            <a:endParaRPr lang="en-US" sz="1200" b="1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Arial"/>
                <a:cs typeface="Arial"/>
              </a:rPr>
              <a:t>Uses </a:t>
            </a:r>
            <a:r>
              <a:rPr lang="en-US" sz="1200" b="1">
                <a:latin typeface="Arial"/>
                <a:cs typeface="Arial"/>
              </a:rPr>
              <a:t>RC4</a:t>
            </a:r>
            <a:r>
              <a:rPr lang="en-US" sz="1200">
                <a:latin typeface="Arial"/>
                <a:cs typeface="Arial"/>
              </a:rPr>
              <a:t> encryption with a </a:t>
            </a:r>
            <a:r>
              <a:rPr lang="en-US" sz="1200" b="1">
                <a:latin typeface="Arial"/>
                <a:cs typeface="Arial"/>
              </a:rPr>
              <a:t>24-bit Initialization Vector (IV)</a:t>
            </a:r>
            <a:r>
              <a:rPr lang="en-US" sz="1200">
                <a:latin typeface="Arial"/>
                <a:cs typeface="Arial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>
                <a:latin typeface="Arial"/>
                <a:cs typeface="Arial"/>
              </a:rPr>
              <a:t>Vulnerable due to </a:t>
            </a:r>
            <a:r>
              <a:rPr lang="en-US" sz="1200" b="1">
                <a:latin typeface="Arial"/>
                <a:cs typeface="Arial"/>
              </a:rPr>
              <a:t>IV reuse</a:t>
            </a:r>
            <a:r>
              <a:rPr lang="en-US" sz="1200">
                <a:latin typeface="Arial"/>
                <a:cs typeface="Arial"/>
              </a:rPr>
              <a:t>, </a:t>
            </a:r>
            <a:r>
              <a:rPr lang="en-US" sz="1200" b="1">
                <a:latin typeface="Arial"/>
                <a:cs typeface="Arial"/>
              </a:rPr>
              <a:t>no replay protection</a:t>
            </a:r>
            <a:r>
              <a:rPr lang="en-US" sz="1200">
                <a:latin typeface="Arial"/>
                <a:cs typeface="Arial"/>
              </a:rPr>
              <a:t>, and </a:t>
            </a:r>
            <a:r>
              <a:rPr lang="en-US" sz="1200" b="1">
                <a:latin typeface="Arial"/>
                <a:cs typeface="Arial"/>
              </a:rPr>
              <a:t>static keys</a:t>
            </a:r>
            <a:r>
              <a:rPr lang="en-US" sz="1200">
                <a:latin typeface="Arial"/>
                <a:cs typeface="Arial"/>
              </a:rPr>
              <a:t>.</a:t>
            </a: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endParaRPr lang="en-US" sz="1200">
              <a:latin typeface="Arial"/>
              <a:cs typeface="Arial"/>
            </a:endParaRPr>
          </a:p>
          <a:p>
            <a:r>
              <a:rPr lang="en-US" sz="1200" b="1">
                <a:latin typeface="Arial"/>
                <a:cs typeface="Arial"/>
              </a:rPr>
              <a:t>Cracking Methods:</a:t>
            </a:r>
            <a:endParaRPr lang="en-US" sz="120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>
                <a:latin typeface="Arial"/>
                <a:cs typeface="Arial"/>
              </a:rPr>
              <a:t> Passive IV Collection:</a:t>
            </a:r>
            <a:br>
              <a:rPr lang="en-US" sz="1200" b="1">
                <a:latin typeface="Arial"/>
                <a:cs typeface="Arial"/>
              </a:rPr>
            </a:br>
            <a:endParaRPr lang="en-US" sz="1200" b="1">
              <a:latin typeface="Arial"/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Arial"/>
                <a:cs typeface="Arial"/>
              </a:rPr>
              <a:t>Attackers listen to network traffic to collect IVs.</a:t>
            </a: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Arial"/>
                <a:cs typeface="Arial"/>
              </a:rPr>
              <a:t>Tools like </a:t>
            </a:r>
            <a:r>
              <a:rPr lang="en-US" sz="1200" err="1">
                <a:latin typeface="Roboto Mono"/>
                <a:ea typeface="Roboto Mono"/>
              </a:rPr>
              <a:t>airodump</a:t>
            </a:r>
            <a:r>
              <a:rPr lang="en-US" sz="1200">
                <a:latin typeface="Roboto Mono"/>
                <a:ea typeface="Roboto Mono"/>
              </a:rPr>
              <a:t>-ng</a:t>
            </a:r>
            <a:r>
              <a:rPr lang="en-US" sz="1200">
                <a:latin typeface="Arial"/>
                <a:cs typeface="Arial"/>
              </a:rPr>
              <a:t> get enough packets to break the key.</a:t>
            </a:r>
            <a:br>
              <a:rPr lang="en-US" sz="1200">
                <a:latin typeface="Arial"/>
                <a:cs typeface="Arial"/>
              </a:rPr>
            </a:b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>
                <a:latin typeface="Arial"/>
                <a:cs typeface="Arial"/>
              </a:rPr>
              <a:t>ARP Replay Attack:</a:t>
            </a:r>
            <a:br>
              <a:rPr lang="en-US" sz="1200" b="1">
                <a:latin typeface="Arial"/>
                <a:cs typeface="Arial"/>
              </a:rPr>
            </a:br>
            <a:br>
              <a:rPr lang="en-US" sz="1200" b="1">
                <a:latin typeface="Arial"/>
                <a:cs typeface="Arial"/>
              </a:rPr>
            </a:br>
            <a:endParaRPr lang="en-US" sz="1200" b="1">
              <a:latin typeface="Arial"/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Arial"/>
                <a:cs typeface="Arial"/>
              </a:rPr>
              <a:t>Forces the router to generate more traffic by injecting fake ARP requests.</a:t>
            </a: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>
                <a:latin typeface="Arial"/>
                <a:cs typeface="Arial"/>
              </a:rPr>
              <a:t>Speeds up IV collection.</a:t>
            </a:r>
            <a:br>
              <a:rPr lang="en-US" sz="1100">
                <a:latin typeface="Arial"/>
                <a:cs typeface="Arial"/>
              </a:rPr>
            </a:br>
            <a:br>
              <a:rPr lang="en-US" sz="1050">
                <a:latin typeface="Arial"/>
                <a:cs typeface="Arial"/>
              </a:rPr>
            </a:br>
            <a:endParaRPr lang="en-US" sz="1100">
              <a:latin typeface="Arial"/>
              <a:cs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419EE9-5149-3114-CDE8-C346F54ED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642299" y="-76756"/>
            <a:ext cx="361351" cy="3942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3B12F-3B9C-4548-BF1D-D0DBFC548201}"/>
              </a:ext>
            </a:extLst>
          </p:cNvPr>
          <p:cNvSpPr txBox="1"/>
          <p:nvPr/>
        </p:nvSpPr>
        <p:spPr>
          <a:xfrm>
            <a:off x="5589181" y="2332957"/>
            <a:ext cx="3965943" cy="4131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 sz="1200" b="1">
                <a:latin typeface="Arial"/>
                <a:cs typeface="Arial"/>
              </a:rPr>
              <a:t>Fragmentation Attack:</a:t>
            </a:r>
            <a:br>
              <a:rPr lang="en-US" sz="1200" b="1">
                <a:latin typeface="Arial"/>
                <a:cs typeface="Arial"/>
              </a:rPr>
            </a:br>
            <a:br>
              <a:rPr lang="en-US" sz="1200" b="1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200">
                <a:latin typeface="Arial"/>
                <a:cs typeface="Arial"/>
              </a:rPr>
              <a:t>Exploits packet fragments to inject packets and reconstruct the key.</a:t>
            </a:r>
            <a:br>
              <a:rPr lang="en-US" sz="1200">
                <a:latin typeface="Arial"/>
                <a:cs typeface="Arial"/>
              </a:rPr>
            </a:b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200" b="1">
                <a:latin typeface="Arial"/>
                <a:cs typeface="Arial"/>
              </a:rPr>
              <a:t>Chop-Chop Attack:</a:t>
            </a:r>
            <a:br>
              <a:rPr lang="en-US" sz="1200" b="1">
                <a:latin typeface="Arial"/>
                <a:cs typeface="Arial"/>
              </a:rPr>
            </a:br>
            <a:br>
              <a:rPr lang="en-US" sz="1200" b="1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200">
                <a:latin typeface="Arial"/>
                <a:cs typeface="Arial"/>
              </a:rPr>
              <a:t>Decrypts packets byte-by-byte by modifying and reinjecting them, even without knowing the key.</a:t>
            </a:r>
            <a:br>
              <a:rPr lang="en-US" sz="1200">
                <a:latin typeface="Arial"/>
                <a:cs typeface="Arial"/>
              </a:rPr>
            </a:b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lvl="1"/>
            <a:r>
              <a:rPr lang="en-US" sz="1200" b="1">
                <a:latin typeface="Arial"/>
                <a:cs typeface="Arial"/>
              </a:rPr>
              <a:t>Time to Crack:</a:t>
            </a:r>
            <a:endParaRPr lang="en-US" sz="1200">
              <a:latin typeface="Arial"/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1200">
                <a:latin typeface="Arial"/>
                <a:cs typeface="Arial"/>
              </a:rPr>
              <a:t>Can be broken in minutes once enough packets (10K–100K) are collected.</a:t>
            </a:r>
            <a:br>
              <a:rPr lang="en-US" sz="1100">
                <a:latin typeface="Arial"/>
                <a:cs typeface="Arial"/>
              </a:rPr>
            </a:br>
            <a:endParaRPr lang="en-US" sz="1100">
              <a:latin typeface="Arial"/>
              <a:cs typeface="Arial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9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AFAA1-ED0A-E71A-176F-ED0DF8261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FD1450-109E-E1C3-1398-6106999DB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52"/>
          <a:stretch/>
        </p:blipFill>
        <p:spPr>
          <a:xfrm>
            <a:off x="20" y="-1472376"/>
            <a:ext cx="12191980" cy="3386606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37ABA3-4508-F608-9558-7C43E572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3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600">
                <a:solidFill>
                  <a:schemeClr val="bg1"/>
                </a:solidFill>
                <a:latin typeface="Arial Narrow"/>
              </a:rPr>
              <a:t>Cracking Methods</a:t>
            </a:r>
            <a:br>
              <a:rPr lang="en-US" sz="4600">
                <a:solidFill>
                  <a:schemeClr val="bg1"/>
                </a:solidFill>
                <a:latin typeface="Arial Narrow"/>
              </a:rPr>
            </a:br>
            <a:r>
              <a:rPr lang="en-US" sz="4600">
                <a:solidFill>
                  <a:schemeClr val="bg1"/>
                </a:solidFill>
                <a:latin typeface="Arial Narrow"/>
              </a:rPr>
              <a:t>WPA</a:t>
            </a:r>
            <a:endParaRPr lang="en-US" sz="460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A5A7B25-98C8-1E2C-85AB-8D2164E00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67" y="1914230"/>
            <a:ext cx="475039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400" b="1">
                <a:latin typeface="Arial"/>
                <a:cs typeface="Arial"/>
              </a:rPr>
              <a:t>WPA Overview:</a:t>
            </a:r>
            <a:endParaRPr lang="en-US" sz="1400"/>
          </a:p>
          <a:p>
            <a:r>
              <a:rPr lang="en-US" sz="1400">
                <a:latin typeface="Arial"/>
                <a:cs typeface="Arial"/>
              </a:rPr>
              <a:t>Uses </a:t>
            </a:r>
            <a:r>
              <a:rPr lang="en-US" sz="1400" b="1">
                <a:latin typeface="Arial"/>
                <a:cs typeface="Arial"/>
              </a:rPr>
              <a:t>TKIP + RC4</a:t>
            </a:r>
            <a:r>
              <a:rPr lang="en-US" sz="1400">
                <a:latin typeface="Arial"/>
                <a:cs typeface="Arial"/>
              </a:rPr>
              <a:t>, improves key rotation and adds MIC for integrity.</a:t>
            </a: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r>
              <a:rPr lang="en-US" sz="1400">
                <a:latin typeface="Arial"/>
                <a:cs typeface="Arial"/>
              </a:rPr>
              <a:t>Relies on </a:t>
            </a:r>
            <a:r>
              <a:rPr lang="en-US" sz="1400" b="1">
                <a:latin typeface="Arial"/>
                <a:cs typeface="Arial"/>
              </a:rPr>
              <a:t>4-way handshake</a:t>
            </a:r>
            <a:r>
              <a:rPr lang="en-US" sz="1400">
                <a:latin typeface="Arial"/>
                <a:cs typeface="Arial"/>
              </a:rPr>
              <a:t> to establish session keys.</a:t>
            </a:r>
            <a:br>
              <a:rPr lang="en-US" sz="1400">
                <a:latin typeface="Arial"/>
                <a:cs typeface="Arial"/>
              </a:rPr>
            </a:b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b="1">
                <a:latin typeface="Arial"/>
                <a:cs typeface="Arial"/>
              </a:rPr>
              <a:t>Cracking Methods:</a:t>
            </a:r>
            <a:endParaRPr lang="en-US" sz="1400"/>
          </a:p>
          <a:p>
            <a:pPr marL="0" indent="0">
              <a:buNone/>
            </a:pPr>
            <a:r>
              <a:rPr lang="en-US" sz="1400" b="1">
                <a:highlight>
                  <a:srgbClr val="FFFF00"/>
                </a:highlight>
                <a:latin typeface="Arial"/>
                <a:cs typeface="Arial"/>
              </a:rPr>
              <a:t>Handshake Capture + Dictionary Attack</a:t>
            </a:r>
            <a:r>
              <a:rPr lang="en-US" sz="1400" b="1">
                <a:latin typeface="Arial"/>
                <a:cs typeface="Arial"/>
              </a:rPr>
              <a:t>:</a:t>
            </a:r>
            <a:br>
              <a:rPr lang="en-US" sz="1400" b="1">
                <a:latin typeface="Arial"/>
                <a:cs typeface="Arial"/>
              </a:rPr>
            </a:br>
            <a:br>
              <a:rPr lang="en-US" sz="1400" b="1">
                <a:latin typeface="Arial"/>
                <a:cs typeface="Arial"/>
              </a:rPr>
            </a:br>
            <a:endParaRPr lang="en-US" sz="1400" b="1">
              <a:latin typeface="Arial"/>
              <a:cs typeface="Arial"/>
            </a:endParaRPr>
          </a:p>
          <a:p>
            <a:pPr lvl="1"/>
            <a:r>
              <a:rPr lang="en-US" sz="1400">
                <a:latin typeface="Arial"/>
                <a:cs typeface="Arial"/>
              </a:rPr>
              <a:t>Sniff the 4-way handshake using tools like </a:t>
            </a:r>
            <a:r>
              <a:rPr lang="en-US" sz="1400" err="1">
                <a:latin typeface="Roboto Mono"/>
                <a:ea typeface="Roboto Mono"/>
              </a:rPr>
              <a:t>airodump</a:t>
            </a:r>
            <a:r>
              <a:rPr lang="en-US" sz="1400">
                <a:latin typeface="Roboto Mono"/>
                <a:ea typeface="Roboto Mono"/>
              </a:rPr>
              <a:t>-ng</a:t>
            </a:r>
            <a:r>
              <a:rPr lang="en-US" sz="1400">
                <a:latin typeface="Arial"/>
                <a:cs typeface="Arial"/>
              </a:rPr>
              <a:t>.</a:t>
            </a:r>
            <a:br>
              <a:rPr lang="en-US" sz="1400">
                <a:latin typeface="Arial"/>
                <a:cs typeface="Arial"/>
              </a:rPr>
            </a:b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lvl="1"/>
            <a:r>
              <a:rPr lang="en-US" sz="1400">
                <a:latin typeface="Arial"/>
                <a:cs typeface="Arial"/>
              </a:rPr>
              <a:t>Crack offline with wordlists (Crack password using wordlist rockyou.txt which is in video)</a:t>
            </a:r>
            <a:endParaRPr lang="en-US" sz="1400">
              <a:latin typeface="Roboto Mono"/>
              <a:ea typeface="Roboto Mono"/>
              <a:cs typeface="Arial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4CE2D-0B74-533A-EEB4-A248EB22C8CB}"/>
              </a:ext>
            </a:extLst>
          </p:cNvPr>
          <p:cNvSpPr txBox="1"/>
          <p:nvPr/>
        </p:nvSpPr>
        <p:spPr>
          <a:xfrm>
            <a:off x="5943600" y="1916813"/>
            <a:ext cx="4456223" cy="38529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latin typeface="Arial"/>
                <a:cs typeface="Arial"/>
              </a:rPr>
              <a:t>Evil Twin Attack (WPA-Phishing):</a:t>
            </a:r>
            <a:br>
              <a:rPr lang="en-US" sz="1400" b="1">
                <a:latin typeface="Arial"/>
                <a:cs typeface="Arial"/>
              </a:rPr>
            </a:br>
            <a:br>
              <a:rPr lang="en-US" sz="1400" b="1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Clone a network with tools like </a:t>
            </a:r>
            <a:r>
              <a:rPr lang="en-US" sz="1400">
                <a:latin typeface="Roboto Mono"/>
                <a:ea typeface="Roboto Mono"/>
              </a:rPr>
              <a:t>Fluxion</a:t>
            </a:r>
            <a:r>
              <a:rPr lang="en-US" sz="1400">
                <a:latin typeface="Arial"/>
                <a:cs typeface="Arial"/>
              </a:rPr>
              <a:t>.</a:t>
            </a:r>
            <a:br>
              <a:rPr lang="en-US" sz="1400">
                <a:latin typeface="Arial"/>
                <a:cs typeface="Arial"/>
              </a:rPr>
            </a:b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Disconnect clients and collect passwords when they reconnect to the rogue AP.</a:t>
            </a:r>
            <a:br>
              <a:rPr lang="en-US" sz="1400">
                <a:latin typeface="Arial"/>
                <a:cs typeface="Arial"/>
              </a:rPr>
            </a:b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latin typeface="Arial"/>
                <a:cs typeface="Arial"/>
              </a:rPr>
              <a:t>Downgrade Attacks:</a:t>
            </a:r>
            <a:br>
              <a:rPr lang="en-US" sz="1400" b="1">
                <a:latin typeface="Arial"/>
                <a:cs typeface="Arial"/>
              </a:rPr>
            </a:br>
            <a:br>
              <a:rPr lang="en-US" sz="1400" b="1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Exploit routers that go back to WPA from WPA2, reintroducing TKIP vulnerabilities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 sz="1100">
              <a:latin typeface="Arial"/>
              <a:cs typeface="Arial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en-US">
              <a:latin typeface="Aptos" panose="02110004020202020204"/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17E8ED-CD9E-D51E-A617-DB9AA8A51187}"/>
              </a:ext>
            </a:extLst>
          </p:cNvPr>
          <p:cNvSpPr txBox="1"/>
          <p:nvPr/>
        </p:nvSpPr>
        <p:spPr>
          <a:xfrm>
            <a:off x="6098067" y="5145567"/>
            <a:ext cx="4267199" cy="11233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/>
                <a:cs typeface="Arial"/>
              </a:rPr>
              <a:t>Effectiveness:</a:t>
            </a:r>
            <a:endParaRPr lang="en-US" sz="1400"/>
          </a:p>
          <a:p>
            <a:endParaRPr lang="en-US" sz="1400" b="1"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Success depends entirely on password strength and user behavior (social engineering).</a:t>
            </a:r>
            <a:br>
              <a:rPr lang="en-US" sz="1100">
                <a:latin typeface="Arial"/>
                <a:cs typeface="Arial"/>
              </a:rPr>
            </a:br>
            <a:endParaRPr lang="en-US" sz="11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142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D25AE-58E0-6129-5E2D-62EAE5CA3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BBCB3D7-A4B6-5E2D-70CC-A269AF9F7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41496-C573-EEAF-93FA-7948265A03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328"/>
          <a:stretch/>
        </p:blipFill>
        <p:spPr>
          <a:xfrm>
            <a:off x="20" y="-1411671"/>
            <a:ext cx="12191980" cy="3123026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8" name="sketch line">
            <a:extLst>
              <a:ext uri="{FF2B5EF4-FFF2-40B4-BE49-F238E27FC236}">
                <a16:creationId xmlns:a16="http://schemas.microsoft.com/office/drawing/2014/main" id="{8D9D78B2-B7BF-E13A-F0AA-963983721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9B8BF5-9EE7-EE47-06C3-2136337A53F9}"/>
              </a:ext>
            </a:extLst>
          </p:cNvPr>
          <p:cNvSpPr txBox="1">
            <a:spLocks/>
          </p:cNvSpPr>
          <p:nvPr/>
        </p:nvSpPr>
        <p:spPr>
          <a:xfrm>
            <a:off x="3495981" y="149842"/>
            <a:ext cx="5196989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chemeClr val="bg1"/>
                </a:solidFill>
              </a:rPr>
              <a:t>Cracking Methods</a:t>
            </a:r>
            <a:endParaRPr lang="en-US"/>
          </a:p>
          <a:p>
            <a:pPr algn="ctr"/>
            <a:r>
              <a:rPr lang="en-US" sz="4800">
                <a:solidFill>
                  <a:schemeClr val="bg1"/>
                </a:solidFill>
              </a:rPr>
              <a:t>WPA2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A205B-79E1-5506-87BB-735FD3D9993F}"/>
              </a:ext>
            </a:extLst>
          </p:cNvPr>
          <p:cNvSpPr/>
          <p:nvPr/>
        </p:nvSpPr>
        <p:spPr>
          <a:xfrm>
            <a:off x="3941064" y="4681728"/>
            <a:ext cx="621792" cy="1591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37AC6-B72A-FFA2-A15C-ADA611A5AAAB}"/>
              </a:ext>
            </a:extLst>
          </p:cNvPr>
          <p:cNvSpPr txBox="1"/>
          <p:nvPr/>
        </p:nvSpPr>
        <p:spPr>
          <a:xfrm>
            <a:off x="6873949" y="1853067"/>
            <a:ext cx="4775199" cy="2504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latin typeface="Arial"/>
                <a:cs typeface="Arial"/>
              </a:rPr>
              <a:t>Evil Twin + Captive Portal (Fluxion):</a:t>
            </a:r>
            <a:br>
              <a:rPr lang="en-US" sz="1400" b="1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9715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Fake AP mimics real network and requests passphrase through a phishing web page.</a:t>
            </a:r>
            <a:br>
              <a:rPr lang="en-US" sz="1400">
                <a:latin typeface="Arial"/>
                <a:cs typeface="Arial"/>
              </a:rPr>
            </a:br>
            <a:br>
              <a:rPr lang="en-US" sz="1400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latin typeface="Arial"/>
                <a:cs typeface="Arial"/>
              </a:rPr>
              <a:t>Krack Attack (Academic - Key Reinstallation):</a:t>
            </a:r>
            <a:br>
              <a:rPr lang="en-US" sz="1400" b="1">
                <a:latin typeface="Arial"/>
                <a:cs typeface="Arial"/>
              </a:rPr>
            </a:br>
            <a:endParaRPr lang="en-US" sz="1400">
              <a:latin typeface="Arial"/>
              <a:cs typeface="Arial"/>
            </a:endParaRPr>
          </a:p>
          <a:p>
            <a:pPr marL="9715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400">
                <a:latin typeface="Arial"/>
                <a:cs typeface="Arial"/>
              </a:rPr>
              <a:t>Exploits flaws in the 4-way handshake to decrypt traffic (patchable, but noteworthy).</a:t>
            </a:r>
          </a:p>
          <a:p>
            <a:pPr marL="685800" lvl="1">
              <a:lnSpc>
                <a:spcPct val="90000"/>
              </a:lnSpc>
              <a:spcBef>
                <a:spcPts val="500"/>
              </a:spcBef>
            </a:pPr>
            <a:endParaRPr lang="en-US" sz="11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48745-9993-B498-3630-AE6E3AE2822F}"/>
              </a:ext>
            </a:extLst>
          </p:cNvPr>
          <p:cNvSpPr txBox="1"/>
          <p:nvPr/>
        </p:nvSpPr>
        <p:spPr>
          <a:xfrm>
            <a:off x="379860" y="1774626"/>
            <a:ext cx="5336362" cy="51762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latin typeface="Arial"/>
                <a:cs typeface="Arial"/>
              </a:rPr>
              <a:t>WPA2 Overview (brief):</a:t>
            </a:r>
            <a:endParaRPr lang="en-US" sz="12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200">
                <a:latin typeface="Arial"/>
                <a:cs typeface="Arial"/>
              </a:rPr>
              <a:t>Uses </a:t>
            </a:r>
            <a:r>
              <a:rPr lang="en-US" sz="1200" b="1">
                <a:latin typeface="Arial"/>
                <a:cs typeface="Arial"/>
              </a:rPr>
              <a:t>AES-CCMP</a:t>
            </a:r>
            <a:r>
              <a:rPr lang="en-US" sz="1200">
                <a:latin typeface="Arial"/>
                <a:cs typeface="Arial"/>
              </a:rPr>
              <a:t>, considered secure in protocol design.</a:t>
            </a: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1200">
                <a:latin typeface="Arial"/>
                <a:cs typeface="Arial"/>
              </a:rPr>
              <a:t>Most attacks target </a:t>
            </a:r>
            <a:r>
              <a:rPr lang="en-US" sz="1200" b="1">
                <a:latin typeface="Arial"/>
                <a:cs typeface="Arial"/>
              </a:rPr>
              <a:t>WPA2-PSK</a:t>
            </a:r>
            <a:r>
              <a:rPr lang="en-US" sz="1200">
                <a:latin typeface="Arial"/>
                <a:cs typeface="Arial"/>
              </a:rPr>
              <a:t> with poor passwords.</a:t>
            </a: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latin typeface="Arial"/>
                <a:cs typeface="Arial"/>
              </a:rPr>
              <a:t>Cracking Methods:</a:t>
            </a:r>
            <a:endParaRPr lang="en-US" sz="12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200" b="1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highlight>
                  <a:srgbClr val="FFFF00"/>
                </a:highlight>
                <a:latin typeface="Arial"/>
                <a:cs typeface="Arial"/>
              </a:rPr>
              <a:t>4-Way Handshake Attack – Dictionary Attack</a:t>
            </a:r>
            <a:r>
              <a:rPr lang="en-US" sz="1200" b="1">
                <a:latin typeface="Arial"/>
                <a:cs typeface="Arial"/>
              </a:rPr>
              <a:t>:</a:t>
            </a:r>
            <a:br>
              <a:rPr lang="en-US" sz="1200" b="1">
                <a:latin typeface="Arial"/>
                <a:cs typeface="Arial"/>
              </a:rPr>
            </a:br>
            <a:endParaRPr lang="en-US" sz="1200" b="1">
              <a:latin typeface="Arial"/>
              <a:cs typeface="Arial"/>
            </a:endParaRPr>
          </a:p>
          <a:p>
            <a:pPr marL="9715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200">
                <a:latin typeface="Arial"/>
                <a:cs typeface="Arial"/>
              </a:rPr>
              <a:t>Similar to WPA, capture handshake and run brute-force/dictionary attacks.</a:t>
            </a: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marL="14287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200">
                <a:latin typeface="Arial"/>
                <a:cs typeface="Arial"/>
              </a:rPr>
              <a:t>Use GPU-powered tools like </a:t>
            </a:r>
            <a:r>
              <a:rPr lang="en-US" sz="1200" err="1">
                <a:latin typeface="Roboto Mono"/>
                <a:ea typeface="Roboto Mono"/>
              </a:rPr>
              <a:t>hashcat</a:t>
            </a:r>
            <a:r>
              <a:rPr lang="en-US" sz="1200">
                <a:latin typeface="Arial"/>
                <a:cs typeface="Arial"/>
              </a:rPr>
              <a:t> for faster cracking.(Crack password using wordlist rockyou.txt which is in video)</a:t>
            </a: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200" b="1">
                <a:latin typeface="Arial"/>
                <a:cs typeface="Arial"/>
              </a:rPr>
              <a:t>PMKID Attack (Clientless):</a:t>
            </a:r>
            <a:br>
              <a:rPr lang="en-US" sz="1200" b="1">
                <a:latin typeface="Arial"/>
                <a:cs typeface="Arial"/>
              </a:rPr>
            </a:br>
            <a:endParaRPr lang="en-US" sz="1200" b="1">
              <a:latin typeface="Arial"/>
              <a:cs typeface="Arial"/>
            </a:endParaRPr>
          </a:p>
          <a:p>
            <a:pPr marL="9715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200">
                <a:latin typeface="Arial"/>
                <a:cs typeface="Arial"/>
              </a:rPr>
              <a:t>Some routers broadcast PMKID (a hash of the passphrase) even without client interaction.</a:t>
            </a:r>
            <a:br>
              <a:rPr lang="en-US" sz="1200">
                <a:latin typeface="Arial"/>
                <a:cs typeface="Arial"/>
              </a:rPr>
            </a:br>
            <a:endParaRPr lang="en-US" sz="1200">
              <a:latin typeface="Arial"/>
              <a:cs typeface="Arial"/>
            </a:endParaRPr>
          </a:p>
          <a:p>
            <a:pPr marL="9715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200">
                <a:latin typeface="Arial"/>
                <a:cs typeface="Arial"/>
              </a:rPr>
              <a:t>Captured using </a:t>
            </a:r>
            <a:r>
              <a:rPr lang="en-US" sz="1200" err="1">
                <a:latin typeface="Roboto Mono"/>
                <a:ea typeface="Roboto Mono"/>
              </a:rPr>
              <a:t>hcxdumptool</a:t>
            </a:r>
            <a:r>
              <a:rPr lang="en-US" sz="1200">
                <a:latin typeface="Arial"/>
                <a:cs typeface="Arial"/>
              </a:rPr>
              <a:t> → converted with </a:t>
            </a:r>
            <a:r>
              <a:rPr lang="en-US" sz="1200" err="1">
                <a:latin typeface="Roboto Mono"/>
                <a:ea typeface="Roboto Mono"/>
              </a:rPr>
              <a:t>hcxpcapngtool</a:t>
            </a:r>
            <a:r>
              <a:rPr lang="en-US" sz="1200">
                <a:latin typeface="Arial"/>
                <a:cs typeface="Arial"/>
              </a:rPr>
              <a:t> → cracked with </a:t>
            </a:r>
            <a:r>
              <a:rPr lang="en-US" sz="1200" err="1">
                <a:latin typeface="Roboto Mono"/>
                <a:ea typeface="Roboto Mono"/>
              </a:rPr>
              <a:t>hashcat</a:t>
            </a:r>
            <a:r>
              <a:rPr lang="en-US" sz="1200">
                <a:latin typeface="Arial"/>
                <a:cs typeface="Arial"/>
              </a:rPr>
              <a:t>.</a:t>
            </a:r>
            <a:br>
              <a:rPr lang="en-US" sz="1100">
                <a:latin typeface="Arial"/>
                <a:cs typeface="Arial"/>
              </a:rPr>
            </a:br>
            <a:br>
              <a:rPr lang="en-US" sz="1100">
                <a:latin typeface="Arial"/>
                <a:cs typeface="Arial"/>
              </a:rPr>
            </a:br>
            <a:endParaRPr lang="en-US" sz="600">
              <a:latin typeface="Arial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3F040E-CFD0-965A-F9CC-C6A5A3D74640}"/>
              </a:ext>
            </a:extLst>
          </p:cNvPr>
          <p:cNvSpPr txBox="1"/>
          <p:nvPr/>
        </p:nvSpPr>
        <p:spPr>
          <a:xfrm>
            <a:off x="6873949" y="4179552"/>
            <a:ext cx="4556641" cy="1231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rial"/>
                <a:cs typeface="Arial"/>
              </a:rPr>
              <a:t>Effectiveness:</a:t>
            </a:r>
            <a:endParaRPr lang="en-US" sz="1400"/>
          </a:p>
          <a:p>
            <a:endParaRPr lang="en-US" sz="1400" b="1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>
                <a:latin typeface="Arial"/>
                <a:cs typeface="Arial"/>
              </a:rPr>
              <a:t>Much harder to crack than WEP or WPA unless weak PSKs or misconfigured routers are used.</a:t>
            </a:r>
            <a:endParaRPr lang="en-US" sz="1400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77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C7B74C-6722-09E8-95F2-B0ED56FA06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52"/>
          <a:stretch/>
        </p:blipFill>
        <p:spPr>
          <a:xfrm>
            <a:off x="20" y="-1448125"/>
            <a:ext cx="12191980" cy="3752838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A652A6-F1F6-9C7F-C697-1C99B191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r>
              <a:rPr lang="en-US" sz="4600">
                <a:solidFill>
                  <a:schemeClr val="bg1"/>
                </a:solidFill>
                <a:latin typeface="Arial Narrow" panose="020B0606020202030204" pitchFamily="34" charset="0"/>
              </a:rPr>
              <a:t>Key reinstallation Attack (KRANK) Vulnerability of WPA2: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5486C8-3038-D8D0-2DD1-57A604017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4609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258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Hacking of Wireless Communication</vt:lpstr>
      <vt:lpstr>Wireless Security Basics</vt:lpstr>
      <vt:lpstr>WEP (Wired Equivalent Privacy)</vt:lpstr>
      <vt:lpstr>WPA (Wi-Fi Protected Access)</vt:lpstr>
      <vt:lpstr>WPA2</vt:lpstr>
      <vt:lpstr>Cracking Methods WEP</vt:lpstr>
      <vt:lpstr>Cracking Methods WPA</vt:lpstr>
      <vt:lpstr>PowerPoint Presentation</vt:lpstr>
      <vt:lpstr>Key reinstallation Attack (KRANK) Vulnerability of WPA2:</vt:lpstr>
      <vt:lpstr>WPA3</vt:lpstr>
      <vt:lpstr>WPA3 Simultaneous Authentication of Equals System</vt:lpstr>
      <vt:lpstr>PowerPoint Presentation</vt:lpstr>
      <vt:lpstr>Ways to Develop Existing Wi-Fi Security Methods</vt:lpstr>
      <vt:lpstr>Video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Ellie Deskins</dc:creator>
  <cp:revision>2</cp:revision>
  <dcterms:created xsi:type="dcterms:W3CDTF">2025-04-29T21:29:30Z</dcterms:created>
  <dcterms:modified xsi:type="dcterms:W3CDTF">2025-05-23T01:17:12Z</dcterms:modified>
</cp:coreProperties>
</file>