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 SIMPLE BANKING SYSTEM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C++ CODE </a:t>
            </a:r>
          </a:p>
          <a:p>
            <a:r>
              <a:rPr lang="en-US" dirty="0" smtClean="0"/>
              <a:t>BY TATMOUR ALI AWAN (F2024266514)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688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:\Users\HP\OneDrive\Documents\Untitled1.cpp - Dev-C++ 5.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64" t="12152" r="64673" b="40319"/>
          <a:stretch/>
        </p:blipFill>
        <p:spPr>
          <a:xfrm>
            <a:off x="2726108" y="213645"/>
            <a:ext cx="6076059" cy="6389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7413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9</TotalTime>
  <Words>14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Trebuchet MS</vt:lpstr>
      <vt:lpstr>Tw Cen MT</vt:lpstr>
      <vt:lpstr>Circuit</vt:lpstr>
      <vt:lpstr>A SIMPLE BANKING SYSTEM 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SIMPLE BANKING SYSTEM</dc:title>
  <dc:creator>HP</dc:creator>
  <cp:lastModifiedBy>HP</cp:lastModifiedBy>
  <cp:revision>2</cp:revision>
  <dcterms:created xsi:type="dcterms:W3CDTF">2025-01-27T08:35:17Z</dcterms:created>
  <dcterms:modified xsi:type="dcterms:W3CDTF">2025-01-27T08:44:44Z</dcterms:modified>
</cp:coreProperties>
</file>