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4db22e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4db22e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4db22e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4db22e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db22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4db22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4db22e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4db22e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4db22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4db22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4db22e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4db22e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4db22e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f4db22e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4db22e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f4db22e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4db22e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4db22e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4db22e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4db22e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40fb01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40fb01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4db22e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4db22e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4db22e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4db22e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4db22e7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4db22e7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4db22e7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f4db22e7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4db22e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4db22e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40fb01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40fb01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4db22e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4db22e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40fb012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40fb012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40fb012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40fb01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4db22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4db22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gistry.terraform.io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linkedin.com/in/robertjordan2/" TargetMode="External"/><Relationship Id="rId5" Type="http://schemas.openxmlformats.org/officeDocument/2006/relationships/hyperlink" Target="https://github.com/rojopoli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hyperlink" Target="https://www.linkedin.com/in/robertjordan2/" TargetMode="External"/><Relationship Id="rId5" Type="http://schemas.openxmlformats.org/officeDocument/2006/relationships/hyperlink" Target="https://github.com/rojopol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hashicorp.com/terraform/getting-started/install.html" TargetMode="External"/><Relationship Id="rId4" Type="http://schemas.openxmlformats.org/officeDocument/2006/relationships/hyperlink" Target="https://github.com/rojopolis/Take-Terraform-to-the-Next-Level" TargetMode="External"/><Relationship Id="rId5" Type="http://schemas.openxmlformats.org/officeDocument/2006/relationships/hyperlink" Target="https://code.visualstudio.com" TargetMode="External"/><Relationship Id="rId6" Type="http://schemas.openxmlformats.org/officeDocument/2006/relationships/hyperlink" Target="https://marketplace.visualstudio.com/items?itemName=mauve.terraform" TargetMode="External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Take Terraform to the Next Level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Robert Jordan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957875" y="381675"/>
            <a:ext cx="56772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Someone else has already written it!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</a:t>
            </a:r>
            <a:r>
              <a:rPr lang="en"/>
              <a:t> Modules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957875" y="3430525"/>
            <a:ext cx="6178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https://registry.terraform.io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162" y="715608"/>
            <a:ext cx="6178174" cy="271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957875" y="381675"/>
            <a:ext cx="56772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“Boilerplate” code…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that is frequently re-used.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 Accounts, etc.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Enforce Standards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find yourself cutting and pasting!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abstraction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DNS Providers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Providers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Things that are separate resources in TF, but that are logically one thing (e.g. VM + Disk + Nic)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957875" y="381675"/>
            <a:ext cx="56772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 resources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Providers are not always up to date with cloud features.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Modules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 directory.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 some Terraform in it :).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Modules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 Naming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terraform-&lt;PROVIDER&gt;-&lt;NAME&gt;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contain hyphens.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format is required to publish to the Terraform registry, otherwise it’s just conventional.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Modules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 Layout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terraform-&lt;PROVIDER&gt;-&lt;NAME&gt;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README.md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LICENSE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main.tf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variables.tf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outputs.tf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modules/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README.md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LICENSE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main.tf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…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examples/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example_1/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|--- main.tf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 scripts/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datasource.py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|-- resource.py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Modules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 Parameters and Return Values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 the root module: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ono"/>
              <a:buChar char="■"/>
            </a:pPr>
            <a:r>
              <a:rPr lang="en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pass parameters.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output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return values.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Unlike the root module: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 without default values are required.  TF will not prompt.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Outputs are not printed to the console or persisted in the state!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646825" y="270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Modules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254450" y="381675"/>
            <a:ext cx="88896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 filesystem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module “local-module”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= “/path/to/module”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Terraform registry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module “published-module”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= “rojopolis/lambda-python-archive”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SCM Repo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module “scm-module”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=     “github.com/rojopolis/terraform-aws-lambda-python-archive”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646825" y="270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Modules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4450" y="381675"/>
            <a:ext cx="88896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module.tf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“string_param”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type        = “string”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description = “A string”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default     = “biz”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output “string_output”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description = “The value of string_param”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value       = var.string_param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main.tf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module “local-module”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= “/path/to/module”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string_param = “foo”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output “module_output” {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description = “The output from a module”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value       = module.local-module.string_output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0"/>
            <a:ext cx="6807195" cy="51053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Robert Jordan</a:t>
            </a:r>
            <a:r>
              <a:rPr b="1" lang="en" sz="4800"/>
              <a:t>: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LinkedIn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5"/>
              </a:rPr>
              <a:t>GitHub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460950" y="1827375"/>
            <a:ext cx="36873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Collaboration with Terraform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Remote State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Stores state files remotely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backend providers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GCP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Remote (terraform.io)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Remote State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Provides locking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all providers support it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providers require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auxiliary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components (e.g. S3 requires DynamoDB)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Prevents concurrent applies.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Remote State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Source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Allows separate Terraform projects to interact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Mono"/>
              <a:buChar char="○"/>
            </a:pPr>
            <a:r>
              <a:rPr lang="en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output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are available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Workspace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named instance of Terraform state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Workspace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cases: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Separate deployment stages (e.g. dev / stage / prod)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Disposable environments for testing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branches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460950" y="1827375"/>
            <a:ext cx="36873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Continuous Deployment with Terraform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460950" y="2065350"/>
            <a:ext cx="3013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CI/CD for IaC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Restrict Production deployments to the CI/CD pipeline.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Reduce all other friction!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0"/>
            <a:ext cx="6807195" cy="5105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Contact Me</a:t>
            </a:r>
            <a:r>
              <a:rPr b="1" lang="en" sz="4800"/>
              <a:t>: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LinkedIn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5"/>
              </a:rPr>
              <a:t>GitHub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Terraform</a:t>
            </a:r>
            <a:r>
              <a:rPr lang="en" sz="2400"/>
              <a:t>(0.12+)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Clone of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Git repo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IDE</a:t>
            </a:r>
            <a:r>
              <a:rPr lang="en" sz="2400"/>
              <a:t> with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Terraform Syntax support</a:t>
            </a:r>
            <a:endParaRPr sz="24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-569" l="9629" r="19669" t="570"/>
          <a:stretch/>
        </p:blipFill>
        <p:spPr>
          <a:xfrm>
            <a:off x="0" y="0"/>
            <a:ext cx="484857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00050" y="724200"/>
            <a:ext cx="31971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Materials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595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400"/>
              <a:buFont typeface="Arial"/>
              <a:buAutoNum type="arabicPeriod"/>
            </a:pPr>
            <a:r>
              <a:rPr b="1" lang="en" sz="24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Code Re-Use and Encapsulation with Terraform Modules</a:t>
            </a:r>
            <a:endParaRPr b="1" sz="24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400"/>
              <a:buFont typeface="Arial"/>
              <a:buAutoNum type="arabicPeriod"/>
            </a:pPr>
            <a:r>
              <a:rPr b="1" lang="en" sz="24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Collaboration with Terraform</a:t>
            </a:r>
            <a:endParaRPr b="1" sz="24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2400"/>
              <a:buFont typeface="Arial"/>
              <a:buAutoNum type="arabicPeriod"/>
            </a:pPr>
            <a:r>
              <a:rPr b="1" lang="en" sz="24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Continuous Deployment with Terraform</a:t>
            </a:r>
            <a:endParaRPr b="1" sz="24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en" sz="1600"/>
              <a:t>What is your primary technical function?</a:t>
            </a:r>
            <a:endParaRPr i="1" sz="1600"/>
          </a:p>
        </p:txBody>
      </p:sp>
      <p:sp>
        <p:nvSpPr>
          <p:cNvPr id="99" name="Google Shape;99;p17"/>
          <p:cNvSpPr txBox="1"/>
          <p:nvPr/>
        </p:nvSpPr>
        <p:spPr>
          <a:xfrm>
            <a:off x="637450" y="2691500"/>
            <a:ext cx="80463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 Architect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Operations Engineer (SRE, DevOps, etc.)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Supervisor / Technical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 / project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(Please post in chat)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en" sz="1600"/>
              <a:t>What is your primary cloud platform?</a:t>
            </a:r>
            <a:endParaRPr i="1" sz="1600"/>
          </a:p>
        </p:txBody>
      </p:sp>
      <p:sp>
        <p:nvSpPr>
          <p:cNvPr id="106" name="Google Shape;106;p18"/>
          <p:cNvSpPr txBox="1"/>
          <p:nvPr/>
        </p:nvSpPr>
        <p:spPr>
          <a:xfrm>
            <a:off x="637450" y="2691500"/>
            <a:ext cx="80463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Azure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GCP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Premises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(VMWare, OpenStack, etc.)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(Please post in chat)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Questions:</a:t>
            </a:r>
            <a:r>
              <a:rPr lang="en" sz="1400"/>
              <a:t> </a:t>
            </a:r>
            <a:r>
              <a:rPr i="1" lang="en" sz="1400"/>
              <a:t> </a:t>
            </a:r>
            <a:endParaRPr i="1" sz="1600"/>
          </a:p>
        </p:txBody>
      </p:sp>
      <p:sp>
        <p:nvSpPr>
          <p:cNvPr id="112" name="Google Shape;112;p19"/>
          <p:cNvSpPr txBox="1"/>
          <p:nvPr/>
        </p:nvSpPr>
        <p:spPr>
          <a:xfrm>
            <a:off x="509975" y="2082375"/>
            <a:ext cx="82941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Q&amp;A Widget: Questions that you would like the instructor to answer during a Q&amp;A break.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Group Chat: Questions or comments for other students or the moderator.  I will read through these during breaks, but I can’t follow them in real time!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60950" y="1827375"/>
            <a:ext cx="36873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Re-Use and Encapsulation with Terraform Modules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60950" y="2065350"/>
            <a:ext cx="2234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848425" y="270350"/>
            <a:ext cx="5033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474725" y="381675"/>
            <a:ext cx="51603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Terraform is in a module!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top level module is called the Root modules.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 are just regular Terraform code… in a folder.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 can be nested.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