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 id="2147483708" r:id="rId2"/>
  </p:sldMasterIdLst>
  <p:sldIdLst>
    <p:sldId id="258" r:id="rId3"/>
    <p:sldId id="257" r:id="rId4"/>
  </p:sldIdLst>
  <p:sldSz cx="30275213" cy="21383625"/>
  <p:notesSz cx="6858000" cy="9144000"/>
  <p:defaultTextStyle>
    <a:defPPr>
      <a:defRPr lang="en-US"/>
    </a:defPPr>
    <a:lvl1pPr marL="0" algn="l" defTabSz="2468789" rtl="0" eaLnBrk="1" latinLnBrk="0" hangingPunct="1">
      <a:defRPr sz="4860" kern="1200">
        <a:solidFill>
          <a:schemeClr val="tx1"/>
        </a:solidFill>
        <a:latin typeface="+mn-lt"/>
        <a:ea typeface="+mn-ea"/>
        <a:cs typeface="+mn-cs"/>
      </a:defRPr>
    </a:lvl1pPr>
    <a:lvl2pPr marL="1234394" algn="l" defTabSz="2468789" rtl="0" eaLnBrk="1" latinLnBrk="0" hangingPunct="1">
      <a:defRPr sz="4860" kern="1200">
        <a:solidFill>
          <a:schemeClr val="tx1"/>
        </a:solidFill>
        <a:latin typeface="+mn-lt"/>
        <a:ea typeface="+mn-ea"/>
        <a:cs typeface="+mn-cs"/>
      </a:defRPr>
    </a:lvl2pPr>
    <a:lvl3pPr marL="2468789" algn="l" defTabSz="2468789" rtl="0" eaLnBrk="1" latinLnBrk="0" hangingPunct="1">
      <a:defRPr sz="4860" kern="1200">
        <a:solidFill>
          <a:schemeClr val="tx1"/>
        </a:solidFill>
        <a:latin typeface="+mn-lt"/>
        <a:ea typeface="+mn-ea"/>
        <a:cs typeface="+mn-cs"/>
      </a:defRPr>
    </a:lvl3pPr>
    <a:lvl4pPr marL="3703183" algn="l" defTabSz="2468789" rtl="0" eaLnBrk="1" latinLnBrk="0" hangingPunct="1">
      <a:defRPr sz="4860" kern="1200">
        <a:solidFill>
          <a:schemeClr val="tx1"/>
        </a:solidFill>
        <a:latin typeface="+mn-lt"/>
        <a:ea typeface="+mn-ea"/>
        <a:cs typeface="+mn-cs"/>
      </a:defRPr>
    </a:lvl4pPr>
    <a:lvl5pPr marL="4937577" algn="l" defTabSz="2468789" rtl="0" eaLnBrk="1" latinLnBrk="0" hangingPunct="1">
      <a:defRPr sz="4860" kern="1200">
        <a:solidFill>
          <a:schemeClr val="tx1"/>
        </a:solidFill>
        <a:latin typeface="+mn-lt"/>
        <a:ea typeface="+mn-ea"/>
        <a:cs typeface="+mn-cs"/>
      </a:defRPr>
    </a:lvl5pPr>
    <a:lvl6pPr marL="6171971" algn="l" defTabSz="2468789" rtl="0" eaLnBrk="1" latinLnBrk="0" hangingPunct="1">
      <a:defRPr sz="4860" kern="1200">
        <a:solidFill>
          <a:schemeClr val="tx1"/>
        </a:solidFill>
        <a:latin typeface="+mn-lt"/>
        <a:ea typeface="+mn-ea"/>
        <a:cs typeface="+mn-cs"/>
      </a:defRPr>
    </a:lvl6pPr>
    <a:lvl7pPr marL="7406366" algn="l" defTabSz="2468789" rtl="0" eaLnBrk="1" latinLnBrk="0" hangingPunct="1">
      <a:defRPr sz="4860" kern="1200">
        <a:solidFill>
          <a:schemeClr val="tx1"/>
        </a:solidFill>
        <a:latin typeface="+mn-lt"/>
        <a:ea typeface="+mn-ea"/>
        <a:cs typeface="+mn-cs"/>
      </a:defRPr>
    </a:lvl7pPr>
    <a:lvl8pPr marL="8640760" algn="l" defTabSz="2468789" rtl="0" eaLnBrk="1" latinLnBrk="0" hangingPunct="1">
      <a:defRPr sz="4860" kern="1200">
        <a:solidFill>
          <a:schemeClr val="tx1"/>
        </a:solidFill>
        <a:latin typeface="+mn-lt"/>
        <a:ea typeface="+mn-ea"/>
        <a:cs typeface="+mn-cs"/>
      </a:defRPr>
    </a:lvl8pPr>
    <a:lvl9pPr marL="9875154" algn="l" defTabSz="2468789" rtl="0" eaLnBrk="1" latinLnBrk="0" hangingPunct="1">
      <a:defRPr sz="486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36" d="100"/>
          <a:sy n="36" d="100"/>
        </p:scale>
        <p:origin x="13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8702D79-3D5C-4C59-ADF3-5DDFD3135334}" type="doc">
      <dgm:prSet loTypeId="urn:microsoft.com/office/officeart/2005/8/layout/matrix1" loCatId="matrix" qsTypeId="urn:microsoft.com/office/officeart/2005/8/quickstyle/simple1" qsCatId="simple" csTypeId="urn:microsoft.com/office/officeart/2005/8/colors/colorful1" csCatId="colorful" phldr="1"/>
      <dgm:spPr/>
      <dgm:t>
        <a:bodyPr/>
        <a:lstStyle/>
        <a:p>
          <a:endParaRPr lang="en-US"/>
        </a:p>
      </dgm:t>
    </dgm:pt>
    <dgm:pt modelId="{8F87C7D5-8CED-404C-9B77-D7E31A0AE4F7}">
      <dgm:prSet phldrT="[Text]" custT="1"/>
      <dgm:spPr/>
      <dgm:t>
        <a:bodyPr/>
        <a:lstStyle/>
        <a:p>
          <a:r>
            <a:rPr lang="en-US" sz="4800" dirty="0">
              <a:solidFill>
                <a:schemeClr val="tx1"/>
              </a:solidFill>
              <a:latin typeface="Arial" panose="020B0604020202020204" pitchFamily="34" charset="0"/>
              <a:cs typeface="Arial" panose="020B0604020202020204" pitchFamily="34" charset="0"/>
            </a:rPr>
            <a:t>SWOT ANALYSIS</a:t>
          </a:r>
        </a:p>
        <a:p>
          <a:r>
            <a:rPr lang="en-US" sz="1700" dirty="0">
              <a:solidFill>
                <a:schemeClr val="tx1"/>
              </a:solidFill>
            </a:rPr>
            <a:t>(</a:t>
          </a:r>
          <a:r>
            <a:rPr lang="en-US" sz="1700" dirty="0" err="1">
              <a:solidFill>
                <a:schemeClr val="tx1"/>
              </a:solidFill>
            </a:rPr>
            <a:t>Karingithi</a:t>
          </a:r>
          <a:r>
            <a:rPr lang="en-US" sz="1700" dirty="0">
              <a:solidFill>
                <a:schemeClr val="tx1"/>
              </a:solidFill>
            </a:rPr>
            <a:t>, 2012; Liu and Wen, 2012; Projects4MBA, 2022)</a:t>
          </a:r>
        </a:p>
      </dgm:t>
    </dgm:pt>
    <dgm:pt modelId="{1C2CDE06-5739-4A06-9CE4-A8B100CB19AF}" type="parTrans" cxnId="{E99912A8-3F63-4648-ADF7-0E1A5F8AC544}">
      <dgm:prSet/>
      <dgm:spPr/>
      <dgm:t>
        <a:bodyPr/>
        <a:lstStyle/>
        <a:p>
          <a:endParaRPr lang="en-US"/>
        </a:p>
      </dgm:t>
    </dgm:pt>
    <dgm:pt modelId="{88BD1160-6E59-432E-8D81-2D988825F124}" type="sibTrans" cxnId="{E99912A8-3F63-4648-ADF7-0E1A5F8AC544}">
      <dgm:prSet/>
      <dgm:spPr/>
      <dgm:t>
        <a:bodyPr/>
        <a:lstStyle/>
        <a:p>
          <a:endParaRPr lang="en-US"/>
        </a:p>
      </dgm:t>
    </dgm:pt>
    <dgm:pt modelId="{7B4B1AA2-99C7-4717-ACB3-1CFEC426A368}">
      <dgm:prSet phldrT="[Text]" custT="1"/>
      <dgm:spPr/>
      <dgm:t>
        <a:bodyPr/>
        <a:lstStyle/>
        <a:p>
          <a:pPr algn="ctr">
            <a:buNone/>
          </a:pPr>
          <a:endParaRPr lang="en-US" sz="2400" b="1"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algn="ctr">
            <a:buNone/>
          </a:pPr>
          <a:endParaRPr lang="en-US" sz="2400" b="1"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algn="ctr">
            <a:buNone/>
          </a:pPr>
          <a:endParaRPr lang="en-US" sz="2400" b="1"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algn="ctr">
            <a:buNone/>
          </a:pPr>
          <a:r>
            <a:rPr lang="en-US" sz="2400" b="1" dirty="0">
              <a:solidFill>
                <a:schemeClr val="tx1"/>
              </a:solidFill>
              <a:effectLst/>
              <a:latin typeface="Arial" panose="020B0604020202020204" pitchFamily="34" charset="0"/>
              <a:ea typeface="Calibri" panose="020F0502020204030204" pitchFamily="34" charset="0"/>
              <a:cs typeface="Arial" panose="020B0604020202020204" pitchFamily="34" charset="0"/>
            </a:rPr>
            <a:t>Strength - </a:t>
          </a:r>
        </a:p>
        <a:p>
          <a:pPr algn="just">
            <a:buFont typeface="Arial" panose="020B0604020202020204" pitchFamily="34" charset="0"/>
            <a:buChar char="•"/>
          </a:pPr>
          <a:r>
            <a:rPr lang="en-US" sz="2400" dirty="0">
              <a:solidFill>
                <a:schemeClr val="tx1"/>
              </a:solidFill>
              <a:effectLst/>
              <a:latin typeface="Arial" panose="020B0604020202020204" pitchFamily="34" charset="0"/>
              <a:ea typeface="Calibri" panose="020F0502020204030204" pitchFamily="34" charset="0"/>
              <a:cs typeface="Arial" panose="020B0604020202020204" pitchFamily="34" charset="0"/>
            </a:rPr>
            <a:t>Brand Partnership</a:t>
          </a:r>
        </a:p>
        <a:p>
          <a:pPr algn="just">
            <a:buFont typeface="Arial" panose="020B0604020202020204" pitchFamily="34" charset="0"/>
            <a:buChar char="•"/>
          </a:pPr>
          <a:r>
            <a:rPr lang="en-US" sz="2400" dirty="0">
              <a:solidFill>
                <a:schemeClr val="tx1"/>
              </a:solidFill>
              <a:effectLst/>
              <a:latin typeface="Arial" panose="020B0604020202020204" pitchFamily="34" charset="0"/>
              <a:ea typeface="Calibri" panose="020F0502020204030204" pitchFamily="34" charset="0"/>
              <a:cs typeface="Arial" panose="020B0604020202020204" pitchFamily="34" charset="0"/>
            </a:rPr>
            <a:t>Experienced workforce</a:t>
          </a:r>
        </a:p>
        <a:p>
          <a:pPr algn="just">
            <a:buFont typeface="Arial" panose="020B0604020202020204" pitchFamily="34" charset="0"/>
            <a:buChar char="•"/>
          </a:pPr>
          <a:r>
            <a:rPr lang="en-US" sz="2400" dirty="0">
              <a:solidFill>
                <a:schemeClr val="tx1"/>
              </a:solidFill>
              <a:effectLst/>
              <a:latin typeface="Arial" panose="020B0604020202020204" pitchFamily="34" charset="0"/>
              <a:ea typeface="Calibri" panose="020F0502020204030204" pitchFamily="34" charset="0"/>
              <a:cs typeface="Arial" panose="020B0604020202020204" pitchFamily="34" charset="0"/>
            </a:rPr>
            <a:t>Range of products</a:t>
          </a:r>
        </a:p>
        <a:p>
          <a:pPr algn="just">
            <a:buFont typeface="Arial" panose="020B0604020202020204" pitchFamily="34" charset="0"/>
            <a:buChar char="•"/>
          </a:pPr>
          <a:r>
            <a:rPr lang="en-US" sz="2400" dirty="0">
              <a:solidFill>
                <a:schemeClr val="tx1"/>
              </a:solidFill>
              <a:effectLst/>
              <a:latin typeface="Arial" panose="020B0604020202020204" pitchFamily="34" charset="0"/>
              <a:ea typeface="Calibri" panose="020F0502020204030204" pitchFamily="34" charset="0"/>
              <a:cs typeface="Arial" panose="020B0604020202020204" pitchFamily="34" charset="0"/>
            </a:rPr>
            <a:t>Strong financial record </a:t>
          </a:r>
        </a:p>
        <a:p>
          <a:pPr algn="just">
            <a:buFont typeface="Arial" panose="020B0604020202020204" pitchFamily="34" charset="0"/>
            <a:buChar char="•"/>
          </a:pPr>
          <a:r>
            <a:rPr lang="en-US" sz="2400" dirty="0">
              <a:solidFill>
                <a:schemeClr val="tx1"/>
              </a:solidFill>
              <a:effectLst/>
              <a:latin typeface="Arial" panose="020B0604020202020204" pitchFamily="34" charset="0"/>
              <a:ea typeface="Calibri" panose="020F0502020204030204" pitchFamily="34" charset="0"/>
              <a:cs typeface="Arial" panose="020B0604020202020204" pitchFamily="34" charset="0"/>
            </a:rPr>
            <a:t>Customer trust</a:t>
          </a:r>
        </a:p>
        <a:p>
          <a:pPr algn="just">
            <a:buFont typeface="Arial" panose="020B0604020202020204" pitchFamily="34" charset="0"/>
            <a:buChar char="•"/>
          </a:pPr>
          <a:r>
            <a:rPr lang="en-US" sz="2400" dirty="0">
              <a:solidFill>
                <a:schemeClr val="tx1"/>
              </a:solidFill>
              <a:effectLst/>
              <a:latin typeface="Arial" panose="020B0604020202020204" pitchFamily="34" charset="0"/>
              <a:ea typeface="Calibri" panose="020F0502020204030204" pitchFamily="34" charset="0"/>
              <a:cs typeface="Arial" panose="020B0604020202020204" pitchFamily="34" charset="0"/>
            </a:rPr>
            <a:t>Trademark and patent </a:t>
          </a:r>
        </a:p>
        <a:p>
          <a:pPr algn="just">
            <a:buFont typeface="Arial" panose="020B0604020202020204" pitchFamily="34" charset="0"/>
            <a:buChar char="•"/>
          </a:pPr>
          <a:r>
            <a:rPr lang="en-US" sz="24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Globalisation</a:t>
          </a:r>
          <a:r>
            <a:rPr lang="en-US" sz="2400" dirty="0">
              <a:solidFill>
                <a:schemeClr val="tx1"/>
              </a:solidFill>
              <a:effectLst/>
              <a:latin typeface="Arial" panose="020B0604020202020204" pitchFamily="34" charset="0"/>
              <a:ea typeface="Calibri" panose="020F0502020204030204" pitchFamily="34" charset="0"/>
              <a:cs typeface="Arial" panose="020B0604020202020204" pitchFamily="34" charset="0"/>
            </a:rPr>
            <a:t> and worldwide services</a:t>
          </a:r>
        </a:p>
        <a:p>
          <a:pPr algn="just">
            <a:buFont typeface="Arial" panose="020B0604020202020204" pitchFamily="34" charset="0"/>
            <a:buChar char="•"/>
          </a:pPr>
          <a:r>
            <a:rPr lang="en-US" sz="2400" dirty="0">
              <a:solidFill>
                <a:schemeClr val="tx1"/>
              </a:solidFill>
              <a:effectLst/>
              <a:latin typeface="Arial" panose="020B0604020202020204" pitchFamily="34" charset="0"/>
              <a:ea typeface="Calibri" panose="020F0502020204030204" pitchFamily="34" charset="0"/>
              <a:cs typeface="Arial" panose="020B0604020202020204" pitchFamily="34" charset="0"/>
            </a:rPr>
            <a:t>Investments in developing countries </a:t>
          </a:r>
          <a:endParaRPr lang="en-US" sz="2400" dirty="0">
            <a:solidFill>
              <a:schemeClr val="tx1"/>
            </a:solidFill>
            <a:latin typeface="Arial" panose="020B0604020202020204" pitchFamily="34" charset="0"/>
            <a:cs typeface="Arial" panose="020B0604020202020204" pitchFamily="34" charset="0"/>
          </a:endParaRPr>
        </a:p>
      </dgm:t>
    </dgm:pt>
    <dgm:pt modelId="{64249221-7D55-49F4-9043-38339F451A35}" type="parTrans" cxnId="{983977D7-8B64-4D0C-AD57-D0BCC4F8D2A7}">
      <dgm:prSet/>
      <dgm:spPr/>
      <dgm:t>
        <a:bodyPr/>
        <a:lstStyle/>
        <a:p>
          <a:endParaRPr lang="en-US"/>
        </a:p>
      </dgm:t>
    </dgm:pt>
    <dgm:pt modelId="{BA9E1510-6DF0-40F1-83D2-63A33D5F97CA}" type="sibTrans" cxnId="{983977D7-8B64-4D0C-AD57-D0BCC4F8D2A7}">
      <dgm:prSet/>
      <dgm:spPr/>
      <dgm:t>
        <a:bodyPr/>
        <a:lstStyle/>
        <a:p>
          <a:endParaRPr lang="en-US"/>
        </a:p>
      </dgm:t>
    </dgm:pt>
    <dgm:pt modelId="{3329BDE4-39AC-41D7-A3DB-9240321464E3}">
      <dgm:prSet phldrT="[Text]" custT="1"/>
      <dgm:spPr/>
      <dgm:t>
        <a:bodyPr/>
        <a:lstStyle/>
        <a:p>
          <a:pPr algn="ctr"/>
          <a:r>
            <a:rPr lang="en-US" sz="2400">
              <a:solidFill>
                <a:schemeClr val="tx1"/>
              </a:solidFill>
              <a:effectLst/>
              <a:latin typeface="Arial" panose="020B0604020202020204" pitchFamily="34" charset="0"/>
              <a:ea typeface="Calibri" panose="020F0502020204030204" pitchFamily="34" charset="0"/>
              <a:cs typeface="Arial" panose="020B0604020202020204" pitchFamily="34" charset="0"/>
            </a:rPr>
            <a:t>Weakness – </a:t>
          </a:r>
        </a:p>
        <a:p>
          <a:pPr algn="ctr"/>
          <a:endParaRPr lang="en-US" sz="240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algn="just"/>
          <a:r>
            <a:rPr lang="en-US" sz="2400">
              <a:solidFill>
                <a:schemeClr val="tx1"/>
              </a:solidFill>
              <a:effectLst/>
              <a:latin typeface="Arial" panose="020B0604020202020204" pitchFamily="34" charset="0"/>
              <a:ea typeface="Calibri" panose="020F0502020204030204" pitchFamily="34" charset="0"/>
              <a:cs typeface="Arial" panose="020B0604020202020204" pitchFamily="34" charset="0"/>
            </a:rPr>
            <a:t>Policy compliance</a:t>
          </a:r>
        </a:p>
        <a:p>
          <a:pPr algn="just"/>
          <a:r>
            <a:rPr lang="en-US" sz="2400">
              <a:solidFill>
                <a:schemeClr val="tx1"/>
              </a:solidFill>
              <a:effectLst/>
              <a:latin typeface="Arial" panose="020B0604020202020204" pitchFamily="34" charset="0"/>
              <a:ea typeface="Calibri" panose="020F0502020204030204" pitchFamily="34" charset="0"/>
              <a:cs typeface="Arial" panose="020B0604020202020204" pitchFamily="34" charset="0"/>
            </a:rPr>
            <a:t>Service delivery </a:t>
          </a:r>
        </a:p>
        <a:p>
          <a:pPr algn="just"/>
          <a:r>
            <a:rPr lang="en-US" sz="2400">
              <a:solidFill>
                <a:schemeClr val="tx1"/>
              </a:solidFill>
              <a:effectLst/>
              <a:latin typeface="Arial" panose="020B0604020202020204" pitchFamily="34" charset="0"/>
              <a:ea typeface="Calibri" panose="020F0502020204030204" pitchFamily="34" charset="0"/>
              <a:cs typeface="Arial" panose="020B0604020202020204" pitchFamily="34" charset="0"/>
            </a:rPr>
            <a:t>Pricing strategy</a:t>
          </a:r>
        </a:p>
        <a:p>
          <a:pPr algn="just"/>
          <a:r>
            <a:rPr lang="en-US" sz="2400">
              <a:solidFill>
                <a:schemeClr val="tx1"/>
              </a:solidFill>
              <a:effectLst/>
              <a:latin typeface="Arial" panose="020B0604020202020204" pitchFamily="34" charset="0"/>
              <a:ea typeface="Calibri" panose="020F0502020204030204" pitchFamily="34" charset="0"/>
              <a:cs typeface="Arial" panose="020B0604020202020204" pitchFamily="34" charset="0"/>
            </a:rPr>
            <a:t>Marketing </a:t>
          </a:r>
          <a:endParaRPr lang="en-US" sz="2400" dirty="0">
            <a:solidFill>
              <a:schemeClr val="tx1"/>
            </a:solidFill>
            <a:latin typeface="Arial" panose="020B0604020202020204" pitchFamily="34" charset="0"/>
            <a:cs typeface="Arial" panose="020B0604020202020204" pitchFamily="34" charset="0"/>
          </a:endParaRPr>
        </a:p>
      </dgm:t>
    </dgm:pt>
    <dgm:pt modelId="{7C6B9995-1F1B-46FB-92B0-110992062ED5}" type="parTrans" cxnId="{F0E5EE6E-02C1-4062-A90E-8D2EA1794174}">
      <dgm:prSet/>
      <dgm:spPr/>
      <dgm:t>
        <a:bodyPr/>
        <a:lstStyle/>
        <a:p>
          <a:endParaRPr lang="en-US"/>
        </a:p>
      </dgm:t>
    </dgm:pt>
    <dgm:pt modelId="{D5B3B898-E8EB-431F-B068-3CC9103676D0}" type="sibTrans" cxnId="{F0E5EE6E-02C1-4062-A90E-8D2EA1794174}">
      <dgm:prSet/>
      <dgm:spPr/>
      <dgm:t>
        <a:bodyPr/>
        <a:lstStyle/>
        <a:p>
          <a:endParaRPr lang="en-US"/>
        </a:p>
      </dgm:t>
    </dgm:pt>
    <dgm:pt modelId="{4BE4E942-CA04-420A-BBAF-AEA15EF8A325}">
      <dgm:prSet phldrT="[Text]" custT="1"/>
      <dgm:spPr/>
      <dgm:t>
        <a:bodyPr/>
        <a:lstStyle/>
        <a:p>
          <a:pPr algn="ctr">
            <a:buNone/>
          </a:pPr>
          <a:r>
            <a:rPr lang="en-US" sz="2400" b="1" dirty="0">
              <a:solidFill>
                <a:schemeClr val="tx1"/>
              </a:solidFill>
              <a:effectLst/>
              <a:latin typeface="Arial" panose="020B0604020202020204" pitchFamily="34" charset="0"/>
              <a:ea typeface="Calibri" panose="020F0502020204030204" pitchFamily="34" charset="0"/>
              <a:cs typeface="Arial" panose="020B0604020202020204" pitchFamily="34" charset="0"/>
            </a:rPr>
            <a:t>Opportunities </a:t>
          </a:r>
        </a:p>
        <a:p>
          <a:pPr algn="just">
            <a:buFont typeface="Arial" panose="020B0604020202020204" pitchFamily="34" charset="0"/>
            <a:buNone/>
          </a:pPr>
          <a:endParaRPr lang="en-US" sz="24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algn="just">
            <a:buFont typeface="Arial" panose="020B0604020202020204" pitchFamily="34" charset="0"/>
            <a:buNone/>
          </a:pPr>
          <a:r>
            <a:rPr lang="en-US" sz="2400" dirty="0">
              <a:solidFill>
                <a:schemeClr val="tx1"/>
              </a:solidFill>
              <a:effectLst/>
              <a:latin typeface="Arial" panose="020B0604020202020204" pitchFamily="34" charset="0"/>
              <a:ea typeface="Calibri" panose="020F0502020204030204" pitchFamily="34" charset="0"/>
              <a:cs typeface="Arial" panose="020B0604020202020204" pitchFamily="34" charset="0"/>
            </a:rPr>
            <a:t>Acquisition of local players for expansion</a:t>
          </a:r>
        </a:p>
        <a:p>
          <a:pPr algn="just">
            <a:buFont typeface="Arial" panose="020B0604020202020204" pitchFamily="34" charset="0"/>
            <a:buNone/>
          </a:pPr>
          <a:r>
            <a:rPr lang="en-US" sz="2400" dirty="0">
              <a:solidFill>
                <a:schemeClr val="tx1"/>
              </a:solidFill>
              <a:effectLst/>
              <a:latin typeface="Arial" panose="020B0604020202020204" pitchFamily="34" charset="0"/>
              <a:ea typeface="Calibri" panose="020F0502020204030204" pitchFamily="34" charset="0"/>
              <a:cs typeface="Arial" panose="020B0604020202020204" pitchFamily="34" charset="0"/>
            </a:rPr>
            <a:t>Expansion to E-commerce companies</a:t>
          </a:r>
        </a:p>
        <a:p>
          <a:pPr algn="just">
            <a:buFont typeface="Arial" panose="020B0604020202020204" pitchFamily="34" charset="0"/>
            <a:buNone/>
          </a:pPr>
          <a:r>
            <a:rPr lang="en-US" sz="2400" dirty="0">
              <a:solidFill>
                <a:schemeClr val="tx1"/>
              </a:solidFill>
              <a:effectLst/>
              <a:latin typeface="Arial" panose="020B0604020202020204" pitchFamily="34" charset="0"/>
              <a:ea typeface="Calibri" panose="020F0502020204030204" pitchFamily="34" charset="0"/>
              <a:cs typeface="Arial" panose="020B0604020202020204" pitchFamily="34" charset="0"/>
            </a:rPr>
            <a:t>Supply chain </a:t>
          </a:r>
        </a:p>
        <a:p>
          <a:pPr algn="just">
            <a:buFont typeface="Arial" panose="020B0604020202020204" pitchFamily="34" charset="0"/>
            <a:buNone/>
          </a:pPr>
          <a:r>
            <a:rPr lang="en-US" sz="2400" dirty="0">
              <a:solidFill>
                <a:schemeClr val="tx1"/>
              </a:solidFill>
              <a:effectLst/>
              <a:latin typeface="Arial" panose="020B0604020202020204" pitchFamily="34" charset="0"/>
              <a:ea typeface="Calibri" panose="020F0502020204030204" pitchFamily="34" charset="0"/>
              <a:cs typeface="Arial" panose="020B0604020202020204" pitchFamily="34" charset="0"/>
            </a:rPr>
            <a:t>Transportation of people </a:t>
          </a:r>
        </a:p>
        <a:p>
          <a:pPr algn="just">
            <a:buFont typeface="Arial" panose="020B0604020202020204" pitchFamily="34" charset="0"/>
            <a:buNone/>
          </a:pPr>
          <a:r>
            <a:rPr lang="en-US" sz="24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Digitalisation</a:t>
          </a:r>
          <a:r>
            <a:rPr lang="en-US" sz="2400" dirty="0">
              <a:solidFill>
                <a:schemeClr val="tx1"/>
              </a:solidFill>
              <a:effectLst/>
              <a:latin typeface="Arial" panose="020B0604020202020204" pitchFamily="34" charset="0"/>
              <a:ea typeface="Calibri" panose="020F0502020204030204" pitchFamily="34" charset="0"/>
              <a:cs typeface="Arial" panose="020B0604020202020204" pitchFamily="34" charset="0"/>
            </a:rPr>
            <a:t> </a:t>
          </a:r>
          <a:endParaRPr lang="en-US" sz="2400" dirty="0">
            <a:solidFill>
              <a:schemeClr val="tx1"/>
            </a:solidFill>
            <a:latin typeface="Arial" panose="020B0604020202020204" pitchFamily="34" charset="0"/>
            <a:cs typeface="Arial" panose="020B0604020202020204" pitchFamily="34" charset="0"/>
          </a:endParaRPr>
        </a:p>
      </dgm:t>
    </dgm:pt>
    <dgm:pt modelId="{A7F48E99-E61B-4ED2-B13A-A8B11CB0C0CA}" type="parTrans" cxnId="{029A2DEE-74D6-48B6-9CD1-B0FA1577CA91}">
      <dgm:prSet/>
      <dgm:spPr/>
      <dgm:t>
        <a:bodyPr/>
        <a:lstStyle/>
        <a:p>
          <a:endParaRPr lang="en-US"/>
        </a:p>
      </dgm:t>
    </dgm:pt>
    <dgm:pt modelId="{2AD0381E-B8AD-4190-94BC-8B3590DEA8D9}" type="sibTrans" cxnId="{029A2DEE-74D6-48B6-9CD1-B0FA1577CA91}">
      <dgm:prSet/>
      <dgm:spPr/>
      <dgm:t>
        <a:bodyPr/>
        <a:lstStyle/>
        <a:p>
          <a:endParaRPr lang="en-US"/>
        </a:p>
      </dgm:t>
    </dgm:pt>
    <dgm:pt modelId="{5B8E0BAE-379F-41CA-9770-A5D0BCC06F54}">
      <dgm:prSet phldrT="[Text]" custT="1"/>
      <dgm:spPr/>
      <dgm:t>
        <a:bodyPr/>
        <a:lstStyle/>
        <a:p>
          <a:pPr algn="ctr"/>
          <a:r>
            <a:rPr lang="en-US" sz="2400" b="1" dirty="0">
              <a:solidFill>
                <a:schemeClr val="tx1"/>
              </a:solidFill>
              <a:effectLst/>
              <a:latin typeface="Arial" panose="020B0604020202020204" pitchFamily="34" charset="0"/>
              <a:ea typeface="Calibri" panose="020F0502020204030204" pitchFamily="34" charset="0"/>
              <a:cs typeface="Arial" panose="020B0604020202020204" pitchFamily="34" charset="0"/>
            </a:rPr>
            <a:t>Threat </a:t>
          </a:r>
        </a:p>
        <a:p>
          <a:pPr algn="ctr"/>
          <a:endParaRPr lang="en-US" sz="24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algn="just"/>
          <a:r>
            <a:rPr lang="en-US" sz="2400" dirty="0">
              <a:solidFill>
                <a:schemeClr val="tx1"/>
              </a:solidFill>
              <a:effectLst/>
              <a:latin typeface="Arial" panose="020B0604020202020204" pitchFamily="34" charset="0"/>
              <a:ea typeface="Calibri" panose="020F0502020204030204" pitchFamily="34" charset="0"/>
              <a:cs typeface="Arial" panose="020B0604020202020204" pitchFamily="34" charset="0"/>
            </a:rPr>
            <a:t>Competition by major logistics players like </a:t>
          </a:r>
          <a:r>
            <a:rPr lang="en-US" sz="24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Fedx</a:t>
          </a:r>
          <a:r>
            <a:rPr lang="en-US" sz="2400" dirty="0">
              <a:solidFill>
                <a:schemeClr val="tx1"/>
              </a:solidFill>
              <a:effectLst/>
              <a:latin typeface="Arial" panose="020B0604020202020204" pitchFamily="34" charset="0"/>
              <a:ea typeface="Calibri" panose="020F0502020204030204" pitchFamily="34" charset="0"/>
              <a:cs typeface="Arial" panose="020B0604020202020204" pitchFamily="34" charset="0"/>
            </a:rPr>
            <a:t> and UPS</a:t>
          </a:r>
        </a:p>
        <a:p>
          <a:pPr algn="just"/>
          <a:r>
            <a:rPr lang="en-US" sz="2400" dirty="0">
              <a:solidFill>
                <a:schemeClr val="tx1"/>
              </a:solidFill>
              <a:effectLst/>
              <a:latin typeface="Arial" panose="020B0604020202020204" pitchFamily="34" charset="0"/>
              <a:ea typeface="Calibri" panose="020F0502020204030204" pitchFamily="34" charset="0"/>
              <a:cs typeface="Arial" panose="020B0604020202020204" pitchFamily="34" charset="0"/>
            </a:rPr>
            <a:t>Local players </a:t>
          </a:r>
        </a:p>
        <a:p>
          <a:pPr algn="just"/>
          <a:r>
            <a:rPr lang="en-US" sz="2400" dirty="0">
              <a:solidFill>
                <a:schemeClr val="tx1"/>
              </a:solidFill>
              <a:effectLst/>
              <a:latin typeface="Arial" panose="020B0604020202020204" pitchFamily="34" charset="0"/>
              <a:ea typeface="Calibri" panose="020F0502020204030204" pitchFamily="34" charset="0"/>
              <a:cs typeface="Arial" panose="020B0604020202020204" pitchFamily="34" charset="0"/>
            </a:rPr>
            <a:t>Government policies </a:t>
          </a:r>
        </a:p>
        <a:p>
          <a:pPr algn="just"/>
          <a:r>
            <a:rPr lang="en-US" sz="2400" dirty="0">
              <a:solidFill>
                <a:schemeClr val="tx1"/>
              </a:solidFill>
              <a:effectLst/>
              <a:latin typeface="Arial" panose="020B0604020202020204" pitchFamily="34" charset="0"/>
              <a:ea typeface="Calibri" panose="020F0502020204030204" pitchFamily="34" charset="0"/>
              <a:cs typeface="Arial" panose="020B0604020202020204" pitchFamily="34" charset="0"/>
            </a:rPr>
            <a:t>Natural disasters and adverse economy </a:t>
          </a:r>
        </a:p>
        <a:p>
          <a:pPr algn="ctr"/>
          <a:endParaRPr lang="en-US" sz="1700" dirty="0">
            <a:solidFill>
              <a:schemeClr val="tx1"/>
            </a:solidFill>
          </a:endParaRPr>
        </a:p>
      </dgm:t>
    </dgm:pt>
    <dgm:pt modelId="{B6A93AB0-15BE-4D9E-880E-D4897056C566}" type="parTrans" cxnId="{239A9DC0-A344-43F7-8A01-95A44A3A70B1}">
      <dgm:prSet/>
      <dgm:spPr/>
      <dgm:t>
        <a:bodyPr/>
        <a:lstStyle/>
        <a:p>
          <a:endParaRPr lang="en-US"/>
        </a:p>
      </dgm:t>
    </dgm:pt>
    <dgm:pt modelId="{C7766293-482D-4C9B-B3D3-D54605DAF70F}" type="sibTrans" cxnId="{239A9DC0-A344-43F7-8A01-95A44A3A70B1}">
      <dgm:prSet/>
      <dgm:spPr/>
      <dgm:t>
        <a:bodyPr/>
        <a:lstStyle/>
        <a:p>
          <a:endParaRPr lang="en-US"/>
        </a:p>
      </dgm:t>
    </dgm:pt>
    <dgm:pt modelId="{98610ABB-6488-4BF9-81DB-CEF7BAE50E2C}" type="pres">
      <dgm:prSet presAssocID="{48702D79-3D5C-4C59-ADF3-5DDFD3135334}" presName="diagram" presStyleCnt="0">
        <dgm:presLayoutVars>
          <dgm:chMax val="1"/>
          <dgm:dir/>
          <dgm:animLvl val="ctr"/>
          <dgm:resizeHandles val="exact"/>
        </dgm:presLayoutVars>
      </dgm:prSet>
      <dgm:spPr/>
    </dgm:pt>
    <dgm:pt modelId="{FC789552-FED4-4937-8F04-2C0B61B98947}" type="pres">
      <dgm:prSet presAssocID="{48702D79-3D5C-4C59-ADF3-5DDFD3135334}" presName="matrix" presStyleCnt="0"/>
      <dgm:spPr/>
    </dgm:pt>
    <dgm:pt modelId="{D4734406-26BD-4DD9-ACD5-33EA8CC9E7C7}" type="pres">
      <dgm:prSet presAssocID="{48702D79-3D5C-4C59-ADF3-5DDFD3135334}" presName="tile1" presStyleLbl="node1" presStyleIdx="0" presStyleCnt="4"/>
      <dgm:spPr/>
    </dgm:pt>
    <dgm:pt modelId="{38F1897D-3F3A-43F9-B7A6-4A43745EA9C4}" type="pres">
      <dgm:prSet presAssocID="{48702D79-3D5C-4C59-ADF3-5DDFD3135334}" presName="tile1text" presStyleLbl="node1" presStyleIdx="0" presStyleCnt="4">
        <dgm:presLayoutVars>
          <dgm:chMax val="0"/>
          <dgm:chPref val="0"/>
          <dgm:bulletEnabled val="1"/>
        </dgm:presLayoutVars>
      </dgm:prSet>
      <dgm:spPr/>
    </dgm:pt>
    <dgm:pt modelId="{831E2F20-0B66-461F-81DC-0F696EA16967}" type="pres">
      <dgm:prSet presAssocID="{48702D79-3D5C-4C59-ADF3-5DDFD3135334}" presName="tile2" presStyleLbl="node1" presStyleIdx="1" presStyleCnt="4"/>
      <dgm:spPr/>
    </dgm:pt>
    <dgm:pt modelId="{0B54381E-0400-4F08-85B5-93EE03281FF3}" type="pres">
      <dgm:prSet presAssocID="{48702D79-3D5C-4C59-ADF3-5DDFD3135334}" presName="tile2text" presStyleLbl="node1" presStyleIdx="1" presStyleCnt="4">
        <dgm:presLayoutVars>
          <dgm:chMax val="0"/>
          <dgm:chPref val="0"/>
          <dgm:bulletEnabled val="1"/>
        </dgm:presLayoutVars>
      </dgm:prSet>
      <dgm:spPr/>
    </dgm:pt>
    <dgm:pt modelId="{1AE0B593-7AB2-4959-B877-8DA122E86F22}" type="pres">
      <dgm:prSet presAssocID="{48702D79-3D5C-4C59-ADF3-5DDFD3135334}" presName="tile3" presStyleLbl="node1" presStyleIdx="2" presStyleCnt="4"/>
      <dgm:spPr/>
    </dgm:pt>
    <dgm:pt modelId="{7BFA2E9D-E045-4807-831E-A895069058B3}" type="pres">
      <dgm:prSet presAssocID="{48702D79-3D5C-4C59-ADF3-5DDFD3135334}" presName="tile3text" presStyleLbl="node1" presStyleIdx="2" presStyleCnt="4">
        <dgm:presLayoutVars>
          <dgm:chMax val="0"/>
          <dgm:chPref val="0"/>
          <dgm:bulletEnabled val="1"/>
        </dgm:presLayoutVars>
      </dgm:prSet>
      <dgm:spPr/>
    </dgm:pt>
    <dgm:pt modelId="{F3F22E5C-24B4-43B7-830B-68BCA9820774}" type="pres">
      <dgm:prSet presAssocID="{48702D79-3D5C-4C59-ADF3-5DDFD3135334}" presName="tile4" presStyleLbl="node1" presStyleIdx="3" presStyleCnt="4"/>
      <dgm:spPr/>
    </dgm:pt>
    <dgm:pt modelId="{425E9641-E075-4CA6-9FBD-FDD9851B71EB}" type="pres">
      <dgm:prSet presAssocID="{48702D79-3D5C-4C59-ADF3-5DDFD3135334}" presName="tile4text" presStyleLbl="node1" presStyleIdx="3" presStyleCnt="4">
        <dgm:presLayoutVars>
          <dgm:chMax val="0"/>
          <dgm:chPref val="0"/>
          <dgm:bulletEnabled val="1"/>
        </dgm:presLayoutVars>
      </dgm:prSet>
      <dgm:spPr/>
    </dgm:pt>
    <dgm:pt modelId="{E8371C3A-6701-4FEA-9D0D-28F1E44A4B02}" type="pres">
      <dgm:prSet presAssocID="{48702D79-3D5C-4C59-ADF3-5DDFD3135334}" presName="centerTile" presStyleLbl="fgShp" presStyleIdx="0" presStyleCnt="1" custScaleX="199002" custScaleY="58709" custLinFactNeighborX="11619" custLinFactNeighborY="23835">
        <dgm:presLayoutVars>
          <dgm:chMax val="0"/>
          <dgm:chPref val="0"/>
        </dgm:presLayoutVars>
      </dgm:prSet>
      <dgm:spPr/>
    </dgm:pt>
  </dgm:ptLst>
  <dgm:cxnLst>
    <dgm:cxn modelId="{19CF3C05-FEEC-4A7D-B436-B57B0ED9F654}" type="presOf" srcId="{48702D79-3D5C-4C59-ADF3-5DDFD3135334}" destId="{98610ABB-6488-4BF9-81DB-CEF7BAE50E2C}" srcOrd="0" destOrd="0" presId="urn:microsoft.com/office/officeart/2005/8/layout/matrix1"/>
    <dgm:cxn modelId="{E09C691B-B602-424C-A0C9-B55A67993807}" type="presOf" srcId="{5B8E0BAE-379F-41CA-9770-A5D0BCC06F54}" destId="{F3F22E5C-24B4-43B7-830B-68BCA9820774}" srcOrd="0" destOrd="0" presId="urn:microsoft.com/office/officeart/2005/8/layout/matrix1"/>
    <dgm:cxn modelId="{0D1DE96C-C0D8-4709-8464-53BE47515D7C}" type="presOf" srcId="{7B4B1AA2-99C7-4717-ACB3-1CFEC426A368}" destId="{38F1897D-3F3A-43F9-B7A6-4A43745EA9C4}" srcOrd="1" destOrd="0" presId="urn:microsoft.com/office/officeart/2005/8/layout/matrix1"/>
    <dgm:cxn modelId="{F0E5EE6E-02C1-4062-A90E-8D2EA1794174}" srcId="{8F87C7D5-8CED-404C-9B77-D7E31A0AE4F7}" destId="{3329BDE4-39AC-41D7-A3DB-9240321464E3}" srcOrd="1" destOrd="0" parTransId="{7C6B9995-1F1B-46FB-92B0-110992062ED5}" sibTransId="{D5B3B898-E8EB-431F-B068-3CC9103676D0}"/>
    <dgm:cxn modelId="{7A729454-557B-4301-B0E9-5AC3600E7E31}" type="presOf" srcId="{4BE4E942-CA04-420A-BBAF-AEA15EF8A325}" destId="{1AE0B593-7AB2-4959-B877-8DA122E86F22}" srcOrd="0" destOrd="0" presId="urn:microsoft.com/office/officeart/2005/8/layout/matrix1"/>
    <dgm:cxn modelId="{CA828358-8147-445B-992B-CE81BBD6F012}" type="presOf" srcId="{7B4B1AA2-99C7-4717-ACB3-1CFEC426A368}" destId="{D4734406-26BD-4DD9-ACD5-33EA8CC9E7C7}" srcOrd="0" destOrd="0" presId="urn:microsoft.com/office/officeart/2005/8/layout/matrix1"/>
    <dgm:cxn modelId="{3E66C787-89F9-4A66-B48D-542AD7BC8594}" type="presOf" srcId="{3329BDE4-39AC-41D7-A3DB-9240321464E3}" destId="{831E2F20-0B66-461F-81DC-0F696EA16967}" srcOrd="0" destOrd="0" presId="urn:microsoft.com/office/officeart/2005/8/layout/matrix1"/>
    <dgm:cxn modelId="{D0D0CD88-BE28-46EB-AD99-40FC59B3E02C}" type="presOf" srcId="{8F87C7D5-8CED-404C-9B77-D7E31A0AE4F7}" destId="{E8371C3A-6701-4FEA-9D0D-28F1E44A4B02}" srcOrd="0" destOrd="0" presId="urn:microsoft.com/office/officeart/2005/8/layout/matrix1"/>
    <dgm:cxn modelId="{E99912A8-3F63-4648-ADF7-0E1A5F8AC544}" srcId="{48702D79-3D5C-4C59-ADF3-5DDFD3135334}" destId="{8F87C7D5-8CED-404C-9B77-D7E31A0AE4F7}" srcOrd="0" destOrd="0" parTransId="{1C2CDE06-5739-4A06-9CE4-A8B100CB19AF}" sibTransId="{88BD1160-6E59-432E-8D81-2D988825F124}"/>
    <dgm:cxn modelId="{239A9DC0-A344-43F7-8A01-95A44A3A70B1}" srcId="{8F87C7D5-8CED-404C-9B77-D7E31A0AE4F7}" destId="{5B8E0BAE-379F-41CA-9770-A5D0BCC06F54}" srcOrd="3" destOrd="0" parTransId="{B6A93AB0-15BE-4D9E-880E-D4897056C566}" sibTransId="{C7766293-482D-4C9B-B3D3-D54605DAF70F}"/>
    <dgm:cxn modelId="{6BC0CFCE-2540-43CB-A0E0-AD2CBB6D4EFB}" type="presOf" srcId="{5B8E0BAE-379F-41CA-9770-A5D0BCC06F54}" destId="{425E9641-E075-4CA6-9FBD-FDD9851B71EB}" srcOrd="1" destOrd="0" presId="urn:microsoft.com/office/officeart/2005/8/layout/matrix1"/>
    <dgm:cxn modelId="{8BF6FCCE-664C-4EF0-9A62-B4248FFD9C7E}" type="presOf" srcId="{4BE4E942-CA04-420A-BBAF-AEA15EF8A325}" destId="{7BFA2E9D-E045-4807-831E-A895069058B3}" srcOrd="1" destOrd="0" presId="urn:microsoft.com/office/officeart/2005/8/layout/matrix1"/>
    <dgm:cxn modelId="{983977D7-8B64-4D0C-AD57-D0BCC4F8D2A7}" srcId="{8F87C7D5-8CED-404C-9B77-D7E31A0AE4F7}" destId="{7B4B1AA2-99C7-4717-ACB3-1CFEC426A368}" srcOrd="0" destOrd="0" parTransId="{64249221-7D55-49F4-9043-38339F451A35}" sibTransId="{BA9E1510-6DF0-40F1-83D2-63A33D5F97CA}"/>
    <dgm:cxn modelId="{213A5EE2-AE43-458D-9064-14B805F505ED}" type="presOf" srcId="{3329BDE4-39AC-41D7-A3DB-9240321464E3}" destId="{0B54381E-0400-4F08-85B5-93EE03281FF3}" srcOrd="1" destOrd="0" presId="urn:microsoft.com/office/officeart/2005/8/layout/matrix1"/>
    <dgm:cxn modelId="{029A2DEE-74D6-48B6-9CD1-B0FA1577CA91}" srcId="{8F87C7D5-8CED-404C-9B77-D7E31A0AE4F7}" destId="{4BE4E942-CA04-420A-BBAF-AEA15EF8A325}" srcOrd="2" destOrd="0" parTransId="{A7F48E99-E61B-4ED2-B13A-A8B11CB0C0CA}" sibTransId="{2AD0381E-B8AD-4190-94BC-8B3590DEA8D9}"/>
    <dgm:cxn modelId="{EF96AFFD-6C70-4951-829F-52D99CB2F287}" type="presParOf" srcId="{98610ABB-6488-4BF9-81DB-CEF7BAE50E2C}" destId="{FC789552-FED4-4937-8F04-2C0B61B98947}" srcOrd="0" destOrd="0" presId="urn:microsoft.com/office/officeart/2005/8/layout/matrix1"/>
    <dgm:cxn modelId="{B425B41A-982C-4350-B449-066A480A640A}" type="presParOf" srcId="{FC789552-FED4-4937-8F04-2C0B61B98947}" destId="{D4734406-26BD-4DD9-ACD5-33EA8CC9E7C7}" srcOrd="0" destOrd="0" presId="urn:microsoft.com/office/officeart/2005/8/layout/matrix1"/>
    <dgm:cxn modelId="{658EF584-C596-498E-B263-1E5A8CEA1C6C}" type="presParOf" srcId="{FC789552-FED4-4937-8F04-2C0B61B98947}" destId="{38F1897D-3F3A-43F9-B7A6-4A43745EA9C4}" srcOrd="1" destOrd="0" presId="urn:microsoft.com/office/officeart/2005/8/layout/matrix1"/>
    <dgm:cxn modelId="{0F01BCE0-D136-4A17-9FB0-F454C3838118}" type="presParOf" srcId="{FC789552-FED4-4937-8F04-2C0B61B98947}" destId="{831E2F20-0B66-461F-81DC-0F696EA16967}" srcOrd="2" destOrd="0" presId="urn:microsoft.com/office/officeart/2005/8/layout/matrix1"/>
    <dgm:cxn modelId="{29460E39-4C8B-45D3-BC1A-8B13BC02BDF1}" type="presParOf" srcId="{FC789552-FED4-4937-8F04-2C0B61B98947}" destId="{0B54381E-0400-4F08-85B5-93EE03281FF3}" srcOrd="3" destOrd="0" presId="urn:microsoft.com/office/officeart/2005/8/layout/matrix1"/>
    <dgm:cxn modelId="{216FE127-81FE-4770-8F68-711D5F387C03}" type="presParOf" srcId="{FC789552-FED4-4937-8F04-2C0B61B98947}" destId="{1AE0B593-7AB2-4959-B877-8DA122E86F22}" srcOrd="4" destOrd="0" presId="urn:microsoft.com/office/officeart/2005/8/layout/matrix1"/>
    <dgm:cxn modelId="{2AE80409-3047-484E-9B00-8FA11CF6DCC5}" type="presParOf" srcId="{FC789552-FED4-4937-8F04-2C0B61B98947}" destId="{7BFA2E9D-E045-4807-831E-A895069058B3}" srcOrd="5" destOrd="0" presId="urn:microsoft.com/office/officeart/2005/8/layout/matrix1"/>
    <dgm:cxn modelId="{1302422A-C277-4CC5-B6B8-4F48E4D3D80E}" type="presParOf" srcId="{FC789552-FED4-4937-8F04-2C0B61B98947}" destId="{F3F22E5C-24B4-43B7-830B-68BCA9820774}" srcOrd="6" destOrd="0" presId="urn:microsoft.com/office/officeart/2005/8/layout/matrix1"/>
    <dgm:cxn modelId="{D3A19682-A61F-4503-9C1A-36E2717BBE17}" type="presParOf" srcId="{FC789552-FED4-4937-8F04-2C0B61B98947}" destId="{425E9641-E075-4CA6-9FBD-FDD9851B71EB}" srcOrd="7" destOrd="0" presId="urn:microsoft.com/office/officeart/2005/8/layout/matrix1"/>
    <dgm:cxn modelId="{B414748E-DD65-4182-9A84-44C503B2295A}" type="presParOf" srcId="{98610ABB-6488-4BF9-81DB-CEF7BAE50E2C}" destId="{E8371C3A-6701-4FEA-9D0D-28F1E44A4B02}" srcOrd="1" destOrd="0" presId="urn:microsoft.com/office/officeart/2005/8/layout/matrix1"/>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EF4EC96-4B88-4A75-AFBE-C55B810675DE}" type="doc">
      <dgm:prSet loTypeId="urn:microsoft.com/office/officeart/2005/8/layout/hProcess3" loCatId="process" qsTypeId="urn:microsoft.com/office/officeart/2005/8/quickstyle/simple1" qsCatId="simple" csTypeId="urn:microsoft.com/office/officeart/2005/8/colors/accent2_1" csCatId="accent2" phldr="1"/>
      <dgm:spPr/>
      <dgm:t>
        <a:bodyPr/>
        <a:lstStyle/>
        <a:p>
          <a:endParaRPr lang="en-US"/>
        </a:p>
      </dgm:t>
    </dgm:pt>
    <dgm:pt modelId="{A6F5A7BC-1008-47C3-9D5F-B9EB33DBC9E1}">
      <dgm:prSet phldrT="[Text]" custT="1"/>
      <dgm:spPr/>
      <dgm:t>
        <a:bodyPr/>
        <a:lstStyle/>
        <a:p>
          <a:r>
            <a:rPr lang="en-US" sz="2800" dirty="0">
              <a:solidFill>
                <a:schemeClr val="tx1"/>
              </a:solidFill>
              <a:effectLst/>
              <a:latin typeface="Arial" panose="020B0604020202020204" pitchFamily="34" charset="0"/>
              <a:ea typeface="Calibri" panose="020F0502020204030204" pitchFamily="34" charset="0"/>
              <a:cs typeface="Arial" panose="020B0604020202020204" pitchFamily="34" charset="0"/>
            </a:rPr>
            <a:t>Idea generation</a:t>
          </a:r>
          <a:endParaRPr lang="en-US" sz="2800" dirty="0">
            <a:solidFill>
              <a:schemeClr val="tx1"/>
            </a:solidFill>
          </a:endParaRPr>
        </a:p>
      </dgm:t>
    </dgm:pt>
    <dgm:pt modelId="{53B99434-EC2D-4E85-9054-5767DAF52A45}" type="parTrans" cxnId="{27C14BC0-AC20-4449-BC3B-43919EC03094}">
      <dgm:prSet/>
      <dgm:spPr/>
      <dgm:t>
        <a:bodyPr/>
        <a:lstStyle/>
        <a:p>
          <a:endParaRPr lang="en-US"/>
        </a:p>
      </dgm:t>
    </dgm:pt>
    <dgm:pt modelId="{0CF5BA45-7309-4D44-9A25-2347602065D1}" type="sibTrans" cxnId="{27C14BC0-AC20-4449-BC3B-43919EC03094}">
      <dgm:prSet/>
      <dgm:spPr/>
      <dgm:t>
        <a:bodyPr/>
        <a:lstStyle/>
        <a:p>
          <a:endParaRPr lang="en-US"/>
        </a:p>
      </dgm:t>
    </dgm:pt>
    <dgm:pt modelId="{4F998003-5687-493C-9148-9829F432DA54}">
      <dgm:prSet custT="1"/>
      <dgm:spPr/>
      <dgm:t>
        <a:bodyPr/>
        <a:lstStyle/>
        <a:p>
          <a:r>
            <a:rPr lang="en-US" sz="2800" dirty="0">
              <a:solidFill>
                <a:schemeClr val="tx1"/>
              </a:solidFill>
              <a:effectLst/>
              <a:latin typeface="Arial" panose="020B0604020202020204" pitchFamily="34" charset="0"/>
              <a:ea typeface="Calibri" panose="020F0502020204030204" pitchFamily="34" charset="0"/>
              <a:cs typeface="Arial" panose="020B0604020202020204" pitchFamily="34" charset="0"/>
            </a:rPr>
            <a:t>Idea screening</a:t>
          </a:r>
        </a:p>
      </dgm:t>
    </dgm:pt>
    <dgm:pt modelId="{79ED5050-01F3-4029-AF2F-A2AA1A63D9C1}" type="parTrans" cxnId="{54C05E39-47FA-4F07-A7D7-45C37A61C76F}">
      <dgm:prSet/>
      <dgm:spPr/>
      <dgm:t>
        <a:bodyPr/>
        <a:lstStyle/>
        <a:p>
          <a:endParaRPr lang="en-US"/>
        </a:p>
      </dgm:t>
    </dgm:pt>
    <dgm:pt modelId="{EB8A2406-79CE-4007-93AE-797056681837}" type="sibTrans" cxnId="{54C05E39-47FA-4F07-A7D7-45C37A61C76F}">
      <dgm:prSet/>
      <dgm:spPr/>
      <dgm:t>
        <a:bodyPr/>
        <a:lstStyle/>
        <a:p>
          <a:endParaRPr lang="en-US"/>
        </a:p>
      </dgm:t>
    </dgm:pt>
    <dgm:pt modelId="{4FECD3F8-65F0-4D04-B1E3-FA367CD135E0}">
      <dgm:prSet custT="1"/>
      <dgm:spPr/>
      <dgm:t>
        <a:bodyPr/>
        <a:lstStyle/>
        <a:p>
          <a:r>
            <a:rPr lang="en-US" sz="2800" dirty="0">
              <a:solidFill>
                <a:schemeClr val="tx1"/>
              </a:solidFill>
              <a:effectLst/>
              <a:latin typeface="Arial" panose="020B0604020202020204" pitchFamily="34" charset="0"/>
              <a:ea typeface="Calibri" panose="020F0502020204030204" pitchFamily="34" charset="0"/>
              <a:cs typeface="Arial" panose="020B0604020202020204" pitchFamily="34" charset="0"/>
            </a:rPr>
            <a:t>Concept development and testing</a:t>
          </a:r>
        </a:p>
      </dgm:t>
    </dgm:pt>
    <dgm:pt modelId="{D1DBE9D4-1150-4A97-9BE8-EC32BA611409}" type="parTrans" cxnId="{0B4305CC-DDDE-477A-89E7-96C8A850E913}">
      <dgm:prSet/>
      <dgm:spPr/>
      <dgm:t>
        <a:bodyPr/>
        <a:lstStyle/>
        <a:p>
          <a:endParaRPr lang="en-US"/>
        </a:p>
      </dgm:t>
    </dgm:pt>
    <dgm:pt modelId="{94224DBA-E49E-4C7D-9301-DD6BCE7A1A2D}" type="sibTrans" cxnId="{0B4305CC-DDDE-477A-89E7-96C8A850E913}">
      <dgm:prSet/>
      <dgm:spPr/>
      <dgm:t>
        <a:bodyPr/>
        <a:lstStyle/>
        <a:p>
          <a:endParaRPr lang="en-US"/>
        </a:p>
      </dgm:t>
    </dgm:pt>
    <dgm:pt modelId="{63168261-C1BE-43B7-839C-C380ED8E94F3}">
      <dgm:prSet custT="1"/>
      <dgm:spPr/>
      <dgm:t>
        <a:bodyPr/>
        <a:lstStyle/>
        <a:p>
          <a:r>
            <a:rPr lang="en-US" sz="2800" dirty="0">
              <a:solidFill>
                <a:schemeClr val="tx1"/>
              </a:solidFill>
              <a:effectLst/>
              <a:latin typeface="Arial" panose="020B0604020202020204" pitchFamily="34" charset="0"/>
              <a:ea typeface="Calibri" panose="020F0502020204030204" pitchFamily="34" charset="0"/>
              <a:cs typeface="Arial" panose="020B0604020202020204" pitchFamily="34" charset="0"/>
            </a:rPr>
            <a:t>Marketing strategy development</a:t>
          </a:r>
        </a:p>
      </dgm:t>
    </dgm:pt>
    <dgm:pt modelId="{7D0C3196-29DB-412D-9569-F2943E3E0419}" type="parTrans" cxnId="{E1889712-F5C1-4382-9976-D1ECED7E8B19}">
      <dgm:prSet/>
      <dgm:spPr/>
      <dgm:t>
        <a:bodyPr/>
        <a:lstStyle/>
        <a:p>
          <a:endParaRPr lang="en-US"/>
        </a:p>
      </dgm:t>
    </dgm:pt>
    <dgm:pt modelId="{78F64834-126F-4D21-A850-357DAB17B661}" type="sibTrans" cxnId="{E1889712-F5C1-4382-9976-D1ECED7E8B19}">
      <dgm:prSet/>
      <dgm:spPr/>
      <dgm:t>
        <a:bodyPr/>
        <a:lstStyle/>
        <a:p>
          <a:endParaRPr lang="en-US"/>
        </a:p>
      </dgm:t>
    </dgm:pt>
    <dgm:pt modelId="{39BCC102-D0B7-4F19-96BB-D0576BC8CAEB}">
      <dgm:prSet custT="1"/>
      <dgm:spPr/>
      <dgm:t>
        <a:bodyPr/>
        <a:lstStyle/>
        <a:p>
          <a:r>
            <a:rPr lang="en-US" sz="2800">
              <a:solidFill>
                <a:schemeClr val="tx1"/>
              </a:solidFill>
              <a:effectLst/>
              <a:latin typeface="Arial" panose="020B0604020202020204" pitchFamily="34" charset="0"/>
              <a:ea typeface="Calibri" panose="020F0502020204030204" pitchFamily="34" charset="0"/>
              <a:cs typeface="Arial" panose="020B0604020202020204" pitchFamily="34" charset="0"/>
            </a:rPr>
            <a:t>Business analysis</a:t>
          </a:r>
          <a:endParaRPr lang="en-US" sz="28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dgm:t>
    </dgm:pt>
    <dgm:pt modelId="{7FD227AA-5E85-4A87-8B04-269BCBCBFE22}" type="parTrans" cxnId="{2F05F39C-A39F-4172-B9D4-E7BFE54A81D1}">
      <dgm:prSet/>
      <dgm:spPr/>
      <dgm:t>
        <a:bodyPr/>
        <a:lstStyle/>
        <a:p>
          <a:endParaRPr lang="en-US"/>
        </a:p>
      </dgm:t>
    </dgm:pt>
    <dgm:pt modelId="{26CC4BEE-F86F-4557-B0A0-126C7A2F8CC1}" type="sibTrans" cxnId="{2F05F39C-A39F-4172-B9D4-E7BFE54A81D1}">
      <dgm:prSet/>
      <dgm:spPr/>
      <dgm:t>
        <a:bodyPr/>
        <a:lstStyle/>
        <a:p>
          <a:endParaRPr lang="en-US"/>
        </a:p>
      </dgm:t>
    </dgm:pt>
    <dgm:pt modelId="{1C2F7D3C-68D0-4F30-8489-C93687F25620}">
      <dgm:prSet custT="1"/>
      <dgm:spPr/>
      <dgm:t>
        <a:bodyPr/>
        <a:lstStyle/>
        <a:p>
          <a:r>
            <a:rPr lang="en-US" sz="2800" dirty="0">
              <a:solidFill>
                <a:schemeClr val="tx1"/>
              </a:solidFill>
              <a:effectLst/>
              <a:latin typeface="Arial" panose="020B0604020202020204" pitchFamily="34" charset="0"/>
              <a:ea typeface="Calibri" panose="020F0502020204030204" pitchFamily="34" charset="0"/>
              <a:cs typeface="Arial" panose="020B0604020202020204" pitchFamily="34" charset="0"/>
            </a:rPr>
            <a:t>Product development</a:t>
          </a:r>
        </a:p>
      </dgm:t>
    </dgm:pt>
    <dgm:pt modelId="{76182629-4DAB-49FC-8CFF-D11FAE847BFB}" type="parTrans" cxnId="{9667FD9C-5066-45BE-AF41-7C34CAA5356F}">
      <dgm:prSet/>
      <dgm:spPr/>
      <dgm:t>
        <a:bodyPr/>
        <a:lstStyle/>
        <a:p>
          <a:endParaRPr lang="en-US"/>
        </a:p>
      </dgm:t>
    </dgm:pt>
    <dgm:pt modelId="{49C6C618-7847-4754-8090-6518470036D8}" type="sibTrans" cxnId="{9667FD9C-5066-45BE-AF41-7C34CAA5356F}">
      <dgm:prSet/>
      <dgm:spPr/>
      <dgm:t>
        <a:bodyPr/>
        <a:lstStyle/>
        <a:p>
          <a:endParaRPr lang="en-US"/>
        </a:p>
      </dgm:t>
    </dgm:pt>
    <dgm:pt modelId="{6B249C79-24A5-413B-AD2C-BB0C5D919739}">
      <dgm:prSet custT="1"/>
      <dgm:spPr/>
      <dgm:t>
        <a:bodyPr/>
        <a:lstStyle/>
        <a:p>
          <a:r>
            <a:rPr lang="en-US" sz="2800">
              <a:solidFill>
                <a:schemeClr val="tx1"/>
              </a:solidFill>
              <a:effectLst/>
              <a:latin typeface="Arial" panose="020B0604020202020204" pitchFamily="34" charset="0"/>
              <a:ea typeface="Calibri" panose="020F0502020204030204" pitchFamily="34" charset="0"/>
              <a:cs typeface="Arial" panose="020B0604020202020204" pitchFamily="34" charset="0"/>
            </a:rPr>
            <a:t>Market testing</a:t>
          </a:r>
          <a:endParaRPr lang="en-US" sz="28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dgm:t>
    </dgm:pt>
    <dgm:pt modelId="{8469A75E-82ED-4B59-93BA-F965DE6E0006}" type="parTrans" cxnId="{D29372E7-AE46-420A-B4A3-F8728B99FF50}">
      <dgm:prSet/>
      <dgm:spPr/>
      <dgm:t>
        <a:bodyPr/>
        <a:lstStyle/>
        <a:p>
          <a:endParaRPr lang="en-US"/>
        </a:p>
      </dgm:t>
    </dgm:pt>
    <dgm:pt modelId="{CA2221D7-9F99-41B3-B249-E7EBD0C1C312}" type="sibTrans" cxnId="{D29372E7-AE46-420A-B4A3-F8728B99FF50}">
      <dgm:prSet/>
      <dgm:spPr/>
      <dgm:t>
        <a:bodyPr/>
        <a:lstStyle/>
        <a:p>
          <a:endParaRPr lang="en-US"/>
        </a:p>
      </dgm:t>
    </dgm:pt>
    <dgm:pt modelId="{C965636B-DADA-40AE-B482-AE25097D829D}">
      <dgm:prSet custT="1"/>
      <dgm:spPr/>
      <dgm:t>
        <a:bodyPr/>
        <a:lstStyle/>
        <a:p>
          <a:r>
            <a:rPr lang="en-US" sz="2800" dirty="0">
              <a:solidFill>
                <a:schemeClr val="tx1"/>
              </a:solidFill>
              <a:effectLst/>
              <a:latin typeface="Arial" panose="020B0604020202020204" pitchFamily="34" charset="0"/>
              <a:ea typeface="Calibri" panose="020F0502020204030204" pitchFamily="34" charset="0"/>
              <a:cs typeface="Arial" panose="020B0604020202020204" pitchFamily="34" charset="0"/>
            </a:rPr>
            <a:t>Product commercialization</a:t>
          </a:r>
          <a:endParaRPr lang="en-US" sz="2800" dirty="0">
            <a:solidFill>
              <a:schemeClr val="tx1"/>
            </a:solidFill>
          </a:endParaRPr>
        </a:p>
      </dgm:t>
    </dgm:pt>
    <dgm:pt modelId="{2472207B-5390-44E4-8EDB-9DEA507DE686}" type="parTrans" cxnId="{033603B3-E56C-4081-B59B-0E15F520C669}">
      <dgm:prSet/>
      <dgm:spPr/>
      <dgm:t>
        <a:bodyPr/>
        <a:lstStyle/>
        <a:p>
          <a:endParaRPr lang="en-US"/>
        </a:p>
      </dgm:t>
    </dgm:pt>
    <dgm:pt modelId="{BECBC4C5-D814-41E1-B467-10017431CB4A}" type="sibTrans" cxnId="{033603B3-E56C-4081-B59B-0E15F520C669}">
      <dgm:prSet/>
      <dgm:spPr/>
      <dgm:t>
        <a:bodyPr/>
        <a:lstStyle/>
        <a:p>
          <a:endParaRPr lang="en-US"/>
        </a:p>
      </dgm:t>
    </dgm:pt>
    <dgm:pt modelId="{5423A2C3-8BB8-4337-B1FE-42B200DBE04C}" type="pres">
      <dgm:prSet presAssocID="{BEF4EC96-4B88-4A75-AFBE-C55B810675DE}" presName="Name0" presStyleCnt="0">
        <dgm:presLayoutVars>
          <dgm:dir/>
          <dgm:animLvl val="lvl"/>
          <dgm:resizeHandles val="exact"/>
        </dgm:presLayoutVars>
      </dgm:prSet>
      <dgm:spPr/>
    </dgm:pt>
    <dgm:pt modelId="{D8321D04-A843-4417-B085-859886D5C1BB}" type="pres">
      <dgm:prSet presAssocID="{BEF4EC96-4B88-4A75-AFBE-C55B810675DE}" presName="dummy" presStyleCnt="0"/>
      <dgm:spPr/>
    </dgm:pt>
    <dgm:pt modelId="{760320CF-7682-4FC3-8B68-FAE55511FE17}" type="pres">
      <dgm:prSet presAssocID="{BEF4EC96-4B88-4A75-AFBE-C55B810675DE}" presName="linH" presStyleCnt="0"/>
      <dgm:spPr/>
    </dgm:pt>
    <dgm:pt modelId="{E442CED4-DDD6-438D-B873-E98E9399414D}" type="pres">
      <dgm:prSet presAssocID="{BEF4EC96-4B88-4A75-AFBE-C55B810675DE}" presName="padding1" presStyleCnt="0"/>
      <dgm:spPr/>
    </dgm:pt>
    <dgm:pt modelId="{5FD784EF-8055-48BF-8EDF-B96E8A34DAF8}" type="pres">
      <dgm:prSet presAssocID="{A6F5A7BC-1008-47C3-9D5F-B9EB33DBC9E1}" presName="linV" presStyleCnt="0"/>
      <dgm:spPr/>
    </dgm:pt>
    <dgm:pt modelId="{4132DB2C-EB45-4017-A3D6-5301E0F5F36C}" type="pres">
      <dgm:prSet presAssocID="{A6F5A7BC-1008-47C3-9D5F-B9EB33DBC9E1}" presName="spVertical1" presStyleCnt="0"/>
      <dgm:spPr/>
    </dgm:pt>
    <dgm:pt modelId="{6CD3F7A1-CB74-4422-837C-83967B9F553F}" type="pres">
      <dgm:prSet presAssocID="{A6F5A7BC-1008-47C3-9D5F-B9EB33DBC9E1}" presName="parTx" presStyleLbl="revTx" presStyleIdx="0" presStyleCnt="8" custScaleX="148255">
        <dgm:presLayoutVars>
          <dgm:chMax val="0"/>
          <dgm:chPref val="0"/>
          <dgm:bulletEnabled val="1"/>
        </dgm:presLayoutVars>
      </dgm:prSet>
      <dgm:spPr/>
    </dgm:pt>
    <dgm:pt modelId="{C81A692A-31D4-49A9-B7D0-E1B01F25A5D7}" type="pres">
      <dgm:prSet presAssocID="{A6F5A7BC-1008-47C3-9D5F-B9EB33DBC9E1}" presName="spVertical2" presStyleCnt="0"/>
      <dgm:spPr/>
    </dgm:pt>
    <dgm:pt modelId="{4482A6AD-41EA-42BD-B0BD-A7FB43B0EFDD}" type="pres">
      <dgm:prSet presAssocID="{A6F5A7BC-1008-47C3-9D5F-B9EB33DBC9E1}" presName="spVertical3" presStyleCnt="0"/>
      <dgm:spPr/>
    </dgm:pt>
    <dgm:pt modelId="{0D5F0E50-8ABC-42B3-AE31-A63D807EB639}" type="pres">
      <dgm:prSet presAssocID="{0CF5BA45-7309-4D44-9A25-2347602065D1}" presName="space" presStyleCnt="0"/>
      <dgm:spPr/>
    </dgm:pt>
    <dgm:pt modelId="{900BEEE1-33FD-45A7-8E7F-D8007D6716FD}" type="pres">
      <dgm:prSet presAssocID="{4F998003-5687-493C-9148-9829F432DA54}" presName="linV" presStyleCnt="0"/>
      <dgm:spPr/>
    </dgm:pt>
    <dgm:pt modelId="{A0BA713E-07A5-4531-89DB-1F25F703B7DC}" type="pres">
      <dgm:prSet presAssocID="{4F998003-5687-493C-9148-9829F432DA54}" presName="spVertical1" presStyleCnt="0"/>
      <dgm:spPr/>
    </dgm:pt>
    <dgm:pt modelId="{CD4C5B67-2A67-43F0-9B65-F7DFC83204B0}" type="pres">
      <dgm:prSet presAssocID="{4F998003-5687-493C-9148-9829F432DA54}" presName="parTx" presStyleLbl="revTx" presStyleIdx="1" presStyleCnt="8" custScaleX="128861">
        <dgm:presLayoutVars>
          <dgm:chMax val="0"/>
          <dgm:chPref val="0"/>
          <dgm:bulletEnabled val="1"/>
        </dgm:presLayoutVars>
      </dgm:prSet>
      <dgm:spPr/>
    </dgm:pt>
    <dgm:pt modelId="{3014AEC3-2B4B-4A1E-90BB-06B878C6AF17}" type="pres">
      <dgm:prSet presAssocID="{4F998003-5687-493C-9148-9829F432DA54}" presName="spVertical2" presStyleCnt="0"/>
      <dgm:spPr/>
    </dgm:pt>
    <dgm:pt modelId="{6C6912C3-0D96-4E79-8F0A-193CEF9E9924}" type="pres">
      <dgm:prSet presAssocID="{4F998003-5687-493C-9148-9829F432DA54}" presName="spVertical3" presStyleCnt="0"/>
      <dgm:spPr/>
    </dgm:pt>
    <dgm:pt modelId="{98C3D772-23D6-456F-A408-EC79EC749B52}" type="pres">
      <dgm:prSet presAssocID="{EB8A2406-79CE-4007-93AE-797056681837}" presName="space" presStyleCnt="0"/>
      <dgm:spPr/>
    </dgm:pt>
    <dgm:pt modelId="{BB8406ED-DD42-4E3D-A056-5F1AE1E58271}" type="pres">
      <dgm:prSet presAssocID="{4FECD3F8-65F0-4D04-B1E3-FA367CD135E0}" presName="linV" presStyleCnt="0"/>
      <dgm:spPr/>
    </dgm:pt>
    <dgm:pt modelId="{F65D62D1-A23D-4806-8627-3C2F9B775A70}" type="pres">
      <dgm:prSet presAssocID="{4FECD3F8-65F0-4D04-B1E3-FA367CD135E0}" presName="spVertical1" presStyleCnt="0"/>
      <dgm:spPr/>
    </dgm:pt>
    <dgm:pt modelId="{FC2C66FC-32EB-4901-833E-1E54274B9C6A}" type="pres">
      <dgm:prSet presAssocID="{4FECD3F8-65F0-4D04-B1E3-FA367CD135E0}" presName="parTx" presStyleLbl="revTx" presStyleIdx="2" presStyleCnt="8" custScaleX="203767">
        <dgm:presLayoutVars>
          <dgm:chMax val="0"/>
          <dgm:chPref val="0"/>
          <dgm:bulletEnabled val="1"/>
        </dgm:presLayoutVars>
      </dgm:prSet>
      <dgm:spPr/>
    </dgm:pt>
    <dgm:pt modelId="{30B60F3A-F738-4204-B99C-04163CBDE4EE}" type="pres">
      <dgm:prSet presAssocID="{4FECD3F8-65F0-4D04-B1E3-FA367CD135E0}" presName="spVertical2" presStyleCnt="0"/>
      <dgm:spPr/>
    </dgm:pt>
    <dgm:pt modelId="{E9AB196E-43C1-40EB-A3F0-3435F252D452}" type="pres">
      <dgm:prSet presAssocID="{4FECD3F8-65F0-4D04-B1E3-FA367CD135E0}" presName="spVertical3" presStyleCnt="0"/>
      <dgm:spPr/>
    </dgm:pt>
    <dgm:pt modelId="{17CE12CC-1CAE-41EE-BFE7-6BCDEF08F971}" type="pres">
      <dgm:prSet presAssocID="{94224DBA-E49E-4C7D-9301-DD6BCE7A1A2D}" presName="space" presStyleCnt="0"/>
      <dgm:spPr/>
    </dgm:pt>
    <dgm:pt modelId="{83162660-F3B3-418E-A509-632A66A0C91C}" type="pres">
      <dgm:prSet presAssocID="{63168261-C1BE-43B7-839C-C380ED8E94F3}" presName="linV" presStyleCnt="0"/>
      <dgm:spPr/>
    </dgm:pt>
    <dgm:pt modelId="{AAD384BF-06A5-478D-AC8E-B10A4A748657}" type="pres">
      <dgm:prSet presAssocID="{63168261-C1BE-43B7-839C-C380ED8E94F3}" presName="spVertical1" presStyleCnt="0"/>
      <dgm:spPr/>
    </dgm:pt>
    <dgm:pt modelId="{E613F59B-ECCD-443D-B6F0-F620C547C71E}" type="pres">
      <dgm:prSet presAssocID="{63168261-C1BE-43B7-839C-C380ED8E94F3}" presName="parTx" presStyleLbl="revTx" presStyleIdx="3" presStyleCnt="8" custScaleX="160791">
        <dgm:presLayoutVars>
          <dgm:chMax val="0"/>
          <dgm:chPref val="0"/>
          <dgm:bulletEnabled val="1"/>
        </dgm:presLayoutVars>
      </dgm:prSet>
      <dgm:spPr/>
    </dgm:pt>
    <dgm:pt modelId="{A6A8DCBE-8A65-4910-BAA9-06D094F4FA44}" type="pres">
      <dgm:prSet presAssocID="{63168261-C1BE-43B7-839C-C380ED8E94F3}" presName="spVertical2" presStyleCnt="0"/>
      <dgm:spPr/>
    </dgm:pt>
    <dgm:pt modelId="{9A294699-79A7-4E27-BA79-04F5789B1E04}" type="pres">
      <dgm:prSet presAssocID="{63168261-C1BE-43B7-839C-C380ED8E94F3}" presName="spVertical3" presStyleCnt="0"/>
      <dgm:spPr/>
    </dgm:pt>
    <dgm:pt modelId="{2FB150C9-14DB-49F6-AB2A-5CB51099F81B}" type="pres">
      <dgm:prSet presAssocID="{78F64834-126F-4D21-A850-357DAB17B661}" presName="space" presStyleCnt="0"/>
      <dgm:spPr/>
    </dgm:pt>
    <dgm:pt modelId="{9FFE0C7C-98B2-4B34-91D0-F45B1E258D91}" type="pres">
      <dgm:prSet presAssocID="{39BCC102-D0B7-4F19-96BB-D0576BC8CAEB}" presName="linV" presStyleCnt="0"/>
      <dgm:spPr/>
    </dgm:pt>
    <dgm:pt modelId="{3EFB9CCE-F477-452C-B6FC-A433A6FD2278}" type="pres">
      <dgm:prSet presAssocID="{39BCC102-D0B7-4F19-96BB-D0576BC8CAEB}" presName="spVertical1" presStyleCnt="0"/>
      <dgm:spPr/>
    </dgm:pt>
    <dgm:pt modelId="{0DC07B65-55D5-4940-9DEC-EBC9B159AFEB}" type="pres">
      <dgm:prSet presAssocID="{39BCC102-D0B7-4F19-96BB-D0576BC8CAEB}" presName="parTx" presStyleLbl="revTx" presStyleIdx="4" presStyleCnt="8">
        <dgm:presLayoutVars>
          <dgm:chMax val="0"/>
          <dgm:chPref val="0"/>
          <dgm:bulletEnabled val="1"/>
        </dgm:presLayoutVars>
      </dgm:prSet>
      <dgm:spPr/>
    </dgm:pt>
    <dgm:pt modelId="{2FB409AC-6C55-4576-9EC3-641794D6DEED}" type="pres">
      <dgm:prSet presAssocID="{39BCC102-D0B7-4F19-96BB-D0576BC8CAEB}" presName="spVertical2" presStyleCnt="0"/>
      <dgm:spPr/>
    </dgm:pt>
    <dgm:pt modelId="{D76008B2-F1A2-4467-9FB6-7B6C0A4BFE56}" type="pres">
      <dgm:prSet presAssocID="{39BCC102-D0B7-4F19-96BB-D0576BC8CAEB}" presName="spVertical3" presStyleCnt="0"/>
      <dgm:spPr/>
    </dgm:pt>
    <dgm:pt modelId="{056CDB6D-60F3-4B87-98ED-20D70134B5CF}" type="pres">
      <dgm:prSet presAssocID="{26CC4BEE-F86F-4557-B0A0-126C7A2F8CC1}" presName="space" presStyleCnt="0"/>
      <dgm:spPr/>
    </dgm:pt>
    <dgm:pt modelId="{1BF07A3E-B3D7-4E95-BC08-2C4F6003409A}" type="pres">
      <dgm:prSet presAssocID="{1C2F7D3C-68D0-4F30-8489-C93687F25620}" presName="linV" presStyleCnt="0"/>
      <dgm:spPr/>
    </dgm:pt>
    <dgm:pt modelId="{2F27CAB3-FE30-401A-A08D-EEDB51D66A9B}" type="pres">
      <dgm:prSet presAssocID="{1C2F7D3C-68D0-4F30-8489-C93687F25620}" presName="spVertical1" presStyleCnt="0"/>
      <dgm:spPr/>
    </dgm:pt>
    <dgm:pt modelId="{B8EB6AD3-A00D-46D1-9C92-7C91E27CF056}" type="pres">
      <dgm:prSet presAssocID="{1C2F7D3C-68D0-4F30-8489-C93687F25620}" presName="parTx" presStyleLbl="revTx" presStyleIdx="5" presStyleCnt="8" custScaleX="145814">
        <dgm:presLayoutVars>
          <dgm:chMax val="0"/>
          <dgm:chPref val="0"/>
          <dgm:bulletEnabled val="1"/>
        </dgm:presLayoutVars>
      </dgm:prSet>
      <dgm:spPr/>
    </dgm:pt>
    <dgm:pt modelId="{CB73FA92-761D-4934-AC4C-2039F7E2BDE0}" type="pres">
      <dgm:prSet presAssocID="{1C2F7D3C-68D0-4F30-8489-C93687F25620}" presName="spVertical2" presStyleCnt="0"/>
      <dgm:spPr/>
    </dgm:pt>
    <dgm:pt modelId="{5CD9A09F-96E1-43EB-9A57-1AC69BE70EE8}" type="pres">
      <dgm:prSet presAssocID="{1C2F7D3C-68D0-4F30-8489-C93687F25620}" presName="spVertical3" presStyleCnt="0"/>
      <dgm:spPr/>
    </dgm:pt>
    <dgm:pt modelId="{501E9310-4C15-4FD6-9272-8AABEACCD7CB}" type="pres">
      <dgm:prSet presAssocID="{49C6C618-7847-4754-8090-6518470036D8}" presName="space" presStyleCnt="0"/>
      <dgm:spPr/>
    </dgm:pt>
    <dgm:pt modelId="{9DE8B647-276B-4F68-B9BC-8EA9642F1EDF}" type="pres">
      <dgm:prSet presAssocID="{6B249C79-24A5-413B-AD2C-BB0C5D919739}" presName="linV" presStyleCnt="0"/>
      <dgm:spPr/>
    </dgm:pt>
    <dgm:pt modelId="{F8CCADE6-99B3-42B6-AD92-679872E7C91A}" type="pres">
      <dgm:prSet presAssocID="{6B249C79-24A5-413B-AD2C-BB0C5D919739}" presName="spVertical1" presStyleCnt="0"/>
      <dgm:spPr/>
    </dgm:pt>
    <dgm:pt modelId="{D185B3FF-D194-4618-9949-E8DC347BBF12}" type="pres">
      <dgm:prSet presAssocID="{6B249C79-24A5-413B-AD2C-BB0C5D919739}" presName="parTx" presStyleLbl="revTx" presStyleIdx="6" presStyleCnt="8">
        <dgm:presLayoutVars>
          <dgm:chMax val="0"/>
          <dgm:chPref val="0"/>
          <dgm:bulletEnabled val="1"/>
        </dgm:presLayoutVars>
      </dgm:prSet>
      <dgm:spPr/>
    </dgm:pt>
    <dgm:pt modelId="{6A2F002A-2732-48E3-B3F6-65F63B90A625}" type="pres">
      <dgm:prSet presAssocID="{6B249C79-24A5-413B-AD2C-BB0C5D919739}" presName="spVertical2" presStyleCnt="0"/>
      <dgm:spPr/>
    </dgm:pt>
    <dgm:pt modelId="{9B47D39F-3F4B-4309-99F4-AC1DA4DF6BFF}" type="pres">
      <dgm:prSet presAssocID="{6B249C79-24A5-413B-AD2C-BB0C5D919739}" presName="spVertical3" presStyleCnt="0"/>
      <dgm:spPr/>
    </dgm:pt>
    <dgm:pt modelId="{9153DC5E-4F13-421C-AA26-2C76F71EE4D9}" type="pres">
      <dgm:prSet presAssocID="{CA2221D7-9F99-41B3-B249-E7EBD0C1C312}" presName="space" presStyleCnt="0"/>
      <dgm:spPr/>
    </dgm:pt>
    <dgm:pt modelId="{13C87CFE-2E35-46F1-A2DE-C30ADC02DC36}" type="pres">
      <dgm:prSet presAssocID="{C965636B-DADA-40AE-B482-AE25097D829D}" presName="linV" presStyleCnt="0"/>
      <dgm:spPr/>
    </dgm:pt>
    <dgm:pt modelId="{D267608B-D15B-4546-B64F-012231ED7B25}" type="pres">
      <dgm:prSet presAssocID="{C965636B-DADA-40AE-B482-AE25097D829D}" presName="spVertical1" presStyleCnt="0"/>
      <dgm:spPr/>
    </dgm:pt>
    <dgm:pt modelId="{3EBA3FD1-D792-4628-B0CF-C3A1C8469338}" type="pres">
      <dgm:prSet presAssocID="{C965636B-DADA-40AE-B482-AE25097D829D}" presName="parTx" presStyleLbl="revTx" presStyleIdx="7" presStyleCnt="8" custScaleX="203491">
        <dgm:presLayoutVars>
          <dgm:chMax val="0"/>
          <dgm:chPref val="0"/>
          <dgm:bulletEnabled val="1"/>
        </dgm:presLayoutVars>
      </dgm:prSet>
      <dgm:spPr/>
    </dgm:pt>
    <dgm:pt modelId="{505FE514-6C36-4772-9038-863B398FBD06}" type="pres">
      <dgm:prSet presAssocID="{C965636B-DADA-40AE-B482-AE25097D829D}" presName="spVertical2" presStyleCnt="0"/>
      <dgm:spPr/>
    </dgm:pt>
    <dgm:pt modelId="{B7DF7471-D4E2-42DD-9437-88CE094FE173}" type="pres">
      <dgm:prSet presAssocID="{C965636B-DADA-40AE-B482-AE25097D829D}" presName="spVertical3" presStyleCnt="0"/>
      <dgm:spPr/>
    </dgm:pt>
    <dgm:pt modelId="{DCFF20AD-754E-499C-BD31-4AD49B872D3C}" type="pres">
      <dgm:prSet presAssocID="{BEF4EC96-4B88-4A75-AFBE-C55B810675DE}" presName="padding2" presStyleCnt="0"/>
      <dgm:spPr/>
    </dgm:pt>
    <dgm:pt modelId="{E60D5963-183E-4C7B-B566-0115BEB73A02}" type="pres">
      <dgm:prSet presAssocID="{BEF4EC96-4B88-4A75-AFBE-C55B810675DE}" presName="negArrow" presStyleCnt="0"/>
      <dgm:spPr/>
    </dgm:pt>
    <dgm:pt modelId="{90F35847-3A82-4573-A212-6E7DBC1BD21B}" type="pres">
      <dgm:prSet presAssocID="{BEF4EC96-4B88-4A75-AFBE-C55B810675DE}" presName="backgroundArrow" presStyleLbl="node1" presStyleIdx="0" presStyleCnt="1" custLinFactNeighborX="-2244" custLinFactNeighborY="16117"/>
      <dgm:spPr/>
    </dgm:pt>
  </dgm:ptLst>
  <dgm:cxnLst>
    <dgm:cxn modelId="{E1889712-F5C1-4382-9976-D1ECED7E8B19}" srcId="{BEF4EC96-4B88-4A75-AFBE-C55B810675DE}" destId="{63168261-C1BE-43B7-839C-C380ED8E94F3}" srcOrd="3" destOrd="0" parTransId="{7D0C3196-29DB-412D-9569-F2943E3E0419}" sibTransId="{78F64834-126F-4D21-A850-357DAB17B661}"/>
    <dgm:cxn modelId="{DF9F4126-6025-476B-B9D0-4114E6373376}" type="presOf" srcId="{6B249C79-24A5-413B-AD2C-BB0C5D919739}" destId="{D185B3FF-D194-4618-9949-E8DC347BBF12}" srcOrd="0" destOrd="0" presId="urn:microsoft.com/office/officeart/2005/8/layout/hProcess3"/>
    <dgm:cxn modelId="{54C05E39-47FA-4F07-A7D7-45C37A61C76F}" srcId="{BEF4EC96-4B88-4A75-AFBE-C55B810675DE}" destId="{4F998003-5687-493C-9148-9829F432DA54}" srcOrd="1" destOrd="0" parTransId="{79ED5050-01F3-4029-AF2F-A2AA1A63D9C1}" sibTransId="{EB8A2406-79CE-4007-93AE-797056681837}"/>
    <dgm:cxn modelId="{5B949D46-F387-4C65-8C79-642E46C8BEFA}" type="presOf" srcId="{39BCC102-D0B7-4F19-96BB-D0576BC8CAEB}" destId="{0DC07B65-55D5-4940-9DEC-EBC9B159AFEB}" srcOrd="0" destOrd="0" presId="urn:microsoft.com/office/officeart/2005/8/layout/hProcess3"/>
    <dgm:cxn modelId="{78A9CE46-CCF1-49ED-953E-BA05FD9B346E}" type="presOf" srcId="{4FECD3F8-65F0-4D04-B1E3-FA367CD135E0}" destId="{FC2C66FC-32EB-4901-833E-1E54274B9C6A}" srcOrd="0" destOrd="0" presId="urn:microsoft.com/office/officeart/2005/8/layout/hProcess3"/>
    <dgm:cxn modelId="{B52F0C67-046E-48AC-95DA-17FC77AD7889}" type="presOf" srcId="{A6F5A7BC-1008-47C3-9D5F-B9EB33DBC9E1}" destId="{6CD3F7A1-CB74-4422-837C-83967B9F553F}" srcOrd="0" destOrd="0" presId="urn:microsoft.com/office/officeart/2005/8/layout/hProcess3"/>
    <dgm:cxn modelId="{51E71350-02E6-41EE-A1F5-1F197ABD94C2}" type="presOf" srcId="{63168261-C1BE-43B7-839C-C380ED8E94F3}" destId="{E613F59B-ECCD-443D-B6F0-F620C547C71E}" srcOrd="0" destOrd="0" presId="urn:microsoft.com/office/officeart/2005/8/layout/hProcess3"/>
    <dgm:cxn modelId="{97BC0872-F783-4472-96CC-70CDC3A55F8E}" type="presOf" srcId="{1C2F7D3C-68D0-4F30-8489-C93687F25620}" destId="{B8EB6AD3-A00D-46D1-9C92-7C91E27CF056}" srcOrd="0" destOrd="0" presId="urn:microsoft.com/office/officeart/2005/8/layout/hProcess3"/>
    <dgm:cxn modelId="{34A49652-9514-431C-ACB2-962AB1DE52C7}" type="presOf" srcId="{C965636B-DADA-40AE-B482-AE25097D829D}" destId="{3EBA3FD1-D792-4628-B0CF-C3A1C8469338}" srcOrd="0" destOrd="0" presId="urn:microsoft.com/office/officeart/2005/8/layout/hProcess3"/>
    <dgm:cxn modelId="{C3700058-3DF0-4B9A-A723-DDFA7A8AA710}" type="presOf" srcId="{4F998003-5687-493C-9148-9829F432DA54}" destId="{CD4C5B67-2A67-43F0-9B65-F7DFC83204B0}" srcOrd="0" destOrd="0" presId="urn:microsoft.com/office/officeart/2005/8/layout/hProcess3"/>
    <dgm:cxn modelId="{2F05F39C-A39F-4172-B9D4-E7BFE54A81D1}" srcId="{BEF4EC96-4B88-4A75-AFBE-C55B810675DE}" destId="{39BCC102-D0B7-4F19-96BB-D0576BC8CAEB}" srcOrd="4" destOrd="0" parTransId="{7FD227AA-5E85-4A87-8B04-269BCBCBFE22}" sibTransId="{26CC4BEE-F86F-4557-B0A0-126C7A2F8CC1}"/>
    <dgm:cxn modelId="{9667FD9C-5066-45BE-AF41-7C34CAA5356F}" srcId="{BEF4EC96-4B88-4A75-AFBE-C55B810675DE}" destId="{1C2F7D3C-68D0-4F30-8489-C93687F25620}" srcOrd="5" destOrd="0" parTransId="{76182629-4DAB-49FC-8CFF-D11FAE847BFB}" sibTransId="{49C6C618-7847-4754-8090-6518470036D8}"/>
    <dgm:cxn modelId="{033603B3-E56C-4081-B59B-0E15F520C669}" srcId="{BEF4EC96-4B88-4A75-AFBE-C55B810675DE}" destId="{C965636B-DADA-40AE-B482-AE25097D829D}" srcOrd="7" destOrd="0" parTransId="{2472207B-5390-44E4-8EDB-9DEA507DE686}" sibTransId="{BECBC4C5-D814-41E1-B467-10017431CB4A}"/>
    <dgm:cxn modelId="{27C14BC0-AC20-4449-BC3B-43919EC03094}" srcId="{BEF4EC96-4B88-4A75-AFBE-C55B810675DE}" destId="{A6F5A7BC-1008-47C3-9D5F-B9EB33DBC9E1}" srcOrd="0" destOrd="0" parTransId="{53B99434-EC2D-4E85-9054-5767DAF52A45}" sibTransId="{0CF5BA45-7309-4D44-9A25-2347602065D1}"/>
    <dgm:cxn modelId="{0B4305CC-DDDE-477A-89E7-96C8A850E913}" srcId="{BEF4EC96-4B88-4A75-AFBE-C55B810675DE}" destId="{4FECD3F8-65F0-4D04-B1E3-FA367CD135E0}" srcOrd="2" destOrd="0" parTransId="{D1DBE9D4-1150-4A97-9BE8-EC32BA611409}" sibTransId="{94224DBA-E49E-4C7D-9301-DD6BCE7A1A2D}"/>
    <dgm:cxn modelId="{BACCC0D6-3924-4D8E-98CC-774D76CF9087}" type="presOf" srcId="{BEF4EC96-4B88-4A75-AFBE-C55B810675DE}" destId="{5423A2C3-8BB8-4337-B1FE-42B200DBE04C}" srcOrd="0" destOrd="0" presId="urn:microsoft.com/office/officeart/2005/8/layout/hProcess3"/>
    <dgm:cxn modelId="{D29372E7-AE46-420A-B4A3-F8728B99FF50}" srcId="{BEF4EC96-4B88-4A75-AFBE-C55B810675DE}" destId="{6B249C79-24A5-413B-AD2C-BB0C5D919739}" srcOrd="6" destOrd="0" parTransId="{8469A75E-82ED-4B59-93BA-F965DE6E0006}" sibTransId="{CA2221D7-9F99-41B3-B249-E7EBD0C1C312}"/>
    <dgm:cxn modelId="{E513C2EC-C9FF-4BA3-B819-A4DE5B4F6BFE}" type="presParOf" srcId="{5423A2C3-8BB8-4337-B1FE-42B200DBE04C}" destId="{D8321D04-A843-4417-B085-859886D5C1BB}" srcOrd="0" destOrd="0" presId="urn:microsoft.com/office/officeart/2005/8/layout/hProcess3"/>
    <dgm:cxn modelId="{EE1B9CD3-2258-422B-A542-6F8DB063D2E7}" type="presParOf" srcId="{5423A2C3-8BB8-4337-B1FE-42B200DBE04C}" destId="{760320CF-7682-4FC3-8B68-FAE55511FE17}" srcOrd="1" destOrd="0" presId="urn:microsoft.com/office/officeart/2005/8/layout/hProcess3"/>
    <dgm:cxn modelId="{DEFC9593-5D72-4A81-98C2-8C44FFE7BD23}" type="presParOf" srcId="{760320CF-7682-4FC3-8B68-FAE55511FE17}" destId="{E442CED4-DDD6-438D-B873-E98E9399414D}" srcOrd="0" destOrd="0" presId="urn:microsoft.com/office/officeart/2005/8/layout/hProcess3"/>
    <dgm:cxn modelId="{C4B1D583-91FA-4CC8-AC78-B34255D0C965}" type="presParOf" srcId="{760320CF-7682-4FC3-8B68-FAE55511FE17}" destId="{5FD784EF-8055-48BF-8EDF-B96E8A34DAF8}" srcOrd="1" destOrd="0" presId="urn:microsoft.com/office/officeart/2005/8/layout/hProcess3"/>
    <dgm:cxn modelId="{57CB672F-1C90-4928-81B2-DCDAB46FD301}" type="presParOf" srcId="{5FD784EF-8055-48BF-8EDF-B96E8A34DAF8}" destId="{4132DB2C-EB45-4017-A3D6-5301E0F5F36C}" srcOrd="0" destOrd="0" presId="urn:microsoft.com/office/officeart/2005/8/layout/hProcess3"/>
    <dgm:cxn modelId="{362DAC34-5D48-4195-9611-171D484708F2}" type="presParOf" srcId="{5FD784EF-8055-48BF-8EDF-B96E8A34DAF8}" destId="{6CD3F7A1-CB74-4422-837C-83967B9F553F}" srcOrd="1" destOrd="0" presId="urn:microsoft.com/office/officeart/2005/8/layout/hProcess3"/>
    <dgm:cxn modelId="{A9FAE8CF-B412-44F9-BEED-905F0F3CAF01}" type="presParOf" srcId="{5FD784EF-8055-48BF-8EDF-B96E8A34DAF8}" destId="{C81A692A-31D4-49A9-B7D0-E1B01F25A5D7}" srcOrd="2" destOrd="0" presId="urn:microsoft.com/office/officeart/2005/8/layout/hProcess3"/>
    <dgm:cxn modelId="{F11299E2-CDED-452A-9DBA-F26AE4D55C75}" type="presParOf" srcId="{5FD784EF-8055-48BF-8EDF-B96E8A34DAF8}" destId="{4482A6AD-41EA-42BD-B0BD-A7FB43B0EFDD}" srcOrd="3" destOrd="0" presId="urn:microsoft.com/office/officeart/2005/8/layout/hProcess3"/>
    <dgm:cxn modelId="{C7105B36-7603-4451-90E7-6D305070EAD6}" type="presParOf" srcId="{760320CF-7682-4FC3-8B68-FAE55511FE17}" destId="{0D5F0E50-8ABC-42B3-AE31-A63D807EB639}" srcOrd="2" destOrd="0" presId="urn:microsoft.com/office/officeart/2005/8/layout/hProcess3"/>
    <dgm:cxn modelId="{0EEF4ED1-CDF3-419A-BB14-B26188BC7EF6}" type="presParOf" srcId="{760320CF-7682-4FC3-8B68-FAE55511FE17}" destId="{900BEEE1-33FD-45A7-8E7F-D8007D6716FD}" srcOrd="3" destOrd="0" presId="urn:microsoft.com/office/officeart/2005/8/layout/hProcess3"/>
    <dgm:cxn modelId="{2304A712-6385-4865-827D-F5A25880D547}" type="presParOf" srcId="{900BEEE1-33FD-45A7-8E7F-D8007D6716FD}" destId="{A0BA713E-07A5-4531-89DB-1F25F703B7DC}" srcOrd="0" destOrd="0" presId="urn:microsoft.com/office/officeart/2005/8/layout/hProcess3"/>
    <dgm:cxn modelId="{5535EB82-D9F8-4015-8C6F-FD95F7457910}" type="presParOf" srcId="{900BEEE1-33FD-45A7-8E7F-D8007D6716FD}" destId="{CD4C5B67-2A67-43F0-9B65-F7DFC83204B0}" srcOrd="1" destOrd="0" presId="urn:microsoft.com/office/officeart/2005/8/layout/hProcess3"/>
    <dgm:cxn modelId="{050D0B94-1C0A-4E41-996E-30066C12BD99}" type="presParOf" srcId="{900BEEE1-33FD-45A7-8E7F-D8007D6716FD}" destId="{3014AEC3-2B4B-4A1E-90BB-06B878C6AF17}" srcOrd="2" destOrd="0" presId="urn:microsoft.com/office/officeart/2005/8/layout/hProcess3"/>
    <dgm:cxn modelId="{B7F63BC9-06AC-4D45-A0FB-4CC7D4987C47}" type="presParOf" srcId="{900BEEE1-33FD-45A7-8E7F-D8007D6716FD}" destId="{6C6912C3-0D96-4E79-8F0A-193CEF9E9924}" srcOrd="3" destOrd="0" presId="urn:microsoft.com/office/officeart/2005/8/layout/hProcess3"/>
    <dgm:cxn modelId="{0B4FB72B-C0A2-409C-8BE9-402BB627269C}" type="presParOf" srcId="{760320CF-7682-4FC3-8B68-FAE55511FE17}" destId="{98C3D772-23D6-456F-A408-EC79EC749B52}" srcOrd="4" destOrd="0" presId="urn:microsoft.com/office/officeart/2005/8/layout/hProcess3"/>
    <dgm:cxn modelId="{12D6DB66-2E3B-448C-BA1F-14652B14AB5A}" type="presParOf" srcId="{760320CF-7682-4FC3-8B68-FAE55511FE17}" destId="{BB8406ED-DD42-4E3D-A056-5F1AE1E58271}" srcOrd="5" destOrd="0" presId="urn:microsoft.com/office/officeart/2005/8/layout/hProcess3"/>
    <dgm:cxn modelId="{7CEE0D0E-7AFA-4BD7-86A7-D97EDCE87587}" type="presParOf" srcId="{BB8406ED-DD42-4E3D-A056-5F1AE1E58271}" destId="{F65D62D1-A23D-4806-8627-3C2F9B775A70}" srcOrd="0" destOrd="0" presId="urn:microsoft.com/office/officeart/2005/8/layout/hProcess3"/>
    <dgm:cxn modelId="{E3B6C135-6AD8-422A-A3B5-5B0762A37974}" type="presParOf" srcId="{BB8406ED-DD42-4E3D-A056-5F1AE1E58271}" destId="{FC2C66FC-32EB-4901-833E-1E54274B9C6A}" srcOrd="1" destOrd="0" presId="urn:microsoft.com/office/officeart/2005/8/layout/hProcess3"/>
    <dgm:cxn modelId="{876AF771-67F3-474C-8EA3-7CEFC282C683}" type="presParOf" srcId="{BB8406ED-DD42-4E3D-A056-5F1AE1E58271}" destId="{30B60F3A-F738-4204-B99C-04163CBDE4EE}" srcOrd="2" destOrd="0" presId="urn:microsoft.com/office/officeart/2005/8/layout/hProcess3"/>
    <dgm:cxn modelId="{EC74B7AA-2C3E-439E-AB2C-9F7999EA1EB2}" type="presParOf" srcId="{BB8406ED-DD42-4E3D-A056-5F1AE1E58271}" destId="{E9AB196E-43C1-40EB-A3F0-3435F252D452}" srcOrd="3" destOrd="0" presId="urn:microsoft.com/office/officeart/2005/8/layout/hProcess3"/>
    <dgm:cxn modelId="{9D90F84D-ECF0-4FA4-B147-4B9DD59B48CB}" type="presParOf" srcId="{760320CF-7682-4FC3-8B68-FAE55511FE17}" destId="{17CE12CC-1CAE-41EE-BFE7-6BCDEF08F971}" srcOrd="6" destOrd="0" presId="urn:microsoft.com/office/officeart/2005/8/layout/hProcess3"/>
    <dgm:cxn modelId="{CBACCD4B-CDC7-4F13-904F-49F552FB8417}" type="presParOf" srcId="{760320CF-7682-4FC3-8B68-FAE55511FE17}" destId="{83162660-F3B3-418E-A509-632A66A0C91C}" srcOrd="7" destOrd="0" presId="urn:microsoft.com/office/officeart/2005/8/layout/hProcess3"/>
    <dgm:cxn modelId="{9ED1D210-939B-48CC-A394-9F7478C3E33E}" type="presParOf" srcId="{83162660-F3B3-418E-A509-632A66A0C91C}" destId="{AAD384BF-06A5-478D-AC8E-B10A4A748657}" srcOrd="0" destOrd="0" presId="urn:microsoft.com/office/officeart/2005/8/layout/hProcess3"/>
    <dgm:cxn modelId="{07B56A36-982E-4009-8DDD-B1CCEF6E4561}" type="presParOf" srcId="{83162660-F3B3-418E-A509-632A66A0C91C}" destId="{E613F59B-ECCD-443D-B6F0-F620C547C71E}" srcOrd="1" destOrd="0" presId="urn:microsoft.com/office/officeart/2005/8/layout/hProcess3"/>
    <dgm:cxn modelId="{08EA9C4B-9545-4622-B46A-0600594596A4}" type="presParOf" srcId="{83162660-F3B3-418E-A509-632A66A0C91C}" destId="{A6A8DCBE-8A65-4910-BAA9-06D094F4FA44}" srcOrd="2" destOrd="0" presId="urn:microsoft.com/office/officeart/2005/8/layout/hProcess3"/>
    <dgm:cxn modelId="{65109FE0-86D7-48CF-BD02-184162AF185C}" type="presParOf" srcId="{83162660-F3B3-418E-A509-632A66A0C91C}" destId="{9A294699-79A7-4E27-BA79-04F5789B1E04}" srcOrd="3" destOrd="0" presId="urn:microsoft.com/office/officeart/2005/8/layout/hProcess3"/>
    <dgm:cxn modelId="{7480F19D-FCF9-4F0F-A1CA-D12BB5FA8E3E}" type="presParOf" srcId="{760320CF-7682-4FC3-8B68-FAE55511FE17}" destId="{2FB150C9-14DB-49F6-AB2A-5CB51099F81B}" srcOrd="8" destOrd="0" presId="urn:microsoft.com/office/officeart/2005/8/layout/hProcess3"/>
    <dgm:cxn modelId="{BCDE4698-3FDF-4A61-B3DA-6E53B2F88FC4}" type="presParOf" srcId="{760320CF-7682-4FC3-8B68-FAE55511FE17}" destId="{9FFE0C7C-98B2-4B34-91D0-F45B1E258D91}" srcOrd="9" destOrd="0" presId="urn:microsoft.com/office/officeart/2005/8/layout/hProcess3"/>
    <dgm:cxn modelId="{7FD16A48-55DC-452A-84BA-6CB14347563A}" type="presParOf" srcId="{9FFE0C7C-98B2-4B34-91D0-F45B1E258D91}" destId="{3EFB9CCE-F477-452C-B6FC-A433A6FD2278}" srcOrd="0" destOrd="0" presId="urn:microsoft.com/office/officeart/2005/8/layout/hProcess3"/>
    <dgm:cxn modelId="{F76165D2-92D0-4C86-9880-B9A36C58372A}" type="presParOf" srcId="{9FFE0C7C-98B2-4B34-91D0-F45B1E258D91}" destId="{0DC07B65-55D5-4940-9DEC-EBC9B159AFEB}" srcOrd="1" destOrd="0" presId="urn:microsoft.com/office/officeart/2005/8/layout/hProcess3"/>
    <dgm:cxn modelId="{73FC056D-A855-47BF-A148-3B98E5CC83FA}" type="presParOf" srcId="{9FFE0C7C-98B2-4B34-91D0-F45B1E258D91}" destId="{2FB409AC-6C55-4576-9EC3-641794D6DEED}" srcOrd="2" destOrd="0" presId="urn:microsoft.com/office/officeart/2005/8/layout/hProcess3"/>
    <dgm:cxn modelId="{416C12D7-2EC8-4275-879B-430A7DF14BDA}" type="presParOf" srcId="{9FFE0C7C-98B2-4B34-91D0-F45B1E258D91}" destId="{D76008B2-F1A2-4467-9FB6-7B6C0A4BFE56}" srcOrd="3" destOrd="0" presId="urn:microsoft.com/office/officeart/2005/8/layout/hProcess3"/>
    <dgm:cxn modelId="{10C1B6E3-61A1-49EA-B5BA-F93A2CBA0D93}" type="presParOf" srcId="{760320CF-7682-4FC3-8B68-FAE55511FE17}" destId="{056CDB6D-60F3-4B87-98ED-20D70134B5CF}" srcOrd="10" destOrd="0" presId="urn:microsoft.com/office/officeart/2005/8/layout/hProcess3"/>
    <dgm:cxn modelId="{6D0A50C2-18C6-4873-8358-6F562F36C017}" type="presParOf" srcId="{760320CF-7682-4FC3-8B68-FAE55511FE17}" destId="{1BF07A3E-B3D7-4E95-BC08-2C4F6003409A}" srcOrd="11" destOrd="0" presId="urn:microsoft.com/office/officeart/2005/8/layout/hProcess3"/>
    <dgm:cxn modelId="{2280AC4D-87FE-4F6B-8D8D-CDE46493B6B5}" type="presParOf" srcId="{1BF07A3E-B3D7-4E95-BC08-2C4F6003409A}" destId="{2F27CAB3-FE30-401A-A08D-EEDB51D66A9B}" srcOrd="0" destOrd="0" presId="urn:microsoft.com/office/officeart/2005/8/layout/hProcess3"/>
    <dgm:cxn modelId="{00EF3DBB-87E2-41BA-8D96-AF24C0EAC701}" type="presParOf" srcId="{1BF07A3E-B3D7-4E95-BC08-2C4F6003409A}" destId="{B8EB6AD3-A00D-46D1-9C92-7C91E27CF056}" srcOrd="1" destOrd="0" presId="urn:microsoft.com/office/officeart/2005/8/layout/hProcess3"/>
    <dgm:cxn modelId="{1A02F7D0-9EAC-4C05-9EA3-920ADC2DDA79}" type="presParOf" srcId="{1BF07A3E-B3D7-4E95-BC08-2C4F6003409A}" destId="{CB73FA92-761D-4934-AC4C-2039F7E2BDE0}" srcOrd="2" destOrd="0" presId="urn:microsoft.com/office/officeart/2005/8/layout/hProcess3"/>
    <dgm:cxn modelId="{708FE595-AA45-4198-9C22-2CE122DF8510}" type="presParOf" srcId="{1BF07A3E-B3D7-4E95-BC08-2C4F6003409A}" destId="{5CD9A09F-96E1-43EB-9A57-1AC69BE70EE8}" srcOrd="3" destOrd="0" presId="urn:microsoft.com/office/officeart/2005/8/layout/hProcess3"/>
    <dgm:cxn modelId="{82819DF0-8147-4258-B752-EB570EB30B30}" type="presParOf" srcId="{760320CF-7682-4FC3-8B68-FAE55511FE17}" destId="{501E9310-4C15-4FD6-9272-8AABEACCD7CB}" srcOrd="12" destOrd="0" presId="urn:microsoft.com/office/officeart/2005/8/layout/hProcess3"/>
    <dgm:cxn modelId="{5332AA08-B6C0-4722-ADD3-3BD59034B60E}" type="presParOf" srcId="{760320CF-7682-4FC3-8B68-FAE55511FE17}" destId="{9DE8B647-276B-4F68-B9BC-8EA9642F1EDF}" srcOrd="13" destOrd="0" presId="urn:microsoft.com/office/officeart/2005/8/layout/hProcess3"/>
    <dgm:cxn modelId="{3663D810-DA7F-4D66-B60C-EDF1D99AFE05}" type="presParOf" srcId="{9DE8B647-276B-4F68-B9BC-8EA9642F1EDF}" destId="{F8CCADE6-99B3-42B6-AD92-679872E7C91A}" srcOrd="0" destOrd="0" presId="urn:microsoft.com/office/officeart/2005/8/layout/hProcess3"/>
    <dgm:cxn modelId="{4A536032-C863-4CA7-B17F-38ABB85A5B3C}" type="presParOf" srcId="{9DE8B647-276B-4F68-B9BC-8EA9642F1EDF}" destId="{D185B3FF-D194-4618-9949-E8DC347BBF12}" srcOrd="1" destOrd="0" presId="urn:microsoft.com/office/officeart/2005/8/layout/hProcess3"/>
    <dgm:cxn modelId="{D679DC8A-BC45-4DBB-A3A4-147A72B0CD33}" type="presParOf" srcId="{9DE8B647-276B-4F68-B9BC-8EA9642F1EDF}" destId="{6A2F002A-2732-48E3-B3F6-65F63B90A625}" srcOrd="2" destOrd="0" presId="urn:microsoft.com/office/officeart/2005/8/layout/hProcess3"/>
    <dgm:cxn modelId="{D6658429-3B17-4451-A114-05BBAFC3F961}" type="presParOf" srcId="{9DE8B647-276B-4F68-B9BC-8EA9642F1EDF}" destId="{9B47D39F-3F4B-4309-99F4-AC1DA4DF6BFF}" srcOrd="3" destOrd="0" presId="urn:microsoft.com/office/officeart/2005/8/layout/hProcess3"/>
    <dgm:cxn modelId="{53520E8C-A08E-4C6C-A60A-D29CC4DA4585}" type="presParOf" srcId="{760320CF-7682-4FC3-8B68-FAE55511FE17}" destId="{9153DC5E-4F13-421C-AA26-2C76F71EE4D9}" srcOrd="14" destOrd="0" presId="urn:microsoft.com/office/officeart/2005/8/layout/hProcess3"/>
    <dgm:cxn modelId="{607120FE-1B88-4396-AF28-C8FFABEC6C36}" type="presParOf" srcId="{760320CF-7682-4FC3-8B68-FAE55511FE17}" destId="{13C87CFE-2E35-46F1-A2DE-C30ADC02DC36}" srcOrd="15" destOrd="0" presId="urn:microsoft.com/office/officeart/2005/8/layout/hProcess3"/>
    <dgm:cxn modelId="{1885A8BF-38DF-4112-8AA9-1120C493E6A6}" type="presParOf" srcId="{13C87CFE-2E35-46F1-A2DE-C30ADC02DC36}" destId="{D267608B-D15B-4546-B64F-012231ED7B25}" srcOrd="0" destOrd="0" presId="urn:microsoft.com/office/officeart/2005/8/layout/hProcess3"/>
    <dgm:cxn modelId="{6D3EEDA4-F840-4CD8-BDFD-D570D0472062}" type="presParOf" srcId="{13C87CFE-2E35-46F1-A2DE-C30ADC02DC36}" destId="{3EBA3FD1-D792-4628-B0CF-C3A1C8469338}" srcOrd="1" destOrd="0" presId="urn:microsoft.com/office/officeart/2005/8/layout/hProcess3"/>
    <dgm:cxn modelId="{6FFAA27F-87FA-4804-80CD-EE6130DB93E9}" type="presParOf" srcId="{13C87CFE-2E35-46F1-A2DE-C30ADC02DC36}" destId="{505FE514-6C36-4772-9038-863B398FBD06}" srcOrd="2" destOrd="0" presId="urn:microsoft.com/office/officeart/2005/8/layout/hProcess3"/>
    <dgm:cxn modelId="{A18A1602-BD09-44C5-A427-D1AFF2EEC4C6}" type="presParOf" srcId="{13C87CFE-2E35-46F1-A2DE-C30ADC02DC36}" destId="{B7DF7471-D4E2-42DD-9437-88CE094FE173}" srcOrd="3" destOrd="0" presId="urn:microsoft.com/office/officeart/2005/8/layout/hProcess3"/>
    <dgm:cxn modelId="{EFB0DC2D-54C3-494C-B4E7-9AE8C7CD4554}" type="presParOf" srcId="{760320CF-7682-4FC3-8B68-FAE55511FE17}" destId="{DCFF20AD-754E-499C-BD31-4AD49B872D3C}" srcOrd="16" destOrd="0" presId="urn:microsoft.com/office/officeart/2005/8/layout/hProcess3"/>
    <dgm:cxn modelId="{4396E461-977C-410A-9CCE-7E3609AC48A5}" type="presParOf" srcId="{760320CF-7682-4FC3-8B68-FAE55511FE17}" destId="{E60D5963-183E-4C7B-B566-0115BEB73A02}" srcOrd="17" destOrd="0" presId="urn:microsoft.com/office/officeart/2005/8/layout/hProcess3"/>
    <dgm:cxn modelId="{E8DEB781-AE75-4D23-BD31-39B4CE90DD88}" type="presParOf" srcId="{760320CF-7682-4FC3-8B68-FAE55511FE17}" destId="{90F35847-3A82-4573-A212-6E7DBC1BD21B}" srcOrd="18" destOrd="0" presId="urn:microsoft.com/office/officeart/2005/8/layout/hProcess3"/>
  </dgm:cxnLst>
  <dgm:bg/>
  <dgm:whole/>
  <dgm:extLst>
    <a:ext uri="http://schemas.microsoft.com/office/drawing/2008/diagram">
      <dsp:dataModelExt xmlns:dsp="http://schemas.microsoft.com/office/drawing/2008/diagram" relId="rId1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734406-26BD-4DD9-ACD5-33EA8CC9E7C7}">
      <dsp:nvSpPr>
        <dsp:cNvPr id="0" name=""/>
        <dsp:cNvSpPr/>
      </dsp:nvSpPr>
      <dsp:spPr>
        <a:xfrm rot="16200000">
          <a:off x="865955" y="-865955"/>
          <a:ext cx="4978604" cy="6710515"/>
        </a:xfrm>
        <a:prstGeom prst="round1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endParaRPr lang="en-US" sz="2400" b="1" kern="12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marL="0" lvl="0" indent="0" algn="ctr" defTabSz="1066800">
            <a:lnSpc>
              <a:spcPct val="90000"/>
            </a:lnSpc>
            <a:spcBef>
              <a:spcPct val="0"/>
            </a:spcBef>
            <a:spcAft>
              <a:spcPct val="35000"/>
            </a:spcAft>
            <a:buNone/>
          </a:pPr>
          <a:endParaRPr lang="en-US" sz="2400" b="1" kern="12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marL="0" lvl="0" indent="0" algn="ctr" defTabSz="1066800">
            <a:lnSpc>
              <a:spcPct val="90000"/>
            </a:lnSpc>
            <a:spcBef>
              <a:spcPct val="0"/>
            </a:spcBef>
            <a:spcAft>
              <a:spcPct val="35000"/>
            </a:spcAft>
            <a:buNone/>
          </a:pPr>
          <a:endParaRPr lang="en-US" sz="2400" b="1" kern="12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marL="0" lvl="0" indent="0" algn="ctr" defTabSz="1066800">
            <a:lnSpc>
              <a:spcPct val="90000"/>
            </a:lnSpc>
            <a:spcBef>
              <a:spcPct val="0"/>
            </a:spcBef>
            <a:spcAft>
              <a:spcPct val="35000"/>
            </a:spcAft>
            <a:buNone/>
          </a:pPr>
          <a:r>
            <a:rPr lang="en-US" sz="2400" b="1" kern="1200" dirty="0">
              <a:solidFill>
                <a:schemeClr val="tx1"/>
              </a:solidFill>
              <a:effectLst/>
              <a:latin typeface="Arial" panose="020B0604020202020204" pitchFamily="34" charset="0"/>
              <a:ea typeface="Calibri" panose="020F0502020204030204" pitchFamily="34" charset="0"/>
              <a:cs typeface="Arial" panose="020B0604020202020204" pitchFamily="34" charset="0"/>
            </a:rPr>
            <a:t>Strength - </a:t>
          </a:r>
        </a:p>
        <a:p>
          <a:pPr marL="0" lvl="0" indent="0" algn="just" defTabSz="1066800">
            <a:lnSpc>
              <a:spcPct val="90000"/>
            </a:lnSpc>
            <a:spcBef>
              <a:spcPct val="0"/>
            </a:spcBef>
            <a:spcAft>
              <a:spcPct val="35000"/>
            </a:spcAft>
            <a:buFont typeface="Arial" panose="020B0604020202020204" pitchFamily="34" charset="0"/>
            <a:buNone/>
          </a:pPr>
          <a:r>
            <a:rPr lang="en-US" sz="2400" kern="1200" dirty="0">
              <a:solidFill>
                <a:schemeClr val="tx1"/>
              </a:solidFill>
              <a:effectLst/>
              <a:latin typeface="Arial" panose="020B0604020202020204" pitchFamily="34" charset="0"/>
              <a:ea typeface="Calibri" panose="020F0502020204030204" pitchFamily="34" charset="0"/>
              <a:cs typeface="Arial" panose="020B0604020202020204" pitchFamily="34" charset="0"/>
            </a:rPr>
            <a:t>Brand Partnership</a:t>
          </a:r>
        </a:p>
        <a:p>
          <a:pPr marL="0" lvl="0" indent="0" algn="just" defTabSz="1066800">
            <a:lnSpc>
              <a:spcPct val="90000"/>
            </a:lnSpc>
            <a:spcBef>
              <a:spcPct val="0"/>
            </a:spcBef>
            <a:spcAft>
              <a:spcPct val="35000"/>
            </a:spcAft>
            <a:buFont typeface="Arial" panose="020B0604020202020204" pitchFamily="34" charset="0"/>
            <a:buNone/>
          </a:pPr>
          <a:r>
            <a:rPr lang="en-US" sz="2400" kern="1200" dirty="0">
              <a:solidFill>
                <a:schemeClr val="tx1"/>
              </a:solidFill>
              <a:effectLst/>
              <a:latin typeface="Arial" panose="020B0604020202020204" pitchFamily="34" charset="0"/>
              <a:ea typeface="Calibri" panose="020F0502020204030204" pitchFamily="34" charset="0"/>
              <a:cs typeface="Arial" panose="020B0604020202020204" pitchFamily="34" charset="0"/>
            </a:rPr>
            <a:t>Experienced workforce</a:t>
          </a:r>
        </a:p>
        <a:p>
          <a:pPr marL="0" lvl="0" indent="0" algn="just" defTabSz="1066800">
            <a:lnSpc>
              <a:spcPct val="90000"/>
            </a:lnSpc>
            <a:spcBef>
              <a:spcPct val="0"/>
            </a:spcBef>
            <a:spcAft>
              <a:spcPct val="35000"/>
            </a:spcAft>
            <a:buFont typeface="Arial" panose="020B0604020202020204" pitchFamily="34" charset="0"/>
            <a:buNone/>
          </a:pPr>
          <a:r>
            <a:rPr lang="en-US" sz="2400" kern="1200" dirty="0">
              <a:solidFill>
                <a:schemeClr val="tx1"/>
              </a:solidFill>
              <a:effectLst/>
              <a:latin typeface="Arial" panose="020B0604020202020204" pitchFamily="34" charset="0"/>
              <a:ea typeface="Calibri" panose="020F0502020204030204" pitchFamily="34" charset="0"/>
              <a:cs typeface="Arial" panose="020B0604020202020204" pitchFamily="34" charset="0"/>
            </a:rPr>
            <a:t>Range of products</a:t>
          </a:r>
        </a:p>
        <a:p>
          <a:pPr marL="0" lvl="0" indent="0" algn="just" defTabSz="1066800">
            <a:lnSpc>
              <a:spcPct val="90000"/>
            </a:lnSpc>
            <a:spcBef>
              <a:spcPct val="0"/>
            </a:spcBef>
            <a:spcAft>
              <a:spcPct val="35000"/>
            </a:spcAft>
            <a:buFont typeface="Arial" panose="020B0604020202020204" pitchFamily="34" charset="0"/>
            <a:buNone/>
          </a:pPr>
          <a:r>
            <a:rPr lang="en-US" sz="2400" kern="1200" dirty="0">
              <a:solidFill>
                <a:schemeClr val="tx1"/>
              </a:solidFill>
              <a:effectLst/>
              <a:latin typeface="Arial" panose="020B0604020202020204" pitchFamily="34" charset="0"/>
              <a:ea typeface="Calibri" panose="020F0502020204030204" pitchFamily="34" charset="0"/>
              <a:cs typeface="Arial" panose="020B0604020202020204" pitchFamily="34" charset="0"/>
            </a:rPr>
            <a:t>Strong financial record </a:t>
          </a:r>
        </a:p>
        <a:p>
          <a:pPr marL="0" lvl="0" indent="0" algn="just" defTabSz="1066800">
            <a:lnSpc>
              <a:spcPct val="90000"/>
            </a:lnSpc>
            <a:spcBef>
              <a:spcPct val="0"/>
            </a:spcBef>
            <a:spcAft>
              <a:spcPct val="35000"/>
            </a:spcAft>
            <a:buFont typeface="Arial" panose="020B0604020202020204" pitchFamily="34" charset="0"/>
            <a:buNone/>
          </a:pPr>
          <a:r>
            <a:rPr lang="en-US" sz="2400" kern="1200" dirty="0">
              <a:solidFill>
                <a:schemeClr val="tx1"/>
              </a:solidFill>
              <a:effectLst/>
              <a:latin typeface="Arial" panose="020B0604020202020204" pitchFamily="34" charset="0"/>
              <a:ea typeface="Calibri" panose="020F0502020204030204" pitchFamily="34" charset="0"/>
              <a:cs typeface="Arial" panose="020B0604020202020204" pitchFamily="34" charset="0"/>
            </a:rPr>
            <a:t>Customer trust</a:t>
          </a:r>
        </a:p>
        <a:p>
          <a:pPr marL="0" lvl="0" indent="0" algn="just" defTabSz="1066800">
            <a:lnSpc>
              <a:spcPct val="90000"/>
            </a:lnSpc>
            <a:spcBef>
              <a:spcPct val="0"/>
            </a:spcBef>
            <a:spcAft>
              <a:spcPct val="35000"/>
            </a:spcAft>
            <a:buFont typeface="Arial" panose="020B0604020202020204" pitchFamily="34" charset="0"/>
            <a:buNone/>
          </a:pPr>
          <a:r>
            <a:rPr lang="en-US" sz="2400" kern="1200" dirty="0">
              <a:solidFill>
                <a:schemeClr val="tx1"/>
              </a:solidFill>
              <a:effectLst/>
              <a:latin typeface="Arial" panose="020B0604020202020204" pitchFamily="34" charset="0"/>
              <a:ea typeface="Calibri" panose="020F0502020204030204" pitchFamily="34" charset="0"/>
              <a:cs typeface="Arial" panose="020B0604020202020204" pitchFamily="34" charset="0"/>
            </a:rPr>
            <a:t>Trademark and patent </a:t>
          </a:r>
        </a:p>
        <a:p>
          <a:pPr marL="0" lvl="0" indent="0" algn="just" defTabSz="1066800">
            <a:lnSpc>
              <a:spcPct val="90000"/>
            </a:lnSpc>
            <a:spcBef>
              <a:spcPct val="0"/>
            </a:spcBef>
            <a:spcAft>
              <a:spcPct val="35000"/>
            </a:spcAft>
            <a:buFont typeface="Arial" panose="020B0604020202020204" pitchFamily="34" charset="0"/>
            <a:buNone/>
          </a:pPr>
          <a:r>
            <a:rPr lang="en-US" sz="2400" kern="12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Globalisation</a:t>
          </a:r>
          <a:r>
            <a:rPr lang="en-US" sz="2400" kern="1200" dirty="0">
              <a:solidFill>
                <a:schemeClr val="tx1"/>
              </a:solidFill>
              <a:effectLst/>
              <a:latin typeface="Arial" panose="020B0604020202020204" pitchFamily="34" charset="0"/>
              <a:ea typeface="Calibri" panose="020F0502020204030204" pitchFamily="34" charset="0"/>
              <a:cs typeface="Arial" panose="020B0604020202020204" pitchFamily="34" charset="0"/>
            </a:rPr>
            <a:t> and worldwide services</a:t>
          </a:r>
        </a:p>
        <a:p>
          <a:pPr marL="0" lvl="0" indent="0" algn="just" defTabSz="1066800">
            <a:lnSpc>
              <a:spcPct val="90000"/>
            </a:lnSpc>
            <a:spcBef>
              <a:spcPct val="0"/>
            </a:spcBef>
            <a:spcAft>
              <a:spcPct val="35000"/>
            </a:spcAft>
            <a:buFont typeface="Arial" panose="020B0604020202020204" pitchFamily="34" charset="0"/>
            <a:buNone/>
          </a:pPr>
          <a:r>
            <a:rPr lang="en-US" sz="2400" kern="1200" dirty="0">
              <a:solidFill>
                <a:schemeClr val="tx1"/>
              </a:solidFill>
              <a:effectLst/>
              <a:latin typeface="Arial" panose="020B0604020202020204" pitchFamily="34" charset="0"/>
              <a:ea typeface="Calibri" panose="020F0502020204030204" pitchFamily="34" charset="0"/>
              <a:cs typeface="Arial" panose="020B0604020202020204" pitchFamily="34" charset="0"/>
            </a:rPr>
            <a:t>Investments in developing countries </a:t>
          </a:r>
          <a:endParaRPr lang="en-US" sz="2400" kern="1200" dirty="0">
            <a:solidFill>
              <a:schemeClr val="tx1"/>
            </a:solidFill>
            <a:latin typeface="Arial" panose="020B0604020202020204" pitchFamily="34" charset="0"/>
            <a:cs typeface="Arial" panose="020B0604020202020204" pitchFamily="34" charset="0"/>
          </a:endParaRPr>
        </a:p>
      </dsp:txBody>
      <dsp:txXfrm rot="5400000">
        <a:off x="0" y="0"/>
        <a:ext cx="6710515" cy="3733953"/>
      </dsp:txXfrm>
    </dsp:sp>
    <dsp:sp modelId="{831E2F20-0B66-461F-81DC-0F696EA16967}">
      <dsp:nvSpPr>
        <dsp:cNvPr id="0" name=""/>
        <dsp:cNvSpPr/>
      </dsp:nvSpPr>
      <dsp:spPr>
        <a:xfrm>
          <a:off x="6710515" y="0"/>
          <a:ext cx="6710515" cy="4978604"/>
        </a:xfrm>
        <a:prstGeom prst="round1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n-US" sz="2400" kern="1200">
              <a:solidFill>
                <a:schemeClr val="tx1"/>
              </a:solidFill>
              <a:effectLst/>
              <a:latin typeface="Arial" panose="020B0604020202020204" pitchFamily="34" charset="0"/>
              <a:ea typeface="Calibri" panose="020F0502020204030204" pitchFamily="34" charset="0"/>
              <a:cs typeface="Arial" panose="020B0604020202020204" pitchFamily="34" charset="0"/>
            </a:rPr>
            <a:t>Weakness – </a:t>
          </a:r>
        </a:p>
        <a:p>
          <a:pPr marL="0" lvl="0" indent="0" algn="ctr" defTabSz="1066800">
            <a:lnSpc>
              <a:spcPct val="90000"/>
            </a:lnSpc>
            <a:spcBef>
              <a:spcPct val="0"/>
            </a:spcBef>
            <a:spcAft>
              <a:spcPct val="35000"/>
            </a:spcAft>
            <a:buNone/>
          </a:pPr>
          <a:endParaRPr lang="en-US" sz="2400" kern="120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marL="0" lvl="0" indent="0" algn="just" defTabSz="1066800">
            <a:lnSpc>
              <a:spcPct val="90000"/>
            </a:lnSpc>
            <a:spcBef>
              <a:spcPct val="0"/>
            </a:spcBef>
            <a:spcAft>
              <a:spcPct val="35000"/>
            </a:spcAft>
            <a:buNone/>
          </a:pPr>
          <a:r>
            <a:rPr lang="en-US" sz="2400" kern="1200">
              <a:solidFill>
                <a:schemeClr val="tx1"/>
              </a:solidFill>
              <a:effectLst/>
              <a:latin typeface="Arial" panose="020B0604020202020204" pitchFamily="34" charset="0"/>
              <a:ea typeface="Calibri" panose="020F0502020204030204" pitchFamily="34" charset="0"/>
              <a:cs typeface="Arial" panose="020B0604020202020204" pitchFamily="34" charset="0"/>
            </a:rPr>
            <a:t>Policy compliance</a:t>
          </a:r>
        </a:p>
        <a:p>
          <a:pPr marL="0" lvl="0" indent="0" algn="just" defTabSz="1066800">
            <a:lnSpc>
              <a:spcPct val="90000"/>
            </a:lnSpc>
            <a:spcBef>
              <a:spcPct val="0"/>
            </a:spcBef>
            <a:spcAft>
              <a:spcPct val="35000"/>
            </a:spcAft>
            <a:buNone/>
          </a:pPr>
          <a:r>
            <a:rPr lang="en-US" sz="2400" kern="1200">
              <a:solidFill>
                <a:schemeClr val="tx1"/>
              </a:solidFill>
              <a:effectLst/>
              <a:latin typeface="Arial" panose="020B0604020202020204" pitchFamily="34" charset="0"/>
              <a:ea typeface="Calibri" panose="020F0502020204030204" pitchFamily="34" charset="0"/>
              <a:cs typeface="Arial" panose="020B0604020202020204" pitchFamily="34" charset="0"/>
            </a:rPr>
            <a:t>Service delivery </a:t>
          </a:r>
        </a:p>
        <a:p>
          <a:pPr marL="0" lvl="0" indent="0" algn="just" defTabSz="1066800">
            <a:lnSpc>
              <a:spcPct val="90000"/>
            </a:lnSpc>
            <a:spcBef>
              <a:spcPct val="0"/>
            </a:spcBef>
            <a:spcAft>
              <a:spcPct val="35000"/>
            </a:spcAft>
            <a:buNone/>
          </a:pPr>
          <a:r>
            <a:rPr lang="en-US" sz="2400" kern="1200">
              <a:solidFill>
                <a:schemeClr val="tx1"/>
              </a:solidFill>
              <a:effectLst/>
              <a:latin typeface="Arial" panose="020B0604020202020204" pitchFamily="34" charset="0"/>
              <a:ea typeface="Calibri" panose="020F0502020204030204" pitchFamily="34" charset="0"/>
              <a:cs typeface="Arial" panose="020B0604020202020204" pitchFamily="34" charset="0"/>
            </a:rPr>
            <a:t>Pricing strategy</a:t>
          </a:r>
        </a:p>
        <a:p>
          <a:pPr marL="0" lvl="0" indent="0" algn="just" defTabSz="1066800">
            <a:lnSpc>
              <a:spcPct val="90000"/>
            </a:lnSpc>
            <a:spcBef>
              <a:spcPct val="0"/>
            </a:spcBef>
            <a:spcAft>
              <a:spcPct val="35000"/>
            </a:spcAft>
            <a:buNone/>
          </a:pPr>
          <a:r>
            <a:rPr lang="en-US" sz="2400" kern="1200">
              <a:solidFill>
                <a:schemeClr val="tx1"/>
              </a:solidFill>
              <a:effectLst/>
              <a:latin typeface="Arial" panose="020B0604020202020204" pitchFamily="34" charset="0"/>
              <a:ea typeface="Calibri" panose="020F0502020204030204" pitchFamily="34" charset="0"/>
              <a:cs typeface="Arial" panose="020B0604020202020204" pitchFamily="34" charset="0"/>
            </a:rPr>
            <a:t>Marketing </a:t>
          </a:r>
          <a:endParaRPr lang="en-US" sz="2400" kern="1200" dirty="0">
            <a:solidFill>
              <a:schemeClr val="tx1"/>
            </a:solidFill>
            <a:latin typeface="Arial" panose="020B0604020202020204" pitchFamily="34" charset="0"/>
            <a:cs typeface="Arial" panose="020B0604020202020204" pitchFamily="34" charset="0"/>
          </a:endParaRPr>
        </a:p>
      </dsp:txBody>
      <dsp:txXfrm>
        <a:off x="6710515" y="0"/>
        <a:ext cx="6710515" cy="3733953"/>
      </dsp:txXfrm>
    </dsp:sp>
    <dsp:sp modelId="{1AE0B593-7AB2-4959-B877-8DA122E86F22}">
      <dsp:nvSpPr>
        <dsp:cNvPr id="0" name=""/>
        <dsp:cNvSpPr/>
      </dsp:nvSpPr>
      <dsp:spPr>
        <a:xfrm rot="10800000">
          <a:off x="0" y="4978604"/>
          <a:ext cx="6710515" cy="4978604"/>
        </a:xfrm>
        <a:prstGeom prst="round1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n-US" sz="2400" b="1" kern="1200" dirty="0">
              <a:solidFill>
                <a:schemeClr val="tx1"/>
              </a:solidFill>
              <a:effectLst/>
              <a:latin typeface="Arial" panose="020B0604020202020204" pitchFamily="34" charset="0"/>
              <a:ea typeface="Calibri" panose="020F0502020204030204" pitchFamily="34" charset="0"/>
              <a:cs typeface="Arial" panose="020B0604020202020204" pitchFamily="34" charset="0"/>
            </a:rPr>
            <a:t>Opportunities </a:t>
          </a:r>
        </a:p>
        <a:p>
          <a:pPr marL="0" lvl="0" indent="0" algn="just" defTabSz="1066800">
            <a:lnSpc>
              <a:spcPct val="90000"/>
            </a:lnSpc>
            <a:spcBef>
              <a:spcPct val="0"/>
            </a:spcBef>
            <a:spcAft>
              <a:spcPct val="35000"/>
            </a:spcAft>
            <a:buFont typeface="Arial" panose="020B0604020202020204" pitchFamily="34" charset="0"/>
            <a:buNone/>
          </a:pPr>
          <a:endParaRPr lang="en-US" sz="2400" kern="12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marL="0" lvl="0" indent="0" algn="just" defTabSz="1066800">
            <a:lnSpc>
              <a:spcPct val="90000"/>
            </a:lnSpc>
            <a:spcBef>
              <a:spcPct val="0"/>
            </a:spcBef>
            <a:spcAft>
              <a:spcPct val="35000"/>
            </a:spcAft>
            <a:buFont typeface="Arial" panose="020B0604020202020204" pitchFamily="34" charset="0"/>
            <a:buNone/>
          </a:pPr>
          <a:r>
            <a:rPr lang="en-US" sz="2400" kern="1200" dirty="0">
              <a:solidFill>
                <a:schemeClr val="tx1"/>
              </a:solidFill>
              <a:effectLst/>
              <a:latin typeface="Arial" panose="020B0604020202020204" pitchFamily="34" charset="0"/>
              <a:ea typeface="Calibri" panose="020F0502020204030204" pitchFamily="34" charset="0"/>
              <a:cs typeface="Arial" panose="020B0604020202020204" pitchFamily="34" charset="0"/>
            </a:rPr>
            <a:t>Acquisition of local players for expansion</a:t>
          </a:r>
        </a:p>
        <a:p>
          <a:pPr marL="0" lvl="0" indent="0" algn="just" defTabSz="1066800">
            <a:lnSpc>
              <a:spcPct val="90000"/>
            </a:lnSpc>
            <a:spcBef>
              <a:spcPct val="0"/>
            </a:spcBef>
            <a:spcAft>
              <a:spcPct val="35000"/>
            </a:spcAft>
            <a:buFont typeface="Arial" panose="020B0604020202020204" pitchFamily="34" charset="0"/>
            <a:buNone/>
          </a:pPr>
          <a:r>
            <a:rPr lang="en-US" sz="2400" kern="1200" dirty="0">
              <a:solidFill>
                <a:schemeClr val="tx1"/>
              </a:solidFill>
              <a:effectLst/>
              <a:latin typeface="Arial" panose="020B0604020202020204" pitchFamily="34" charset="0"/>
              <a:ea typeface="Calibri" panose="020F0502020204030204" pitchFamily="34" charset="0"/>
              <a:cs typeface="Arial" panose="020B0604020202020204" pitchFamily="34" charset="0"/>
            </a:rPr>
            <a:t>Expansion to E-commerce companies</a:t>
          </a:r>
        </a:p>
        <a:p>
          <a:pPr marL="0" lvl="0" indent="0" algn="just" defTabSz="1066800">
            <a:lnSpc>
              <a:spcPct val="90000"/>
            </a:lnSpc>
            <a:spcBef>
              <a:spcPct val="0"/>
            </a:spcBef>
            <a:spcAft>
              <a:spcPct val="35000"/>
            </a:spcAft>
            <a:buFont typeface="Arial" panose="020B0604020202020204" pitchFamily="34" charset="0"/>
            <a:buNone/>
          </a:pPr>
          <a:r>
            <a:rPr lang="en-US" sz="2400" kern="1200" dirty="0">
              <a:solidFill>
                <a:schemeClr val="tx1"/>
              </a:solidFill>
              <a:effectLst/>
              <a:latin typeface="Arial" panose="020B0604020202020204" pitchFamily="34" charset="0"/>
              <a:ea typeface="Calibri" panose="020F0502020204030204" pitchFamily="34" charset="0"/>
              <a:cs typeface="Arial" panose="020B0604020202020204" pitchFamily="34" charset="0"/>
            </a:rPr>
            <a:t>Supply chain </a:t>
          </a:r>
        </a:p>
        <a:p>
          <a:pPr marL="0" lvl="0" indent="0" algn="just" defTabSz="1066800">
            <a:lnSpc>
              <a:spcPct val="90000"/>
            </a:lnSpc>
            <a:spcBef>
              <a:spcPct val="0"/>
            </a:spcBef>
            <a:spcAft>
              <a:spcPct val="35000"/>
            </a:spcAft>
            <a:buFont typeface="Arial" panose="020B0604020202020204" pitchFamily="34" charset="0"/>
            <a:buNone/>
          </a:pPr>
          <a:r>
            <a:rPr lang="en-US" sz="2400" kern="1200" dirty="0">
              <a:solidFill>
                <a:schemeClr val="tx1"/>
              </a:solidFill>
              <a:effectLst/>
              <a:latin typeface="Arial" panose="020B0604020202020204" pitchFamily="34" charset="0"/>
              <a:ea typeface="Calibri" panose="020F0502020204030204" pitchFamily="34" charset="0"/>
              <a:cs typeface="Arial" panose="020B0604020202020204" pitchFamily="34" charset="0"/>
            </a:rPr>
            <a:t>Transportation of people </a:t>
          </a:r>
        </a:p>
        <a:p>
          <a:pPr marL="0" lvl="0" indent="0" algn="just" defTabSz="1066800">
            <a:lnSpc>
              <a:spcPct val="90000"/>
            </a:lnSpc>
            <a:spcBef>
              <a:spcPct val="0"/>
            </a:spcBef>
            <a:spcAft>
              <a:spcPct val="35000"/>
            </a:spcAft>
            <a:buFont typeface="Arial" panose="020B0604020202020204" pitchFamily="34" charset="0"/>
            <a:buNone/>
          </a:pPr>
          <a:r>
            <a:rPr lang="en-US" sz="2400" kern="12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Digitalisation</a:t>
          </a:r>
          <a:r>
            <a:rPr lang="en-US" sz="2400" kern="1200" dirty="0">
              <a:solidFill>
                <a:schemeClr val="tx1"/>
              </a:solidFill>
              <a:effectLst/>
              <a:latin typeface="Arial" panose="020B0604020202020204" pitchFamily="34" charset="0"/>
              <a:ea typeface="Calibri" panose="020F0502020204030204" pitchFamily="34" charset="0"/>
              <a:cs typeface="Arial" panose="020B0604020202020204" pitchFamily="34" charset="0"/>
            </a:rPr>
            <a:t> </a:t>
          </a:r>
          <a:endParaRPr lang="en-US" sz="2400" kern="1200" dirty="0">
            <a:solidFill>
              <a:schemeClr val="tx1"/>
            </a:solidFill>
            <a:latin typeface="Arial" panose="020B0604020202020204" pitchFamily="34" charset="0"/>
            <a:cs typeface="Arial" panose="020B0604020202020204" pitchFamily="34" charset="0"/>
          </a:endParaRPr>
        </a:p>
      </dsp:txBody>
      <dsp:txXfrm rot="10800000">
        <a:off x="0" y="6223256"/>
        <a:ext cx="6710515" cy="3733953"/>
      </dsp:txXfrm>
    </dsp:sp>
    <dsp:sp modelId="{F3F22E5C-24B4-43B7-830B-68BCA9820774}">
      <dsp:nvSpPr>
        <dsp:cNvPr id="0" name=""/>
        <dsp:cNvSpPr/>
      </dsp:nvSpPr>
      <dsp:spPr>
        <a:xfrm rot="5400000">
          <a:off x="7576471" y="4112649"/>
          <a:ext cx="4978604" cy="6710515"/>
        </a:xfrm>
        <a:prstGeom prst="round1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n-US" sz="2400" b="1" kern="1200" dirty="0">
              <a:solidFill>
                <a:schemeClr val="tx1"/>
              </a:solidFill>
              <a:effectLst/>
              <a:latin typeface="Arial" panose="020B0604020202020204" pitchFamily="34" charset="0"/>
              <a:ea typeface="Calibri" panose="020F0502020204030204" pitchFamily="34" charset="0"/>
              <a:cs typeface="Arial" panose="020B0604020202020204" pitchFamily="34" charset="0"/>
            </a:rPr>
            <a:t>Threat </a:t>
          </a:r>
        </a:p>
        <a:p>
          <a:pPr marL="0" lvl="0" indent="0" algn="ctr" defTabSz="1066800">
            <a:lnSpc>
              <a:spcPct val="90000"/>
            </a:lnSpc>
            <a:spcBef>
              <a:spcPct val="0"/>
            </a:spcBef>
            <a:spcAft>
              <a:spcPct val="35000"/>
            </a:spcAft>
            <a:buNone/>
          </a:pPr>
          <a:endParaRPr lang="en-US" sz="2400" kern="12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marL="0" lvl="0" indent="0" algn="just" defTabSz="1066800">
            <a:lnSpc>
              <a:spcPct val="90000"/>
            </a:lnSpc>
            <a:spcBef>
              <a:spcPct val="0"/>
            </a:spcBef>
            <a:spcAft>
              <a:spcPct val="35000"/>
            </a:spcAft>
            <a:buNone/>
          </a:pPr>
          <a:r>
            <a:rPr lang="en-US" sz="2400" kern="1200" dirty="0">
              <a:solidFill>
                <a:schemeClr val="tx1"/>
              </a:solidFill>
              <a:effectLst/>
              <a:latin typeface="Arial" panose="020B0604020202020204" pitchFamily="34" charset="0"/>
              <a:ea typeface="Calibri" panose="020F0502020204030204" pitchFamily="34" charset="0"/>
              <a:cs typeface="Arial" panose="020B0604020202020204" pitchFamily="34" charset="0"/>
            </a:rPr>
            <a:t>Competition by major logistics players like </a:t>
          </a:r>
          <a:r>
            <a:rPr lang="en-US" sz="2400" kern="12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Fedx</a:t>
          </a:r>
          <a:r>
            <a:rPr lang="en-US" sz="2400" kern="1200" dirty="0">
              <a:solidFill>
                <a:schemeClr val="tx1"/>
              </a:solidFill>
              <a:effectLst/>
              <a:latin typeface="Arial" panose="020B0604020202020204" pitchFamily="34" charset="0"/>
              <a:ea typeface="Calibri" panose="020F0502020204030204" pitchFamily="34" charset="0"/>
              <a:cs typeface="Arial" panose="020B0604020202020204" pitchFamily="34" charset="0"/>
            </a:rPr>
            <a:t> and UPS</a:t>
          </a:r>
        </a:p>
        <a:p>
          <a:pPr marL="0" lvl="0" indent="0" algn="just" defTabSz="1066800">
            <a:lnSpc>
              <a:spcPct val="90000"/>
            </a:lnSpc>
            <a:spcBef>
              <a:spcPct val="0"/>
            </a:spcBef>
            <a:spcAft>
              <a:spcPct val="35000"/>
            </a:spcAft>
            <a:buNone/>
          </a:pPr>
          <a:r>
            <a:rPr lang="en-US" sz="2400" kern="1200" dirty="0">
              <a:solidFill>
                <a:schemeClr val="tx1"/>
              </a:solidFill>
              <a:effectLst/>
              <a:latin typeface="Arial" panose="020B0604020202020204" pitchFamily="34" charset="0"/>
              <a:ea typeface="Calibri" panose="020F0502020204030204" pitchFamily="34" charset="0"/>
              <a:cs typeface="Arial" panose="020B0604020202020204" pitchFamily="34" charset="0"/>
            </a:rPr>
            <a:t>Local players </a:t>
          </a:r>
        </a:p>
        <a:p>
          <a:pPr marL="0" lvl="0" indent="0" algn="just" defTabSz="1066800">
            <a:lnSpc>
              <a:spcPct val="90000"/>
            </a:lnSpc>
            <a:spcBef>
              <a:spcPct val="0"/>
            </a:spcBef>
            <a:spcAft>
              <a:spcPct val="35000"/>
            </a:spcAft>
            <a:buNone/>
          </a:pPr>
          <a:r>
            <a:rPr lang="en-US" sz="2400" kern="1200" dirty="0">
              <a:solidFill>
                <a:schemeClr val="tx1"/>
              </a:solidFill>
              <a:effectLst/>
              <a:latin typeface="Arial" panose="020B0604020202020204" pitchFamily="34" charset="0"/>
              <a:ea typeface="Calibri" panose="020F0502020204030204" pitchFamily="34" charset="0"/>
              <a:cs typeface="Arial" panose="020B0604020202020204" pitchFamily="34" charset="0"/>
            </a:rPr>
            <a:t>Government policies </a:t>
          </a:r>
        </a:p>
        <a:p>
          <a:pPr marL="0" lvl="0" indent="0" algn="just" defTabSz="1066800">
            <a:lnSpc>
              <a:spcPct val="90000"/>
            </a:lnSpc>
            <a:spcBef>
              <a:spcPct val="0"/>
            </a:spcBef>
            <a:spcAft>
              <a:spcPct val="35000"/>
            </a:spcAft>
            <a:buNone/>
          </a:pPr>
          <a:r>
            <a:rPr lang="en-US" sz="2400" kern="1200" dirty="0">
              <a:solidFill>
                <a:schemeClr val="tx1"/>
              </a:solidFill>
              <a:effectLst/>
              <a:latin typeface="Arial" panose="020B0604020202020204" pitchFamily="34" charset="0"/>
              <a:ea typeface="Calibri" panose="020F0502020204030204" pitchFamily="34" charset="0"/>
              <a:cs typeface="Arial" panose="020B0604020202020204" pitchFamily="34" charset="0"/>
            </a:rPr>
            <a:t>Natural disasters and adverse economy </a:t>
          </a:r>
        </a:p>
        <a:p>
          <a:pPr marL="0" lvl="0" indent="0" algn="ctr" defTabSz="1066800">
            <a:lnSpc>
              <a:spcPct val="90000"/>
            </a:lnSpc>
            <a:spcBef>
              <a:spcPct val="0"/>
            </a:spcBef>
            <a:spcAft>
              <a:spcPct val="35000"/>
            </a:spcAft>
            <a:buNone/>
          </a:pPr>
          <a:endParaRPr lang="en-US" sz="1700" kern="1200" dirty="0">
            <a:solidFill>
              <a:schemeClr val="tx1"/>
            </a:solidFill>
          </a:endParaRPr>
        </a:p>
      </dsp:txBody>
      <dsp:txXfrm rot="-5400000">
        <a:off x="6710516" y="6223256"/>
        <a:ext cx="6710515" cy="3733953"/>
      </dsp:txXfrm>
    </dsp:sp>
    <dsp:sp modelId="{E8371C3A-6701-4FEA-9D0D-28F1E44A4B02}">
      <dsp:nvSpPr>
        <dsp:cNvPr id="0" name=""/>
        <dsp:cNvSpPr/>
      </dsp:nvSpPr>
      <dsp:spPr>
        <a:xfrm>
          <a:off x="3172114" y="4841207"/>
          <a:ext cx="8012436" cy="1461444"/>
        </a:xfrm>
        <a:prstGeom prst="roundRect">
          <a:avLst/>
        </a:prstGeom>
        <a:solidFill>
          <a:schemeClr val="accent2">
            <a:tint val="4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82880" tIns="182880" rIns="182880" bIns="182880" numCol="1" spcCol="1270" anchor="ctr" anchorCtr="0">
          <a:noAutofit/>
        </a:bodyPr>
        <a:lstStyle/>
        <a:p>
          <a:pPr marL="0" lvl="0" indent="0" algn="ctr" defTabSz="2133600">
            <a:lnSpc>
              <a:spcPct val="90000"/>
            </a:lnSpc>
            <a:spcBef>
              <a:spcPct val="0"/>
            </a:spcBef>
            <a:spcAft>
              <a:spcPct val="35000"/>
            </a:spcAft>
            <a:buNone/>
          </a:pPr>
          <a:r>
            <a:rPr lang="en-US" sz="4800" kern="1200" dirty="0">
              <a:solidFill>
                <a:schemeClr val="tx1"/>
              </a:solidFill>
              <a:latin typeface="Arial" panose="020B0604020202020204" pitchFamily="34" charset="0"/>
              <a:cs typeface="Arial" panose="020B0604020202020204" pitchFamily="34" charset="0"/>
            </a:rPr>
            <a:t>SWOT ANALYSIS</a:t>
          </a:r>
        </a:p>
        <a:p>
          <a:pPr marL="0" lvl="0" indent="0" algn="ctr" defTabSz="2133600">
            <a:lnSpc>
              <a:spcPct val="90000"/>
            </a:lnSpc>
            <a:spcBef>
              <a:spcPct val="0"/>
            </a:spcBef>
            <a:spcAft>
              <a:spcPct val="35000"/>
            </a:spcAft>
            <a:buNone/>
          </a:pPr>
          <a:r>
            <a:rPr lang="en-US" sz="1700" kern="1200" dirty="0">
              <a:solidFill>
                <a:schemeClr val="tx1"/>
              </a:solidFill>
            </a:rPr>
            <a:t>(</a:t>
          </a:r>
          <a:r>
            <a:rPr lang="en-US" sz="1700" kern="1200" dirty="0" err="1">
              <a:solidFill>
                <a:schemeClr val="tx1"/>
              </a:solidFill>
            </a:rPr>
            <a:t>Karingithi</a:t>
          </a:r>
          <a:r>
            <a:rPr lang="en-US" sz="1700" kern="1200" dirty="0">
              <a:solidFill>
                <a:schemeClr val="tx1"/>
              </a:solidFill>
            </a:rPr>
            <a:t>, 2012; Liu and Wen, 2012; Projects4MBA, 2022)</a:t>
          </a:r>
        </a:p>
      </dsp:txBody>
      <dsp:txXfrm>
        <a:off x="3243456" y="4912549"/>
        <a:ext cx="7869752" cy="131876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F35847-3A82-4573-A212-6E7DBC1BD21B}">
      <dsp:nvSpPr>
        <dsp:cNvPr id="0" name=""/>
        <dsp:cNvSpPr/>
      </dsp:nvSpPr>
      <dsp:spPr>
        <a:xfrm>
          <a:off x="0" y="59956"/>
          <a:ext cx="22758195" cy="3461890"/>
        </a:xfrm>
        <a:prstGeom prst="rightArrow">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EBA3FD1-D792-4628-B0CF-C3A1C8469338}">
      <dsp:nvSpPr>
        <dsp:cNvPr id="0" name=""/>
        <dsp:cNvSpPr/>
      </dsp:nvSpPr>
      <dsp:spPr>
        <a:xfrm>
          <a:off x="18813707" y="895450"/>
          <a:ext cx="3064025" cy="17309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84480" rIns="0" bIns="284480" numCol="1" spcCol="1270" anchor="ctr" anchorCtr="0">
          <a:noAutofit/>
        </a:bodyPr>
        <a:lstStyle/>
        <a:p>
          <a:pPr marL="0" lvl="0" indent="0" algn="ctr" defTabSz="1244600">
            <a:lnSpc>
              <a:spcPct val="90000"/>
            </a:lnSpc>
            <a:spcBef>
              <a:spcPct val="0"/>
            </a:spcBef>
            <a:spcAft>
              <a:spcPct val="35000"/>
            </a:spcAft>
            <a:buNone/>
          </a:pPr>
          <a:r>
            <a:rPr lang="en-US" sz="2800" kern="1200" dirty="0">
              <a:solidFill>
                <a:schemeClr val="tx1"/>
              </a:solidFill>
              <a:effectLst/>
              <a:latin typeface="Arial" panose="020B0604020202020204" pitchFamily="34" charset="0"/>
              <a:ea typeface="Calibri" panose="020F0502020204030204" pitchFamily="34" charset="0"/>
              <a:cs typeface="Arial" panose="020B0604020202020204" pitchFamily="34" charset="0"/>
            </a:rPr>
            <a:t>Product commercialization</a:t>
          </a:r>
          <a:endParaRPr lang="en-US" sz="2800" kern="1200" dirty="0">
            <a:solidFill>
              <a:schemeClr val="tx1"/>
            </a:solidFill>
          </a:endParaRPr>
        </a:p>
      </dsp:txBody>
      <dsp:txXfrm>
        <a:off x="18813707" y="895450"/>
        <a:ext cx="3064025" cy="1730945"/>
      </dsp:txXfrm>
    </dsp:sp>
    <dsp:sp modelId="{D185B3FF-D194-4618-9949-E8DC347BBF12}">
      <dsp:nvSpPr>
        <dsp:cNvPr id="0" name=""/>
        <dsp:cNvSpPr/>
      </dsp:nvSpPr>
      <dsp:spPr>
        <a:xfrm>
          <a:off x="17006831" y="895450"/>
          <a:ext cx="1505730" cy="17309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84480" rIns="0" bIns="284480" numCol="1" spcCol="1270" anchor="ctr" anchorCtr="0">
          <a:noAutofit/>
        </a:bodyPr>
        <a:lstStyle/>
        <a:p>
          <a:pPr marL="0" lvl="0" indent="0" algn="ctr" defTabSz="1244600">
            <a:lnSpc>
              <a:spcPct val="90000"/>
            </a:lnSpc>
            <a:spcBef>
              <a:spcPct val="0"/>
            </a:spcBef>
            <a:spcAft>
              <a:spcPct val="35000"/>
            </a:spcAft>
            <a:buNone/>
          </a:pPr>
          <a:r>
            <a:rPr lang="en-US" sz="2800" kern="1200">
              <a:solidFill>
                <a:schemeClr val="tx1"/>
              </a:solidFill>
              <a:effectLst/>
              <a:latin typeface="Arial" panose="020B0604020202020204" pitchFamily="34" charset="0"/>
              <a:ea typeface="Calibri" panose="020F0502020204030204" pitchFamily="34" charset="0"/>
              <a:cs typeface="Arial" panose="020B0604020202020204" pitchFamily="34" charset="0"/>
            </a:rPr>
            <a:t>Market testing</a:t>
          </a:r>
          <a:endParaRPr lang="en-US" sz="2800" kern="12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dsp:txBody>
      <dsp:txXfrm>
        <a:off x="17006831" y="895450"/>
        <a:ext cx="1505730" cy="1730945"/>
      </dsp:txXfrm>
    </dsp:sp>
    <dsp:sp modelId="{B8EB6AD3-A00D-46D1-9C92-7C91E27CF056}">
      <dsp:nvSpPr>
        <dsp:cNvPr id="0" name=""/>
        <dsp:cNvSpPr/>
      </dsp:nvSpPr>
      <dsp:spPr>
        <a:xfrm>
          <a:off x="14510120" y="895450"/>
          <a:ext cx="2195565" cy="17309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84480" rIns="0" bIns="284480" numCol="1" spcCol="1270" anchor="ctr" anchorCtr="0">
          <a:noAutofit/>
        </a:bodyPr>
        <a:lstStyle/>
        <a:p>
          <a:pPr marL="0" lvl="0" indent="0" algn="ctr" defTabSz="1244600">
            <a:lnSpc>
              <a:spcPct val="90000"/>
            </a:lnSpc>
            <a:spcBef>
              <a:spcPct val="0"/>
            </a:spcBef>
            <a:spcAft>
              <a:spcPct val="35000"/>
            </a:spcAft>
            <a:buNone/>
          </a:pPr>
          <a:r>
            <a:rPr lang="en-US" sz="2800" kern="1200" dirty="0">
              <a:solidFill>
                <a:schemeClr val="tx1"/>
              </a:solidFill>
              <a:effectLst/>
              <a:latin typeface="Arial" panose="020B0604020202020204" pitchFamily="34" charset="0"/>
              <a:ea typeface="Calibri" panose="020F0502020204030204" pitchFamily="34" charset="0"/>
              <a:cs typeface="Arial" panose="020B0604020202020204" pitchFamily="34" charset="0"/>
            </a:rPr>
            <a:t>Product development</a:t>
          </a:r>
        </a:p>
      </dsp:txBody>
      <dsp:txXfrm>
        <a:off x="14510120" y="895450"/>
        <a:ext cx="2195565" cy="1730945"/>
      </dsp:txXfrm>
    </dsp:sp>
    <dsp:sp modelId="{0DC07B65-55D5-4940-9DEC-EBC9B159AFEB}">
      <dsp:nvSpPr>
        <dsp:cNvPr id="0" name=""/>
        <dsp:cNvSpPr/>
      </dsp:nvSpPr>
      <dsp:spPr>
        <a:xfrm>
          <a:off x="12703243" y="895450"/>
          <a:ext cx="1505730" cy="17309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84480" rIns="0" bIns="284480" numCol="1" spcCol="1270" anchor="ctr" anchorCtr="0">
          <a:noAutofit/>
        </a:bodyPr>
        <a:lstStyle/>
        <a:p>
          <a:pPr marL="0" lvl="0" indent="0" algn="ctr" defTabSz="1244600">
            <a:lnSpc>
              <a:spcPct val="90000"/>
            </a:lnSpc>
            <a:spcBef>
              <a:spcPct val="0"/>
            </a:spcBef>
            <a:spcAft>
              <a:spcPct val="35000"/>
            </a:spcAft>
            <a:buNone/>
          </a:pPr>
          <a:r>
            <a:rPr lang="en-US" sz="2800" kern="1200">
              <a:solidFill>
                <a:schemeClr val="tx1"/>
              </a:solidFill>
              <a:effectLst/>
              <a:latin typeface="Arial" panose="020B0604020202020204" pitchFamily="34" charset="0"/>
              <a:ea typeface="Calibri" panose="020F0502020204030204" pitchFamily="34" charset="0"/>
              <a:cs typeface="Arial" panose="020B0604020202020204" pitchFamily="34" charset="0"/>
            </a:rPr>
            <a:t>Business analysis</a:t>
          </a:r>
          <a:endParaRPr lang="en-US" sz="2800" kern="12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dsp:txBody>
      <dsp:txXfrm>
        <a:off x="12703243" y="895450"/>
        <a:ext cx="1505730" cy="1730945"/>
      </dsp:txXfrm>
    </dsp:sp>
    <dsp:sp modelId="{E613F59B-ECCD-443D-B6F0-F620C547C71E}">
      <dsp:nvSpPr>
        <dsp:cNvPr id="0" name=""/>
        <dsp:cNvSpPr/>
      </dsp:nvSpPr>
      <dsp:spPr>
        <a:xfrm>
          <a:off x="9981019" y="895450"/>
          <a:ext cx="2421078" cy="17309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84480" rIns="0" bIns="284480" numCol="1" spcCol="1270" anchor="ctr" anchorCtr="0">
          <a:noAutofit/>
        </a:bodyPr>
        <a:lstStyle/>
        <a:p>
          <a:pPr marL="0" lvl="0" indent="0" algn="ctr" defTabSz="1244600">
            <a:lnSpc>
              <a:spcPct val="90000"/>
            </a:lnSpc>
            <a:spcBef>
              <a:spcPct val="0"/>
            </a:spcBef>
            <a:spcAft>
              <a:spcPct val="35000"/>
            </a:spcAft>
            <a:buNone/>
          </a:pPr>
          <a:r>
            <a:rPr lang="en-US" sz="2800" kern="1200" dirty="0">
              <a:solidFill>
                <a:schemeClr val="tx1"/>
              </a:solidFill>
              <a:effectLst/>
              <a:latin typeface="Arial" panose="020B0604020202020204" pitchFamily="34" charset="0"/>
              <a:ea typeface="Calibri" panose="020F0502020204030204" pitchFamily="34" charset="0"/>
              <a:cs typeface="Arial" panose="020B0604020202020204" pitchFamily="34" charset="0"/>
            </a:rPr>
            <a:t>Marketing strategy development</a:t>
          </a:r>
        </a:p>
      </dsp:txBody>
      <dsp:txXfrm>
        <a:off x="9981019" y="895450"/>
        <a:ext cx="2421078" cy="1730945"/>
      </dsp:txXfrm>
    </dsp:sp>
    <dsp:sp modelId="{FC2C66FC-32EB-4901-833E-1E54274B9C6A}">
      <dsp:nvSpPr>
        <dsp:cNvPr id="0" name=""/>
        <dsp:cNvSpPr/>
      </dsp:nvSpPr>
      <dsp:spPr>
        <a:xfrm>
          <a:off x="6611692" y="895450"/>
          <a:ext cx="3068181" cy="17309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84480" rIns="0" bIns="284480" numCol="1" spcCol="1270" anchor="ctr" anchorCtr="0">
          <a:noAutofit/>
        </a:bodyPr>
        <a:lstStyle/>
        <a:p>
          <a:pPr marL="0" lvl="0" indent="0" algn="ctr" defTabSz="1244600">
            <a:lnSpc>
              <a:spcPct val="90000"/>
            </a:lnSpc>
            <a:spcBef>
              <a:spcPct val="0"/>
            </a:spcBef>
            <a:spcAft>
              <a:spcPct val="35000"/>
            </a:spcAft>
            <a:buNone/>
          </a:pPr>
          <a:r>
            <a:rPr lang="en-US" sz="2800" kern="1200" dirty="0">
              <a:solidFill>
                <a:schemeClr val="tx1"/>
              </a:solidFill>
              <a:effectLst/>
              <a:latin typeface="Arial" panose="020B0604020202020204" pitchFamily="34" charset="0"/>
              <a:ea typeface="Calibri" panose="020F0502020204030204" pitchFamily="34" charset="0"/>
              <a:cs typeface="Arial" panose="020B0604020202020204" pitchFamily="34" charset="0"/>
            </a:rPr>
            <a:t>Concept development and testing</a:t>
          </a:r>
        </a:p>
      </dsp:txBody>
      <dsp:txXfrm>
        <a:off x="6611692" y="895450"/>
        <a:ext cx="3068181" cy="1730945"/>
      </dsp:txXfrm>
    </dsp:sp>
    <dsp:sp modelId="{CD4C5B67-2A67-43F0-9B65-F7DFC83204B0}">
      <dsp:nvSpPr>
        <dsp:cNvPr id="0" name=""/>
        <dsp:cNvSpPr/>
      </dsp:nvSpPr>
      <dsp:spPr>
        <a:xfrm>
          <a:off x="4370246" y="895450"/>
          <a:ext cx="1940298" cy="17309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84480" rIns="0" bIns="284480" numCol="1" spcCol="1270" anchor="ctr" anchorCtr="0">
          <a:noAutofit/>
        </a:bodyPr>
        <a:lstStyle/>
        <a:p>
          <a:pPr marL="0" lvl="0" indent="0" algn="ctr" defTabSz="1244600">
            <a:lnSpc>
              <a:spcPct val="90000"/>
            </a:lnSpc>
            <a:spcBef>
              <a:spcPct val="0"/>
            </a:spcBef>
            <a:spcAft>
              <a:spcPct val="35000"/>
            </a:spcAft>
            <a:buNone/>
          </a:pPr>
          <a:r>
            <a:rPr lang="en-US" sz="2800" kern="1200" dirty="0">
              <a:solidFill>
                <a:schemeClr val="tx1"/>
              </a:solidFill>
              <a:effectLst/>
              <a:latin typeface="Arial" panose="020B0604020202020204" pitchFamily="34" charset="0"/>
              <a:ea typeface="Calibri" panose="020F0502020204030204" pitchFamily="34" charset="0"/>
              <a:cs typeface="Arial" panose="020B0604020202020204" pitchFamily="34" charset="0"/>
            </a:rPr>
            <a:t>Idea screening</a:t>
          </a:r>
        </a:p>
      </dsp:txBody>
      <dsp:txXfrm>
        <a:off x="4370246" y="895450"/>
        <a:ext cx="1940298" cy="1730945"/>
      </dsp:txXfrm>
    </dsp:sp>
    <dsp:sp modelId="{6CD3F7A1-CB74-4422-837C-83967B9F553F}">
      <dsp:nvSpPr>
        <dsp:cNvPr id="0" name=""/>
        <dsp:cNvSpPr/>
      </dsp:nvSpPr>
      <dsp:spPr>
        <a:xfrm>
          <a:off x="1836780" y="895450"/>
          <a:ext cx="2232320" cy="17309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84480" rIns="0" bIns="284480" numCol="1" spcCol="1270" anchor="ctr" anchorCtr="0">
          <a:noAutofit/>
        </a:bodyPr>
        <a:lstStyle/>
        <a:p>
          <a:pPr marL="0" lvl="0" indent="0" algn="ctr" defTabSz="1244600">
            <a:lnSpc>
              <a:spcPct val="90000"/>
            </a:lnSpc>
            <a:spcBef>
              <a:spcPct val="0"/>
            </a:spcBef>
            <a:spcAft>
              <a:spcPct val="35000"/>
            </a:spcAft>
            <a:buNone/>
          </a:pPr>
          <a:r>
            <a:rPr lang="en-US" sz="2800" kern="1200" dirty="0">
              <a:solidFill>
                <a:schemeClr val="tx1"/>
              </a:solidFill>
              <a:effectLst/>
              <a:latin typeface="Arial" panose="020B0604020202020204" pitchFamily="34" charset="0"/>
              <a:ea typeface="Calibri" panose="020F0502020204030204" pitchFamily="34" charset="0"/>
              <a:cs typeface="Arial" panose="020B0604020202020204" pitchFamily="34" charset="0"/>
            </a:rPr>
            <a:t>Idea generation</a:t>
          </a:r>
          <a:endParaRPr lang="en-US" sz="2800" kern="1200" dirty="0">
            <a:solidFill>
              <a:schemeClr val="tx1"/>
            </a:solidFill>
          </a:endParaRPr>
        </a:p>
      </dsp:txBody>
      <dsp:txXfrm>
        <a:off x="1836780" y="895450"/>
        <a:ext cx="2232320" cy="1730945"/>
      </dsp:txXfrm>
    </dsp:sp>
  </dsp:spTree>
</dsp:drawing>
</file>

<file path=ppt/diagrams/layout1.xml><?xml version="1.0" encoding="utf-8"?>
<dgm:layoutDef xmlns:dgm="http://schemas.openxmlformats.org/drawingml/2006/diagram" xmlns:a="http://schemas.openxmlformats.org/drawingml/2006/main" uniqueId="urn:microsoft.com/office/officeart/2005/8/layout/matrix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rot="270" type="round1Rect" r:blip="">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txAnchorVert" val="t"/>
                  <dgm:param type="parTxLTRAlign" val="l"/>
                  <dgm:param type="parTxRTLAlign" val="r"/>
                </dgm:alg>
              </dgm:if>
              <dgm:else name="Name7">
                <dgm:alg type="tx"/>
              </dgm:else>
            </dgm:choose>
            <dgm:shape xmlns:r="http://schemas.openxmlformats.org/officeDocument/2006/relationships" rot="270" type="rect" r:blip=""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txAnchorVert" val="t"/>
                  <dgm:param type="parTxLTRAlign" val="l"/>
                  <dgm:param type="parTxRTLAlign" val="r"/>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rot="180" type="round1Rect" r:blip="">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txAnchorVert" val="t"/>
                  <dgm:param type="parTxLTRAlign" val="l"/>
                  <dgm:param type="parTxRTLAlign" val="r"/>
                </dgm:alg>
              </dgm:if>
              <dgm:else name="Name25">
                <dgm:alg type="tx"/>
              </dgm:else>
            </dgm:choose>
            <dgm:shape xmlns:r="http://schemas.openxmlformats.org/officeDocument/2006/relationships" rot="180" type="rect" r:blip=""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rot="90" type="round1Rect" r:blip="">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txAnchorVert" val="t"/>
                  <dgm:param type="parTxLTRAlign" val="l"/>
                  <dgm:param type="parTxRTLAlign" val="r"/>
                </dgm:alg>
              </dgm:if>
              <dgm:else name="Name34">
                <dgm:alg type="tx"/>
              </dgm:else>
            </dgm:choose>
            <dgm:shape xmlns:r="http://schemas.openxmlformats.org/officeDocument/2006/relationships" rot="90" type="rect" r:blip=""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layout2.xml><?xml version="1.0" encoding="utf-8"?>
<dgm:layoutDef xmlns:dgm="http://schemas.openxmlformats.org/drawingml/2006/diagram" xmlns:a="http://schemas.openxmlformats.org/drawingml/2006/main" uniqueId="urn:microsoft.com/office/officeart/2005/8/layout/hProcess3">
  <dgm:title val=""/>
  <dgm:desc val=""/>
  <dgm:catLst>
    <dgm:cat type="process" pri="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chOrder="t">
    <dgm:varLst>
      <dgm:dir/>
      <dgm:animLvl val="lvl"/>
      <dgm:resizeHandles val="exact"/>
    </dgm:varLst>
    <dgm:alg type="composite"/>
    <dgm:shape xmlns:r="http://schemas.openxmlformats.org/officeDocument/2006/relationships" r:blip="">
      <dgm:adjLst/>
    </dgm:shape>
    <dgm:presOf/>
    <dgm:constrLst>
      <dgm:constr type="w" for="ch" forName="dummy" refType="w"/>
      <dgm:constr type="h" for="ch" forName="dummy" refType="h"/>
      <dgm:constr type="h" for="ch" forName="dummy" refType="w" refFor="ch" refForName="dummy" op="lte" fact="0.4"/>
      <dgm:constr type="ctrX" for="ch" forName="dummy" refType="w" fact="0.5"/>
      <dgm:constr type="ctrY" for="ch" forName="dummy" refType="h" fact="0.5"/>
      <dgm:constr type="w" for="ch" forName="linH" refType="w"/>
      <dgm:constr type="h" for="ch" forName="linH" refType="h"/>
      <dgm:constr type="ctrX" for="ch" forName="linH" refType="w" fact="0.5"/>
      <dgm:constr type="ctrY" for="ch" forName="linH" refType="h" fact="0.5"/>
      <dgm:constr type="userP" for="ch" forName="linH" refType="h" refFor="ch" refForName="dummy" fact="0.25"/>
      <dgm:constr type="userT" for="des" forName="parTx" refType="w" refFor="ch" refForName="dummy" fact="0.2"/>
    </dgm:constrLst>
    <dgm:ruleLst/>
    <dgm:layoutNode name="dummy">
      <dgm:alg type="sp"/>
      <dgm:shape xmlns:r="http://schemas.openxmlformats.org/officeDocument/2006/relationships" r:blip="">
        <dgm:adjLst/>
      </dgm:shape>
      <dgm:presOf/>
      <dgm:constrLst/>
      <dgm:ruleLst/>
    </dgm:layoutNode>
    <dgm:layoutNode name="linH">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primFontSz" for="des" forName="parTx" val="65"/>
        <dgm:constr type="primFontSz" for="des" forName="desTx" refType="primFontSz" refFor="des" refForName="parTx" op="equ"/>
        <dgm:constr type="h" for="des" forName="parTx" refType="primFontSz" refFor="des" refForName="parTx"/>
        <dgm:constr type="h" for="des" forName="desTx" refType="primFontSz" refFor="des" refForName="parTx" fact="0.5"/>
        <dgm:constr type="h" for="des" forName="parTx" op="equ"/>
        <dgm:constr type="h" for="des" forName="desTx" op="equ"/>
        <dgm:constr type="h" for="ch" forName="backgroundArrow" refType="primFontSz" refFor="des" refForName="parTx" fact="2"/>
        <dgm:constr type="h" for="ch" forName="backgroundArrow" refType="h" refFor="des" refForName="parTx" op="lte" fact="2"/>
        <dgm:constr type="h" for="ch" forName="backgroundArrow" refType="h" refFor="des" refForName="parTx" op="gte" fact="2"/>
        <dgm:constr type="h" for="des" forName="spVertical1" refType="primFontSz" refFor="des" refForName="parTx" fact="0.5"/>
        <dgm:constr type="h" for="des" forName="spVertical1" refType="h" refFor="des" refForName="parTx" op="lte" fact="0.5"/>
        <dgm:constr type="h" for="des" forName="spVertical1" refType="h" refFor="des" refForName="parTx" op="gte" fact="0.5"/>
        <dgm:constr type="h" for="des" forName="spVertical2" refType="primFontSz" refFor="des" refForName="parTx" fact="0.5"/>
        <dgm:constr type="h" for="des" forName="spVertical2" refType="h" refFor="des" refForName="parTx" op="lte" fact="0.5"/>
        <dgm:constr type="h" for="des" forName="spVertical2" refType="h" refFor="des" refForName="parTx" op="gte" fact="0.5"/>
        <dgm:constr type="h" for="des" forName="spVertical3" refType="primFontSz" refFor="des" refForName="parTx" fact="-0.4"/>
        <dgm:constr type="h" for="des" forName="spVertical3" refType="h" refFor="des" refForName="parTx" op="lte" fact="-0.4"/>
        <dgm:constr type="h" for="des" forName="spVertical3" refType="h" refFor="des" refForName="parTx" op="gte" fact="-0.4"/>
        <dgm:constr type="w" for="ch" forName="backgroundArrow" refType="w"/>
        <dgm:constr type="w" for="ch" forName="negArrow" refType="w" fact="-1"/>
        <dgm:constr type="w" for="ch" forName="linV" refType="w"/>
        <dgm:constr type="w" for="ch" forName="space" refType="w" refFor="ch" refForName="linV" fact="0.2"/>
        <dgm:constr type="w" for="ch" forName="padding1" refType="w" fact="0.08"/>
        <dgm:constr type="userP"/>
        <dgm:constr type="w" for="ch" forName="padding2" refType="userP"/>
      </dgm:constrLst>
      <dgm:ruleLst>
        <dgm:rule type="w" for="ch" forName="linV" val="0" fact="NaN" max="NaN"/>
        <dgm:rule type="primFontSz" for="des" forName="parTx" val="5" fact="NaN" max="NaN"/>
      </dgm:ruleLst>
      <dgm:layoutNode name="padding1">
        <dgm:alg type="sp"/>
        <dgm:shape xmlns:r="http://schemas.openxmlformats.org/officeDocument/2006/relationships" r:blip="">
          <dgm:adjLst/>
        </dgm:shape>
        <dgm:presOf/>
        <dgm:constrLst/>
        <dgm:ruleLst/>
      </dgm:layoutNode>
      <dgm:forEach name="Name4" axis="ch" ptType="node">
        <dgm:layoutNode name="linV">
          <dgm:alg type="lin">
            <dgm:param type="linDir" val="fromT"/>
          </dgm:alg>
          <dgm:shape xmlns:r="http://schemas.openxmlformats.org/officeDocument/2006/relationships" r:blip="">
            <dgm:adjLst/>
          </dgm:shape>
          <dgm:presOf/>
          <dgm:constrLst>
            <dgm:constr type="w" for="ch" forName="spVertical1" refType="w"/>
            <dgm:constr type="w" for="ch" forName="parTx" refType="w"/>
            <dgm:constr type="w" for="ch" forName="spVertical2" refType="w"/>
            <dgm:constr type="w" for="ch" forName="spVertical3" refType="w"/>
            <dgm:constr type="w" for="ch" forName="desTx" refType="w"/>
          </dgm:constrLst>
          <dgm:ruleLst/>
          <dgm:layoutNode name="spVertical1">
            <dgm:alg type="sp"/>
            <dgm:shape xmlns:r="http://schemas.openxmlformats.org/officeDocument/2006/relationships" r:blip="">
              <dgm:adjLst/>
            </dgm:shape>
            <dgm:presOf/>
            <dgm:constrLst/>
            <dgm:ruleLst/>
          </dgm:layoutNode>
          <dgm:layoutNode name="parTx" styleLbl="revTx">
            <dgm:varLst>
              <dgm:chMax val="0"/>
              <dgm:chPref val="0"/>
              <dgm:bulletEnabled val="1"/>
            </dgm:varLst>
            <dgm:choose name="Name5">
              <dgm:if name="Name6" axis="root des" ptType="all node" func="maxDepth" op="gt" val="1">
                <dgm:alg type="tx">
                  <dgm:param type="parTxLTRAlign" val="l"/>
                  <dgm:param type="parTxRTLAlign" val="r"/>
                </dgm:alg>
              </dgm:if>
              <dgm:else name="Name7">
                <dgm:alg type="tx">
                  <dgm:param type="parTxLTRAlign" val="ctr"/>
                  <dgm:param type="parTxRTLAlign" val="ctr"/>
                </dgm:alg>
              </dgm:else>
            </dgm:choose>
            <dgm:shape xmlns:r="http://schemas.openxmlformats.org/officeDocument/2006/relationships" type="rect" r:blip="">
              <dgm:adjLst/>
            </dgm:shape>
            <dgm:presOf axis="self" ptType="node"/>
            <dgm:choose name="Name8">
              <dgm:if name="Name9" func="var" arg="dir" op="equ" val="norm">
                <dgm:constrLst>
                  <dgm:constr type="userT"/>
                  <dgm:constr type="h" refType="userT" op="lte"/>
                  <dgm:constr type="tMarg" refType="primFontSz" fact="0.8"/>
                  <dgm:constr type="bMarg" refType="tMarg"/>
                  <dgm:constr type="lMarg"/>
                  <dgm:constr type="rMarg"/>
                </dgm:constrLst>
              </dgm:if>
              <dgm:else name="Name10">
                <dgm:constrLst>
                  <dgm:constr type="userT"/>
                  <dgm:constr type="h" refType="userT" op="lte"/>
                  <dgm:constr type="tMarg" refType="primFontSz" fact="0.8"/>
                  <dgm:constr type="bMarg" refType="tMarg"/>
                  <dgm:constr type="lMarg"/>
                  <dgm:constr type="rMarg"/>
                </dgm:constrLst>
              </dgm:else>
            </dgm:choose>
            <dgm:ruleLst>
              <dgm:rule type="h" val="INF" fact="NaN" max="NaN"/>
            </dgm:ruleLst>
          </dgm:layoutNode>
          <dgm:layoutNode name="spVertical2">
            <dgm:alg type="sp"/>
            <dgm:shape xmlns:r="http://schemas.openxmlformats.org/officeDocument/2006/relationships" r:blip="">
              <dgm:adjLst/>
            </dgm:shape>
            <dgm:presOf/>
            <dgm:constrLst/>
            <dgm:ruleLst/>
          </dgm:layoutNode>
          <dgm:layoutNode name="spVertical3">
            <dgm:alg type="sp"/>
            <dgm:shape xmlns:r="http://schemas.openxmlformats.org/officeDocument/2006/relationships" r:blip="">
              <dgm:adjLst/>
            </dgm:shape>
            <dgm:presOf/>
            <dgm:constrLst/>
            <dgm:ruleLst/>
          </dgm:layoutNode>
          <dgm:choose name="Name11">
            <dgm:if name="Name12" axis="ch" ptType="node" func="cnt" op="gte" val="1">
              <dgm:layoutNode name="desTx" styleLbl="revTx">
                <dgm:varLst>
                  <dgm:bulletEnabled val="1"/>
                </dgm:varLst>
                <dgm:alg type="tx">
                  <dgm:param type="stBulletLvl" val="1"/>
                </dgm:alg>
                <dgm:shape xmlns:r="http://schemas.openxmlformats.org/officeDocument/2006/relationships" type="rect" r:blip="">
                  <dgm:adjLst/>
                </dgm:shape>
                <dgm:presOf axis="des" ptType="node"/>
                <dgm:constrLst>
                  <dgm:constr type="tMarg"/>
                  <dgm:constr type="bMarg"/>
                  <dgm:constr type="rMarg"/>
                  <dgm:constr type="lMarg"/>
                </dgm:constrLst>
                <dgm:ruleLst>
                  <dgm:rule type="h" val="INF" fact="NaN" max="NaN"/>
                </dgm:ruleLst>
              </dgm:layoutNode>
            </dgm:if>
            <dgm:else name="Name13"/>
          </dgm:choose>
        </dgm:layoutNod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name="padding2">
        <dgm:alg type="sp"/>
        <dgm:shape xmlns:r="http://schemas.openxmlformats.org/officeDocument/2006/relationships" r:blip="">
          <dgm:adjLst/>
        </dgm:shape>
        <dgm:presOf/>
        <dgm:constrLst/>
        <dgm:ruleLst/>
      </dgm:layoutNode>
      <dgm:layoutNode name="negArrow">
        <dgm:alg type="sp"/>
        <dgm:shape xmlns:r="http://schemas.openxmlformats.org/officeDocument/2006/relationships" r:blip="">
          <dgm:adjLst/>
        </dgm:shape>
        <dgm:presOf/>
        <dgm:constrLst/>
        <dgm:ruleLst/>
      </dgm:layoutNode>
      <dgm:layoutNode name="backgroundArrow" styleLbl="node1">
        <dgm:alg type="sp"/>
        <dgm:choose name="Name15">
          <dgm:if name="Name16" func="var" arg="dir" op="equ" val="norm">
            <dgm:shape xmlns:r="http://schemas.openxmlformats.org/officeDocument/2006/relationships" type="rightArrow" r:blip="">
              <dgm:adjLst/>
            </dgm:shape>
          </dgm:if>
          <dgm:else name="Name17">
            <dgm:shape xmlns:r="http://schemas.openxmlformats.org/officeDocument/2006/relationships" type="leftArrow" r:blip="">
              <dgm:adjLst/>
            </dgm:shape>
          </dgm:else>
        </dgm:choose>
        <dgm:presOf/>
        <dgm:constrLst/>
        <dgm:ruleLst/>
      </dgm:layoutNode>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0641" y="3499590"/>
            <a:ext cx="25733931" cy="7444669"/>
          </a:xfrm>
        </p:spPr>
        <p:txBody>
          <a:bodyPr anchor="b"/>
          <a:lstStyle>
            <a:lvl1pPr algn="ctr">
              <a:defRPr sz="18709"/>
            </a:lvl1pPr>
          </a:lstStyle>
          <a:p>
            <a:r>
              <a:rPr lang="en-US"/>
              <a:t>Click to edit Master title style</a:t>
            </a:r>
            <a:endParaRPr lang="en-US" dirty="0"/>
          </a:p>
        </p:txBody>
      </p:sp>
      <p:sp>
        <p:nvSpPr>
          <p:cNvPr id="3" name="Subtitle 2"/>
          <p:cNvSpPr>
            <a:spLocks noGrp="1"/>
          </p:cNvSpPr>
          <p:nvPr>
            <p:ph type="subTitle" idx="1"/>
          </p:nvPr>
        </p:nvSpPr>
        <p:spPr>
          <a:xfrm>
            <a:off x="3784402" y="11231355"/>
            <a:ext cx="22706410" cy="5162758"/>
          </a:xfrm>
        </p:spPr>
        <p:txBody>
          <a:bodyPr/>
          <a:lstStyle>
            <a:lvl1pPr marL="0" indent="0" algn="ctr">
              <a:buNone/>
              <a:defRPr sz="7483"/>
            </a:lvl1pPr>
            <a:lvl2pPr marL="1425595" indent="0" algn="ctr">
              <a:buNone/>
              <a:defRPr sz="6236"/>
            </a:lvl2pPr>
            <a:lvl3pPr marL="2851191" indent="0" algn="ctr">
              <a:buNone/>
              <a:defRPr sz="5613"/>
            </a:lvl3pPr>
            <a:lvl4pPr marL="4276786" indent="0" algn="ctr">
              <a:buNone/>
              <a:defRPr sz="4989"/>
            </a:lvl4pPr>
            <a:lvl5pPr marL="5702381" indent="0" algn="ctr">
              <a:buNone/>
              <a:defRPr sz="4989"/>
            </a:lvl5pPr>
            <a:lvl6pPr marL="7127977" indent="0" algn="ctr">
              <a:buNone/>
              <a:defRPr sz="4989"/>
            </a:lvl6pPr>
            <a:lvl7pPr marL="8553572" indent="0" algn="ctr">
              <a:buNone/>
              <a:defRPr sz="4989"/>
            </a:lvl7pPr>
            <a:lvl8pPr marL="9979167" indent="0" algn="ctr">
              <a:buNone/>
              <a:defRPr sz="4989"/>
            </a:lvl8pPr>
            <a:lvl9pPr marL="11404763" indent="0" algn="ctr">
              <a:buNone/>
              <a:defRPr sz="4989"/>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03CE731-163E-4F0E-BC92-8B06A8FADD07}" type="datetimeFigureOut">
              <a:rPr lang="en-US" smtClean="0"/>
              <a:t>03-Sep-25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1187F9-56B1-469A-BE65-0FE2F730F965}" type="slidenum">
              <a:rPr lang="en-US" smtClean="0"/>
              <a:t>‹#›</a:t>
            </a:fld>
            <a:endParaRPr lang="en-US"/>
          </a:p>
        </p:txBody>
      </p:sp>
    </p:spTree>
    <p:extLst>
      <p:ext uri="{BB962C8B-B14F-4D97-AF65-F5344CB8AC3E}">
        <p14:creationId xmlns:p14="http://schemas.microsoft.com/office/powerpoint/2010/main" val="34122888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3CE731-163E-4F0E-BC92-8B06A8FADD07}" type="datetimeFigureOut">
              <a:rPr lang="en-US" smtClean="0"/>
              <a:t>03-Sep-25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1187F9-56B1-469A-BE65-0FE2F730F965}" type="slidenum">
              <a:rPr lang="en-US" smtClean="0"/>
              <a:t>‹#›</a:t>
            </a:fld>
            <a:endParaRPr lang="en-US"/>
          </a:p>
        </p:txBody>
      </p:sp>
    </p:spTree>
    <p:extLst>
      <p:ext uri="{BB962C8B-B14F-4D97-AF65-F5344CB8AC3E}">
        <p14:creationId xmlns:p14="http://schemas.microsoft.com/office/powerpoint/2010/main" val="13420295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5701" y="1138480"/>
            <a:ext cx="6528093" cy="1812163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081423" y="1138480"/>
            <a:ext cx="19205838" cy="181216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3CE731-163E-4F0E-BC92-8B06A8FADD07}" type="datetimeFigureOut">
              <a:rPr lang="en-US" smtClean="0"/>
              <a:t>03-Sep-25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1187F9-56B1-469A-BE65-0FE2F730F965}" type="slidenum">
              <a:rPr lang="en-US" smtClean="0"/>
              <a:t>‹#›</a:t>
            </a:fld>
            <a:endParaRPr lang="en-US"/>
          </a:p>
        </p:txBody>
      </p:sp>
    </p:spTree>
    <p:extLst>
      <p:ext uri="{BB962C8B-B14F-4D97-AF65-F5344CB8AC3E}">
        <p14:creationId xmlns:p14="http://schemas.microsoft.com/office/powerpoint/2010/main" val="41775749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0641" y="3499590"/>
            <a:ext cx="25733931" cy="7444669"/>
          </a:xfrm>
        </p:spPr>
        <p:txBody>
          <a:bodyPr anchor="b"/>
          <a:lstStyle>
            <a:lvl1pPr algn="ctr">
              <a:defRPr sz="18709"/>
            </a:lvl1pPr>
          </a:lstStyle>
          <a:p>
            <a:r>
              <a:rPr lang="en-US"/>
              <a:t>Click to edit Master title style</a:t>
            </a:r>
            <a:endParaRPr lang="en-US" dirty="0"/>
          </a:p>
        </p:txBody>
      </p:sp>
      <p:sp>
        <p:nvSpPr>
          <p:cNvPr id="3" name="Subtitle 2"/>
          <p:cNvSpPr>
            <a:spLocks noGrp="1"/>
          </p:cNvSpPr>
          <p:nvPr>
            <p:ph type="subTitle" idx="1"/>
          </p:nvPr>
        </p:nvSpPr>
        <p:spPr>
          <a:xfrm>
            <a:off x="3784402" y="11231355"/>
            <a:ext cx="22706410" cy="5162758"/>
          </a:xfrm>
        </p:spPr>
        <p:txBody>
          <a:bodyPr/>
          <a:lstStyle>
            <a:lvl1pPr marL="0" indent="0" algn="ctr">
              <a:buNone/>
              <a:defRPr sz="7483"/>
            </a:lvl1pPr>
            <a:lvl2pPr marL="1425595" indent="0" algn="ctr">
              <a:buNone/>
              <a:defRPr sz="6236"/>
            </a:lvl2pPr>
            <a:lvl3pPr marL="2851191" indent="0" algn="ctr">
              <a:buNone/>
              <a:defRPr sz="5613"/>
            </a:lvl3pPr>
            <a:lvl4pPr marL="4276786" indent="0" algn="ctr">
              <a:buNone/>
              <a:defRPr sz="4989"/>
            </a:lvl4pPr>
            <a:lvl5pPr marL="5702381" indent="0" algn="ctr">
              <a:buNone/>
              <a:defRPr sz="4989"/>
            </a:lvl5pPr>
            <a:lvl6pPr marL="7127977" indent="0" algn="ctr">
              <a:buNone/>
              <a:defRPr sz="4989"/>
            </a:lvl6pPr>
            <a:lvl7pPr marL="8553572" indent="0" algn="ctr">
              <a:buNone/>
              <a:defRPr sz="4989"/>
            </a:lvl7pPr>
            <a:lvl8pPr marL="9979167" indent="0" algn="ctr">
              <a:buNone/>
              <a:defRPr sz="4989"/>
            </a:lvl8pPr>
            <a:lvl9pPr marL="11404763" indent="0" algn="ctr">
              <a:buNone/>
              <a:defRPr sz="4989"/>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B142E7E-AA5B-4E2A-9712-49BE2712F2C1}" type="datetimeFigureOut">
              <a:rPr lang="en-NG" smtClean="0"/>
              <a:t>09/03/2025</a:t>
            </a:fld>
            <a:endParaRPr lang="en-NG"/>
          </a:p>
        </p:txBody>
      </p:sp>
      <p:sp>
        <p:nvSpPr>
          <p:cNvPr id="5" name="Footer Placeholder 4"/>
          <p:cNvSpPr>
            <a:spLocks noGrp="1"/>
          </p:cNvSpPr>
          <p:nvPr>
            <p:ph type="ftr" sz="quarter" idx="11"/>
          </p:nvPr>
        </p:nvSpPr>
        <p:spPr/>
        <p:txBody>
          <a:bodyPr/>
          <a:lstStyle/>
          <a:p>
            <a:endParaRPr lang="en-NG"/>
          </a:p>
        </p:txBody>
      </p:sp>
      <p:sp>
        <p:nvSpPr>
          <p:cNvPr id="6" name="Slide Number Placeholder 5"/>
          <p:cNvSpPr>
            <a:spLocks noGrp="1"/>
          </p:cNvSpPr>
          <p:nvPr>
            <p:ph type="sldNum" sz="quarter" idx="12"/>
          </p:nvPr>
        </p:nvSpPr>
        <p:spPr/>
        <p:txBody>
          <a:bodyPr/>
          <a:lstStyle/>
          <a:p>
            <a:fld id="{AEE2B561-A121-4DF1-B187-C2C79CB619D6}" type="slidenum">
              <a:rPr lang="en-NG" smtClean="0"/>
              <a:t>‹#›</a:t>
            </a:fld>
            <a:endParaRPr lang="en-NG"/>
          </a:p>
        </p:txBody>
      </p:sp>
    </p:spTree>
    <p:extLst>
      <p:ext uri="{BB962C8B-B14F-4D97-AF65-F5344CB8AC3E}">
        <p14:creationId xmlns:p14="http://schemas.microsoft.com/office/powerpoint/2010/main" val="5054833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142E7E-AA5B-4E2A-9712-49BE2712F2C1}" type="datetimeFigureOut">
              <a:rPr lang="en-NG" smtClean="0"/>
              <a:t>09/03/2025</a:t>
            </a:fld>
            <a:endParaRPr lang="en-NG"/>
          </a:p>
        </p:txBody>
      </p:sp>
      <p:sp>
        <p:nvSpPr>
          <p:cNvPr id="5" name="Footer Placeholder 4"/>
          <p:cNvSpPr>
            <a:spLocks noGrp="1"/>
          </p:cNvSpPr>
          <p:nvPr>
            <p:ph type="ftr" sz="quarter" idx="11"/>
          </p:nvPr>
        </p:nvSpPr>
        <p:spPr/>
        <p:txBody>
          <a:bodyPr/>
          <a:lstStyle/>
          <a:p>
            <a:endParaRPr lang="en-NG"/>
          </a:p>
        </p:txBody>
      </p:sp>
      <p:sp>
        <p:nvSpPr>
          <p:cNvPr id="6" name="Slide Number Placeholder 5"/>
          <p:cNvSpPr>
            <a:spLocks noGrp="1"/>
          </p:cNvSpPr>
          <p:nvPr>
            <p:ph type="sldNum" sz="quarter" idx="12"/>
          </p:nvPr>
        </p:nvSpPr>
        <p:spPr/>
        <p:txBody>
          <a:bodyPr/>
          <a:lstStyle/>
          <a:p>
            <a:fld id="{AEE2B561-A121-4DF1-B187-C2C79CB619D6}" type="slidenum">
              <a:rPr lang="en-NG" smtClean="0"/>
              <a:t>‹#›</a:t>
            </a:fld>
            <a:endParaRPr lang="en-NG"/>
          </a:p>
        </p:txBody>
      </p:sp>
    </p:spTree>
    <p:extLst>
      <p:ext uri="{BB962C8B-B14F-4D97-AF65-F5344CB8AC3E}">
        <p14:creationId xmlns:p14="http://schemas.microsoft.com/office/powerpoint/2010/main" val="39630245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65654" y="5331063"/>
            <a:ext cx="26112371" cy="8894992"/>
          </a:xfrm>
        </p:spPr>
        <p:txBody>
          <a:bodyPr anchor="b"/>
          <a:lstStyle>
            <a:lvl1pPr>
              <a:defRPr sz="18709"/>
            </a:lvl1pPr>
          </a:lstStyle>
          <a:p>
            <a:r>
              <a:rPr lang="en-US"/>
              <a:t>Click to edit Master title style</a:t>
            </a:r>
            <a:endParaRPr lang="en-US" dirty="0"/>
          </a:p>
        </p:txBody>
      </p:sp>
      <p:sp>
        <p:nvSpPr>
          <p:cNvPr id="3" name="Text Placeholder 2"/>
          <p:cNvSpPr>
            <a:spLocks noGrp="1"/>
          </p:cNvSpPr>
          <p:nvPr>
            <p:ph type="body" idx="1"/>
          </p:nvPr>
        </p:nvSpPr>
        <p:spPr>
          <a:xfrm>
            <a:off x="2065654" y="14310205"/>
            <a:ext cx="26112371" cy="4677666"/>
          </a:xfrm>
        </p:spPr>
        <p:txBody>
          <a:bodyPr/>
          <a:lstStyle>
            <a:lvl1pPr marL="0" indent="0">
              <a:buNone/>
              <a:defRPr sz="7483">
                <a:solidFill>
                  <a:schemeClr val="tx1"/>
                </a:solidFill>
              </a:defRPr>
            </a:lvl1pPr>
            <a:lvl2pPr marL="1425595" indent="0">
              <a:buNone/>
              <a:defRPr sz="6236">
                <a:solidFill>
                  <a:schemeClr val="tx1">
                    <a:tint val="75000"/>
                  </a:schemeClr>
                </a:solidFill>
              </a:defRPr>
            </a:lvl2pPr>
            <a:lvl3pPr marL="2851191" indent="0">
              <a:buNone/>
              <a:defRPr sz="5613">
                <a:solidFill>
                  <a:schemeClr val="tx1">
                    <a:tint val="75000"/>
                  </a:schemeClr>
                </a:solidFill>
              </a:defRPr>
            </a:lvl3pPr>
            <a:lvl4pPr marL="4276786" indent="0">
              <a:buNone/>
              <a:defRPr sz="4989">
                <a:solidFill>
                  <a:schemeClr val="tx1">
                    <a:tint val="75000"/>
                  </a:schemeClr>
                </a:solidFill>
              </a:defRPr>
            </a:lvl4pPr>
            <a:lvl5pPr marL="5702381" indent="0">
              <a:buNone/>
              <a:defRPr sz="4989">
                <a:solidFill>
                  <a:schemeClr val="tx1">
                    <a:tint val="75000"/>
                  </a:schemeClr>
                </a:solidFill>
              </a:defRPr>
            </a:lvl5pPr>
            <a:lvl6pPr marL="7127977" indent="0">
              <a:buNone/>
              <a:defRPr sz="4989">
                <a:solidFill>
                  <a:schemeClr val="tx1">
                    <a:tint val="75000"/>
                  </a:schemeClr>
                </a:solidFill>
              </a:defRPr>
            </a:lvl6pPr>
            <a:lvl7pPr marL="8553572" indent="0">
              <a:buNone/>
              <a:defRPr sz="4989">
                <a:solidFill>
                  <a:schemeClr val="tx1">
                    <a:tint val="75000"/>
                  </a:schemeClr>
                </a:solidFill>
              </a:defRPr>
            </a:lvl7pPr>
            <a:lvl8pPr marL="9979167" indent="0">
              <a:buNone/>
              <a:defRPr sz="4989">
                <a:solidFill>
                  <a:schemeClr val="tx1">
                    <a:tint val="75000"/>
                  </a:schemeClr>
                </a:solidFill>
              </a:defRPr>
            </a:lvl8pPr>
            <a:lvl9pPr marL="11404763" indent="0">
              <a:buNone/>
              <a:defRPr sz="4989">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B142E7E-AA5B-4E2A-9712-49BE2712F2C1}" type="datetimeFigureOut">
              <a:rPr lang="en-NG" smtClean="0"/>
              <a:t>09/03/2025</a:t>
            </a:fld>
            <a:endParaRPr lang="en-NG"/>
          </a:p>
        </p:txBody>
      </p:sp>
      <p:sp>
        <p:nvSpPr>
          <p:cNvPr id="5" name="Footer Placeholder 4"/>
          <p:cNvSpPr>
            <a:spLocks noGrp="1"/>
          </p:cNvSpPr>
          <p:nvPr>
            <p:ph type="ftr" sz="quarter" idx="11"/>
          </p:nvPr>
        </p:nvSpPr>
        <p:spPr/>
        <p:txBody>
          <a:bodyPr/>
          <a:lstStyle/>
          <a:p>
            <a:endParaRPr lang="en-NG"/>
          </a:p>
        </p:txBody>
      </p:sp>
      <p:sp>
        <p:nvSpPr>
          <p:cNvPr id="6" name="Slide Number Placeholder 5"/>
          <p:cNvSpPr>
            <a:spLocks noGrp="1"/>
          </p:cNvSpPr>
          <p:nvPr>
            <p:ph type="sldNum" sz="quarter" idx="12"/>
          </p:nvPr>
        </p:nvSpPr>
        <p:spPr/>
        <p:txBody>
          <a:bodyPr/>
          <a:lstStyle/>
          <a:p>
            <a:fld id="{AEE2B561-A121-4DF1-B187-C2C79CB619D6}" type="slidenum">
              <a:rPr lang="en-NG" smtClean="0"/>
              <a:t>‹#›</a:t>
            </a:fld>
            <a:endParaRPr lang="en-NG"/>
          </a:p>
        </p:txBody>
      </p:sp>
    </p:spTree>
    <p:extLst>
      <p:ext uri="{BB962C8B-B14F-4D97-AF65-F5344CB8AC3E}">
        <p14:creationId xmlns:p14="http://schemas.microsoft.com/office/powerpoint/2010/main" val="9354194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081421" y="5692400"/>
            <a:ext cx="12866966" cy="13567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5326826" y="5692400"/>
            <a:ext cx="12866966" cy="13567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B142E7E-AA5B-4E2A-9712-49BE2712F2C1}" type="datetimeFigureOut">
              <a:rPr lang="en-NG" smtClean="0"/>
              <a:t>09/03/2025</a:t>
            </a:fld>
            <a:endParaRPr lang="en-NG"/>
          </a:p>
        </p:txBody>
      </p:sp>
      <p:sp>
        <p:nvSpPr>
          <p:cNvPr id="6" name="Footer Placeholder 5"/>
          <p:cNvSpPr>
            <a:spLocks noGrp="1"/>
          </p:cNvSpPr>
          <p:nvPr>
            <p:ph type="ftr" sz="quarter" idx="11"/>
          </p:nvPr>
        </p:nvSpPr>
        <p:spPr/>
        <p:txBody>
          <a:bodyPr/>
          <a:lstStyle/>
          <a:p>
            <a:endParaRPr lang="en-NG"/>
          </a:p>
        </p:txBody>
      </p:sp>
      <p:sp>
        <p:nvSpPr>
          <p:cNvPr id="7" name="Slide Number Placeholder 6"/>
          <p:cNvSpPr>
            <a:spLocks noGrp="1"/>
          </p:cNvSpPr>
          <p:nvPr>
            <p:ph type="sldNum" sz="quarter" idx="12"/>
          </p:nvPr>
        </p:nvSpPr>
        <p:spPr/>
        <p:txBody>
          <a:bodyPr/>
          <a:lstStyle/>
          <a:p>
            <a:fld id="{AEE2B561-A121-4DF1-B187-C2C79CB619D6}" type="slidenum">
              <a:rPr lang="en-NG" smtClean="0"/>
              <a:t>‹#›</a:t>
            </a:fld>
            <a:endParaRPr lang="en-NG"/>
          </a:p>
        </p:txBody>
      </p:sp>
    </p:spTree>
    <p:extLst>
      <p:ext uri="{BB962C8B-B14F-4D97-AF65-F5344CB8AC3E}">
        <p14:creationId xmlns:p14="http://schemas.microsoft.com/office/powerpoint/2010/main" val="37842794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085364" y="1138485"/>
            <a:ext cx="26112371" cy="4133179"/>
          </a:xfrm>
        </p:spPr>
        <p:txBody>
          <a:bodyPr/>
          <a:lstStyle/>
          <a:p>
            <a:r>
              <a:rPr lang="en-US"/>
              <a:t>Click to edit Master title style</a:t>
            </a:r>
            <a:endParaRPr lang="en-US" dirty="0"/>
          </a:p>
        </p:txBody>
      </p:sp>
      <p:sp>
        <p:nvSpPr>
          <p:cNvPr id="3" name="Text Placeholder 2"/>
          <p:cNvSpPr>
            <a:spLocks noGrp="1"/>
          </p:cNvSpPr>
          <p:nvPr>
            <p:ph type="body" idx="1"/>
          </p:nvPr>
        </p:nvSpPr>
        <p:spPr>
          <a:xfrm>
            <a:off x="2085368" y="5241960"/>
            <a:ext cx="12807832" cy="2569003"/>
          </a:xfrm>
        </p:spPr>
        <p:txBody>
          <a:bodyPr anchor="b"/>
          <a:lstStyle>
            <a:lvl1pPr marL="0" indent="0">
              <a:buNone/>
              <a:defRPr sz="7483" b="1"/>
            </a:lvl1pPr>
            <a:lvl2pPr marL="1425595" indent="0">
              <a:buNone/>
              <a:defRPr sz="6236" b="1"/>
            </a:lvl2pPr>
            <a:lvl3pPr marL="2851191" indent="0">
              <a:buNone/>
              <a:defRPr sz="5613" b="1"/>
            </a:lvl3pPr>
            <a:lvl4pPr marL="4276786" indent="0">
              <a:buNone/>
              <a:defRPr sz="4989" b="1"/>
            </a:lvl4pPr>
            <a:lvl5pPr marL="5702381" indent="0">
              <a:buNone/>
              <a:defRPr sz="4989" b="1"/>
            </a:lvl5pPr>
            <a:lvl6pPr marL="7127977" indent="0">
              <a:buNone/>
              <a:defRPr sz="4989" b="1"/>
            </a:lvl6pPr>
            <a:lvl7pPr marL="8553572" indent="0">
              <a:buNone/>
              <a:defRPr sz="4989" b="1"/>
            </a:lvl7pPr>
            <a:lvl8pPr marL="9979167" indent="0">
              <a:buNone/>
              <a:defRPr sz="4989" b="1"/>
            </a:lvl8pPr>
            <a:lvl9pPr marL="11404763" indent="0">
              <a:buNone/>
              <a:defRPr sz="4989" b="1"/>
            </a:lvl9pPr>
          </a:lstStyle>
          <a:p>
            <a:pPr lvl="0"/>
            <a:r>
              <a:rPr lang="en-US"/>
              <a:t>Click to edit Master text styles</a:t>
            </a:r>
          </a:p>
        </p:txBody>
      </p:sp>
      <p:sp>
        <p:nvSpPr>
          <p:cNvPr id="4" name="Content Placeholder 3"/>
          <p:cNvSpPr>
            <a:spLocks noGrp="1"/>
          </p:cNvSpPr>
          <p:nvPr>
            <p:ph sz="half" idx="2"/>
          </p:nvPr>
        </p:nvSpPr>
        <p:spPr>
          <a:xfrm>
            <a:off x="2085368" y="7810963"/>
            <a:ext cx="12807832" cy="11488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5326828" y="5241960"/>
            <a:ext cx="12870909" cy="2569003"/>
          </a:xfrm>
        </p:spPr>
        <p:txBody>
          <a:bodyPr anchor="b"/>
          <a:lstStyle>
            <a:lvl1pPr marL="0" indent="0">
              <a:buNone/>
              <a:defRPr sz="7483" b="1"/>
            </a:lvl1pPr>
            <a:lvl2pPr marL="1425595" indent="0">
              <a:buNone/>
              <a:defRPr sz="6236" b="1"/>
            </a:lvl2pPr>
            <a:lvl3pPr marL="2851191" indent="0">
              <a:buNone/>
              <a:defRPr sz="5613" b="1"/>
            </a:lvl3pPr>
            <a:lvl4pPr marL="4276786" indent="0">
              <a:buNone/>
              <a:defRPr sz="4989" b="1"/>
            </a:lvl4pPr>
            <a:lvl5pPr marL="5702381" indent="0">
              <a:buNone/>
              <a:defRPr sz="4989" b="1"/>
            </a:lvl5pPr>
            <a:lvl6pPr marL="7127977" indent="0">
              <a:buNone/>
              <a:defRPr sz="4989" b="1"/>
            </a:lvl6pPr>
            <a:lvl7pPr marL="8553572" indent="0">
              <a:buNone/>
              <a:defRPr sz="4989" b="1"/>
            </a:lvl7pPr>
            <a:lvl8pPr marL="9979167" indent="0">
              <a:buNone/>
              <a:defRPr sz="4989" b="1"/>
            </a:lvl8pPr>
            <a:lvl9pPr marL="11404763" indent="0">
              <a:buNone/>
              <a:defRPr sz="4989" b="1"/>
            </a:lvl9pPr>
          </a:lstStyle>
          <a:p>
            <a:pPr lvl="0"/>
            <a:r>
              <a:rPr lang="en-US"/>
              <a:t>Click to edit Master text styles</a:t>
            </a:r>
          </a:p>
        </p:txBody>
      </p:sp>
      <p:sp>
        <p:nvSpPr>
          <p:cNvPr id="6" name="Content Placeholder 5"/>
          <p:cNvSpPr>
            <a:spLocks noGrp="1"/>
          </p:cNvSpPr>
          <p:nvPr>
            <p:ph sz="quarter" idx="4"/>
          </p:nvPr>
        </p:nvSpPr>
        <p:spPr>
          <a:xfrm>
            <a:off x="15326828" y="7810963"/>
            <a:ext cx="12870909" cy="11488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B142E7E-AA5B-4E2A-9712-49BE2712F2C1}" type="datetimeFigureOut">
              <a:rPr lang="en-NG" smtClean="0"/>
              <a:t>09/03/2025</a:t>
            </a:fld>
            <a:endParaRPr lang="en-NG"/>
          </a:p>
        </p:txBody>
      </p:sp>
      <p:sp>
        <p:nvSpPr>
          <p:cNvPr id="8" name="Footer Placeholder 7"/>
          <p:cNvSpPr>
            <a:spLocks noGrp="1"/>
          </p:cNvSpPr>
          <p:nvPr>
            <p:ph type="ftr" sz="quarter" idx="11"/>
          </p:nvPr>
        </p:nvSpPr>
        <p:spPr/>
        <p:txBody>
          <a:bodyPr/>
          <a:lstStyle/>
          <a:p>
            <a:endParaRPr lang="en-NG"/>
          </a:p>
        </p:txBody>
      </p:sp>
      <p:sp>
        <p:nvSpPr>
          <p:cNvPr id="9" name="Slide Number Placeholder 8"/>
          <p:cNvSpPr>
            <a:spLocks noGrp="1"/>
          </p:cNvSpPr>
          <p:nvPr>
            <p:ph type="sldNum" sz="quarter" idx="12"/>
          </p:nvPr>
        </p:nvSpPr>
        <p:spPr/>
        <p:txBody>
          <a:bodyPr/>
          <a:lstStyle/>
          <a:p>
            <a:fld id="{AEE2B561-A121-4DF1-B187-C2C79CB619D6}" type="slidenum">
              <a:rPr lang="en-NG" smtClean="0"/>
              <a:t>‹#›</a:t>
            </a:fld>
            <a:endParaRPr lang="en-NG"/>
          </a:p>
        </p:txBody>
      </p:sp>
    </p:spTree>
    <p:extLst>
      <p:ext uri="{BB962C8B-B14F-4D97-AF65-F5344CB8AC3E}">
        <p14:creationId xmlns:p14="http://schemas.microsoft.com/office/powerpoint/2010/main" val="20246140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B142E7E-AA5B-4E2A-9712-49BE2712F2C1}" type="datetimeFigureOut">
              <a:rPr lang="en-NG" smtClean="0"/>
              <a:t>09/03/2025</a:t>
            </a:fld>
            <a:endParaRPr lang="en-NG"/>
          </a:p>
        </p:txBody>
      </p:sp>
      <p:sp>
        <p:nvSpPr>
          <p:cNvPr id="4" name="Footer Placeholder 3"/>
          <p:cNvSpPr>
            <a:spLocks noGrp="1"/>
          </p:cNvSpPr>
          <p:nvPr>
            <p:ph type="ftr" sz="quarter" idx="11"/>
          </p:nvPr>
        </p:nvSpPr>
        <p:spPr/>
        <p:txBody>
          <a:bodyPr/>
          <a:lstStyle/>
          <a:p>
            <a:endParaRPr lang="en-NG"/>
          </a:p>
        </p:txBody>
      </p:sp>
      <p:sp>
        <p:nvSpPr>
          <p:cNvPr id="5" name="Slide Number Placeholder 4"/>
          <p:cNvSpPr>
            <a:spLocks noGrp="1"/>
          </p:cNvSpPr>
          <p:nvPr>
            <p:ph type="sldNum" sz="quarter" idx="12"/>
          </p:nvPr>
        </p:nvSpPr>
        <p:spPr/>
        <p:txBody>
          <a:bodyPr/>
          <a:lstStyle/>
          <a:p>
            <a:fld id="{AEE2B561-A121-4DF1-B187-C2C79CB619D6}" type="slidenum">
              <a:rPr lang="en-NG" smtClean="0"/>
              <a:t>‹#›</a:t>
            </a:fld>
            <a:endParaRPr lang="en-NG"/>
          </a:p>
        </p:txBody>
      </p:sp>
    </p:spTree>
    <p:extLst>
      <p:ext uri="{BB962C8B-B14F-4D97-AF65-F5344CB8AC3E}">
        <p14:creationId xmlns:p14="http://schemas.microsoft.com/office/powerpoint/2010/main" val="337569477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B142E7E-AA5B-4E2A-9712-49BE2712F2C1}" type="datetimeFigureOut">
              <a:rPr lang="en-NG" smtClean="0"/>
              <a:t>09/03/2025</a:t>
            </a:fld>
            <a:endParaRPr lang="en-NG"/>
          </a:p>
        </p:txBody>
      </p:sp>
      <p:sp>
        <p:nvSpPr>
          <p:cNvPr id="3" name="Footer Placeholder 2"/>
          <p:cNvSpPr>
            <a:spLocks noGrp="1"/>
          </p:cNvSpPr>
          <p:nvPr>
            <p:ph type="ftr" sz="quarter" idx="11"/>
          </p:nvPr>
        </p:nvSpPr>
        <p:spPr/>
        <p:txBody>
          <a:bodyPr/>
          <a:lstStyle/>
          <a:p>
            <a:endParaRPr lang="en-NG"/>
          </a:p>
        </p:txBody>
      </p:sp>
      <p:sp>
        <p:nvSpPr>
          <p:cNvPr id="4" name="Slide Number Placeholder 3"/>
          <p:cNvSpPr>
            <a:spLocks noGrp="1"/>
          </p:cNvSpPr>
          <p:nvPr>
            <p:ph type="sldNum" sz="quarter" idx="12"/>
          </p:nvPr>
        </p:nvSpPr>
        <p:spPr/>
        <p:txBody>
          <a:bodyPr/>
          <a:lstStyle/>
          <a:p>
            <a:fld id="{AEE2B561-A121-4DF1-B187-C2C79CB619D6}" type="slidenum">
              <a:rPr lang="en-NG" smtClean="0"/>
              <a:t>‹#›</a:t>
            </a:fld>
            <a:endParaRPr lang="en-NG"/>
          </a:p>
        </p:txBody>
      </p:sp>
    </p:spTree>
    <p:extLst>
      <p:ext uri="{BB962C8B-B14F-4D97-AF65-F5344CB8AC3E}">
        <p14:creationId xmlns:p14="http://schemas.microsoft.com/office/powerpoint/2010/main" val="7272063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364" y="1425575"/>
            <a:ext cx="9764544" cy="4989513"/>
          </a:xfrm>
        </p:spPr>
        <p:txBody>
          <a:bodyPr anchor="b"/>
          <a:lstStyle>
            <a:lvl1pPr>
              <a:defRPr sz="9978"/>
            </a:lvl1pPr>
          </a:lstStyle>
          <a:p>
            <a:r>
              <a:rPr lang="en-US"/>
              <a:t>Click to edit Master title style</a:t>
            </a:r>
            <a:endParaRPr lang="en-US" dirty="0"/>
          </a:p>
        </p:txBody>
      </p:sp>
      <p:sp>
        <p:nvSpPr>
          <p:cNvPr id="3" name="Content Placeholder 2"/>
          <p:cNvSpPr>
            <a:spLocks noGrp="1"/>
          </p:cNvSpPr>
          <p:nvPr>
            <p:ph idx="1"/>
          </p:nvPr>
        </p:nvSpPr>
        <p:spPr>
          <a:xfrm>
            <a:off x="12870909" y="3078850"/>
            <a:ext cx="15326827" cy="15196234"/>
          </a:xfrm>
        </p:spPr>
        <p:txBody>
          <a:bodyPr/>
          <a:lstStyle>
            <a:lvl1pPr>
              <a:defRPr sz="9978"/>
            </a:lvl1pPr>
            <a:lvl2pPr>
              <a:defRPr sz="8731"/>
            </a:lvl2pPr>
            <a:lvl3pPr>
              <a:defRPr sz="7483"/>
            </a:lvl3pPr>
            <a:lvl4pPr>
              <a:defRPr sz="6236"/>
            </a:lvl4pPr>
            <a:lvl5pPr>
              <a:defRPr sz="6236"/>
            </a:lvl5pPr>
            <a:lvl6pPr>
              <a:defRPr sz="6236"/>
            </a:lvl6pPr>
            <a:lvl7pPr>
              <a:defRPr sz="6236"/>
            </a:lvl7pPr>
            <a:lvl8pPr>
              <a:defRPr sz="6236"/>
            </a:lvl8pPr>
            <a:lvl9pPr>
              <a:defRPr sz="623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085364" y="6415088"/>
            <a:ext cx="9764544" cy="11884743"/>
          </a:xfrm>
        </p:spPr>
        <p:txBody>
          <a:bodyPr/>
          <a:lstStyle>
            <a:lvl1pPr marL="0" indent="0">
              <a:buNone/>
              <a:defRPr sz="4989"/>
            </a:lvl1pPr>
            <a:lvl2pPr marL="1425595" indent="0">
              <a:buNone/>
              <a:defRPr sz="4365"/>
            </a:lvl2pPr>
            <a:lvl3pPr marL="2851191" indent="0">
              <a:buNone/>
              <a:defRPr sz="3742"/>
            </a:lvl3pPr>
            <a:lvl4pPr marL="4276786" indent="0">
              <a:buNone/>
              <a:defRPr sz="3118"/>
            </a:lvl4pPr>
            <a:lvl5pPr marL="5702381" indent="0">
              <a:buNone/>
              <a:defRPr sz="3118"/>
            </a:lvl5pPr>
            <a:lvl6pPr marL="7127977" indent="0">
              <a:buNone/>
              <a:defRPr sz="3118"/>
            </a:lvl6pPr>
            <a:lvl7pPr marL="8553572" indent="0">
              <a:buNone/>
              <a:defRPr sz="3118"/>
            </a:lvl7pPr>
            <a:lvl8pPr marL="9979167" indent="0">
              <a:buNone/>
              <a:defRPr sz="3118"/>
            </a:lvl8pPr>
            <a:lvl9pPr marL="11404763" indent="0">
              <a:buNone/>
              <a:defRPr sz="3118"/>
            </a:lvl9pPr>
          </a:lstStyle>
          <a:p>
            <a:pPr lvl="0"/>
            <a:r>
              <a:rPr lang="en-US"/>
              <a:t>Click to edit Master text styles</a:t>
            </a:r>
          </a:p>
        </p:txBody>
      </p:sp>
      <p:sp>
        <p:nvSpPr>
          <p:cNvPr id="5" name="Date Placeholder 4"/>
          <p:cNvSpPr>
            <a:spLocks noGrp="1"/>
          </p:cNvSpPr>
          <p:nvPr>
            <p:ph type="dt" sz="half" idx="10"/>
          </p:nvPr>
        </p:nvSpPr>
        <p:spPr/>
        <p:txBody>
          <a:bodyPr/>
          <a:lstStyle/>
          <a:p>
            <a:fld id="{BB142E7E-AA5B-4E2A-9712-49BE2712F2C1}" type="datetimeFigureOut">
              <a:rPr lang="en-NG" smtClean="0"/>
              <a:t>09/03/2025</a:t>
            </a:fld>
            <a:endParaRPr lang="en-NG"/>
          </a:p>
        </p:txBody>
      </p:sp>
      <p:sp>
        <p:nvSpPr>
          <p:cNvPr id="6" name="Footer Placeholder 5"/>
          <p:cNvSpPr>
            <a:spLocks noGrp="1"/>
          </p:cNvSpPr>
          <p:nvPr>
            <p:ph type="ftr" sz="quarter" idx="11"/>
          </p:nvPr>
        </p:nvSpPr>
        <p:spPr/>
        <p:txBody>
          <a:bodyPr/>
          <a:lstStyle/>
          <a:p>
            <a:endParaRPr lang="en-NG"/>
          </a:p>
        </p:txBody>
      </p:sp>
      <p:sp>
        <p:nvSpPr>
          <p:cNvPr id="7" name="Slide Number Placeholder 6"/>
          <p:cNvSpPr>
            <a:spLocks noGrp="1"/>
          </p:cNvSpPr>
          <p:nvPr>
            <p:ph type="sldNum" sz="quarter" idx="12"/>
          </p:nvPr>
        </p:nvSpPr>
        <p:spPr/>
        <p:txBody>
          <a:bodyPr/>
          <a:lstStyle/>
          <a:p>
            <a:fld id="{AEE2B561-A121-4DF1-B187-C2C79CB619D6}" type="slidenum">
              <a:rPr lang="en-NG" smtClean="0"/>
              <a:t>‹#›</a:t>
            </a:fld>
            <a:endParaRPr lang="en-NG"/>
          </a:p>
        </p:txBody>
      </p:sp>
    </p:spTree>
    <p:extLst>
      <p:ext uri="{BB962C8B-B14F-4D97-AF65-F5344CB8AC3E}">
        <p14:creationId xmlns:p14="http://schemas.microsoft.com/office/powerpoint/2010/main" val="25913849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3CE731-163E-4F0E-BC92-8B06A8FADD07}" type="datetimeFigureOut">
              <a:rPr lang="en-US" smtClean="0"/>
              <a:t>03-Sep-25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1187F9-56B1-469A-BE65-0FE2F730F965}" type="slidenum">
              <a:rPr lang="en-US" smtClean="0"/>
              <a:t>‹#›</a:t>
            </a:fld>
            <a:endParaRPr lang="en-US"/>
          </a:p>
        </p:txBody>
      </p:sp>
    </p:spTree>
    <p:extLst>
      <p:ext uri="{BB962C8B-B14F-4D97-AF65-F5344CB8AC3E}">
        <p14:creationId xmlns:p14="http://schemas.microsoft.com/office/powerpoint/2010/main" val="76905733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364" y="1425575"/>
            <a:ext cx="9764544" cy="4989513"/>
          </a:xfrm>
        </p:spPr>
        <p:txBody>
          <a:bodyPr anchor="b"/>
          <a:lstStyle>
            <a:lvl1pPr>
              <a:defRPr sz="9978"/>
            </a:lvl1pPr>
          </a:lstStyle>
          <a:p>
            <a:r>
              <a:rPr lang="en-US"/>
              <a:t>Click to edit Master title style</a:t>
            </a:r>
            <a:endParaRPr lang="en-US" dirty="0"/>
          </a:p>
        </p:txBody>
      </p:sp>
      <p:sp>
        <p:nvSpPr>
          <p:cNvPr id="3" name="Picture Placeholder 2"/>
          <p:cNvSpPr>
            <a:spLocks noGrp="1" noChangeAspect="1"/>
          </p:cNvSpPr>
          <p:nvPr>
            <p:ph type="pic" idx="1"/>
          </p:nvPr>
        </p:nvSpPr>
        <p:spPr>
          <a:xfrm>
            <a:off x="12870909" y="3078850"/>
            <a:ext cx="15326827" cy="15196234"/>
          </a:xfrm>
        </p:spPr>
        <p:txBody>
          <a:bodyPr anchor="t"/>
          <a:lstStyle>
            <a:lvl1pPr marL="0" indent="0">
              <a:buNone/>
              <a:defRPr sz="9978"/>
            </a:lvl1pPr>
            <a:lvl2pPr marL="1425595" indent="0">
              <a:buNone/>
              <a:defRPr sz="8731"/>
            </a:lvl2pPr>
            <a:lvl3pPr marL="2851191" indent="0">
              <a:buNone/>
              <a:defRPr sz="7483"/>
            </a:lvl3pPr>
            <a:lvl4pPr marL="4276786" indent="0">
              <a:buNone/>
              <a:defRPr sz="6236"/>
            </a:lvl4pPr>
            <a:lvl5pPr marL="5702381" indent="0">
              <a:buNone/>
              <a:defRPr sz="6236"/>
            </a:lvl5pPr>
            <a:lvl6pPr marL="7127977" indent="0">
              <a:buNone/>
              <a:defRPr sz="6236"/>
            </a:lvl6pPr>
            <a:lvl7pPr marL="8553572" indent="0">
              <a:buNone/>
              <a:defRPr sz="6236"/>
            </a:lvl7pPr>
            <a:lvl8pPr marL="9979167" indent="0">
              <a:buNone/>
              <a:defRPr sz="6236"/>
            </a:lvl8pPr>
            <a:lvl9pPr marL="11404763" indent="0">
              <a:buNone/>
              <a:defRPr sz="6236"/>
            </a:lvl9pPr>
          </a:lstStyle>
          <a:p>
            <a:r>
              <a:rPr lang="en-US"/>
              <a:t>Click icon to add picture</a:t>
            </a:r>
            <a:endParaRPr lang="en-US" dirty="0"/>
          </a:p>
        </p:txBody>
      </p:sp>
      <p:sp>
        <p:nvSpPr>
          <p:cNvPr id="4" name="Text Placeholder 3"/>
          <p:cNvSpPr>
            <a:spLocks noGrp="1"/>
          </p:cNvSpPr>
          <p:nvPr>
            <p:ph type="body" sz="half" idx="2"/>
          </p:nvPr>
        </p:nvSpPr>
        <p:spPr>
          <a:xfrm>
            <a:off x="2085364" y="6415088"/>
            <a:ext cx="9764544" cy="11884743"/>
          </a:xfrm>
        </p:spPr>
        <p:txBody>
          <a:bodyPr/>
          <a:lstStyle>
            <a:lvl1pPr marL="0" indent="0">
              <a:buNone/>
              <a:defRPr sz="4989"/>
            </a:lvl1pPr>
            <a:lvl2pPr marL="1425595" indent="0">
              <a:buNone/>
              <a:defRPr sz="4365"/>
            </a:lvl2pPr>
            <a:lvl3pPr marL="2851191" indent="0">
              <a:buNone/>
              <a:defRPr sz="3742"/>
            </a:lvl3pPr>
            <a:lvl4pPr marL="4276786" indent="0">
              <a:buNone/>
              <a:defRPr sz="3118"/>
            </a:lvl4pPr>
            <a:lvl5pPr marL="5702381" indent="0">
              <a:buNone/>
              <a:defRPr sz="3118"/>
            </a:lvl5pPr>
            <a:lvl6pPr marL="7127977" indent="0">
              <a:buNone/>
              <a:defRPr sz="3118"/>
            </a:lvl6pPr>
            <a:lvl7pPr marL="8553572" indent="0">
              <a:buNone/>
              <a:defRPr sz="3118"/>
            </a:lvl7pPr>
            <a:lvl8pPr marL="9979167" indent="0">
              <a:buNone/>
              <a:defRPr sz="3118"/>
            </a:lvl8pPr>
            <a:lvl9pPr marL="11404763" indent="0">
              <a:buNone/>
              <a:defRPr sz="3118"/>
            </a:lvl9pPr>
          </a:lstStyle>
          <a:p>
            <a:pPr lvl="0"/>
            <a:r>
              <a:rPr lang="en-US"/>
              <a:t>Click to edit Master text styles</a:t>
            </a:r>
          </a:p>
        </p:txBody>
      </p:sp>
      <p:sp>
        <p:nvSpPr>
          <p:cNvPr id="5" name="Date Placeholder 4"/>
          <p:cNvSpPr>
            <a:spLocks noGrp="1"/>
          </p:cNvSpPr>
          <p:nvPr>
            <p:ph type="dt" sz="half" idx="10"/>
          </p:nvPr>
        </p:nvSpPr>
        <p:spPr/>
        <p:txBody>
          <a:bodyPr/>
          <a:lstStyle/>
          <a:p>
            <a:fld id="{BB142E7E-AA5B-4E2A-9712-49BE2712F2C1}" type="datetimeFigureOut">
              <a:rPr lang="en-NG" smtClean="0"/>
              <a:t>09/03/2025</a:t>
            </a:fld>
            <a:endParaRPr lang="en-NG"/>
          </a:p>
        </p:txBody>
      </p:sp>
      <p:sp>
        <p:nvSpPr>
          <p:cNvPr id="6" name="Footer Placeholder 5"/>
          <p:cNvSpPr>
            <a:spLocks noGrp="1"/>
          </p:cNvSpPr>
          <p:nvPr>
            <p:ph type="ftr" sz="quarter" idx="11"/>
          </p:nvPr>
        </p:nvSpPr>
        <p:spPr/>
        <p:txBody>
          <a:bodyPr/>
          <a:lstStyle/>
          <a:p>
            <a:endParaRPr lang="en-NG"/>
          </a:p>
        </p:txBody>
      </p:sp>
      <p:sp>
        <p:nvSpPr>
          <p:cNvPr id="7" name="Slide Number Placeholder 6"/>
          <p:cNvSpPr>
            <a:spLocks noGrp="1"/>
          </p:cNvSpPr>
          <p:nvPr>
            <p:ph type="sldNum" sz="quarter" idx="12"/>
          </p:nvPr>
        </p:nvSpPr>
        <p:spPr/>
        <p:txBody>
          <a:bodyPr/>
          <a:lstStyle/>
          <a:p>
            <a:fld id="{AEE2B561-A121-4DF1-B187-C2C79CB619D6}" type="slidenum">
              <a:rPr lang="en-NG" smtClean="0"/>
              <a:t>‹#›</a:t>
            </a:fld>
            <a:endParaRPr lang="en-NG"/>
          </a:p>
        </p:txBody>
      </p:sp>
    </p:spTree>
    <p:extLst>
      <p:ext uri="{BB962C8B-B14F-4D97-AF65-F5344CB8AC3E}">
        <p14:creationId xmlns:p14="http://schemas.microsoft.com/office/powerpoint/2010/main" val="306908240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142E7E-AA5B-4E2A-9712-49BE2712F2C1}" type="datetimeFigureOut">
              <a:rPr lang="en-NG" smtClean="0"/>
              <a:t>09/03/2025</a:t>
            </a:fld>
            <a:endParaRPr lang="en-NG"/>
          </a:p>
        </p:txBody>
      </p:sp>
      <p:sp>
        <p:nvSpPr>
          <p:cNvPr id="5" name="Footer Placeholder 4"/>
          <p:cNvSpPr>
            <a:spLocks noGrp="1"/>
          </p:cNvSpPr>
          <p:nvPr>
            <p:ph type="ftr" sz="quarter" idx="11"/>
          </p:nvPr>
        </p:nvSpPr>
        <p:spPr/>
        <p:txBody>
          <a:bodyPr/>
          <a:lstStyle/>
          <a:p>
            <a:endParaRPr lang="en-NG"/>
          </a:p>
        </p:txBody>
      </p:sp>
      <p:sp>
        <p:nvSpPr>
          <p:cNvPr id="6" name="Slide Number Placeholder 5"/>
          <p:cNvSpPr>
            <a:spLocks noGrp="1"/>
          </p:cNvSpPr>
          <p:nvPr>
            <p:ph type="sldNum" sz="quarter" idx="12"/>
          </p:nvPr>
        </p:nvSpPr>
        <p:spPr/>
        <p:txBody>
          <a:bodyPr/>
          <a:lstStyle/>
          <a:p>
            <a:fld id="{AEE2B561-A121-4DF1-B187-C2C79CB619D6}" type="slidenum">
              <a:rPr lang="en-NG" smtClean="0"/>
              <a:t>‹#›</a:t>
            </a:fld>
            <a:endParaRPr lang="en-NG"/>
          </a:p>
        </p:txBody>
      </p:sp>
    </p:spTree>
    <p:extLst>
      <p:ext uri="{BB962C8B-B14F-4D97-AF65-F5344CB8AC3E}">
        <p14:creationId xmlns:p14="http://schemas.microsoft.com/office/powerpoint/2010/main" val="254443931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5701" y="1138480"/>
            <a:ext cx="6528093" cy="1812163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081423" y="1138480"/>
            <a:ext cx="19205838" cy="181216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142E7E-AA5B-4E2A-9712-49BE2712F2C1}" type="datetimeFigureOut">
              <a:rPr lang="en-NG" smtClean="0"/>
              <a:t>09/03/2025</a:t>
            </a:fld>
            <a:endParaRPr lang="en-NG"/>
          </a:p>
        </p:txBody>
      </p:sp>
      <p:sp>
        <p:nvSpPr>
          <p:cNvPr id="5" name="Footer Placeholder 4"/>
          <p:cNvSpPr>
            <a:spLocks noGrp="1"/>
          </p:cNvSpPr>
          <p:nvPr>
            <p:ph type="ftr" sz="quarter" idx="11"/>
          </p:nvPr>
        </p:nvSpPr>
        <p:spPr/>
        <p:txBody>
          <a:bodyPr/>
          <a:lstStyle/>
          <a:p>
            <a:endParaRPr lang="en-NG"/>
          </a:p>
        </p:txBody>
      </p:sp>
      <p:sp>
        <p:nvSpPr>
          <p:cNvPr id="6" name="Slide Number Placeholder 5"/>
          <p:cNvSpPr>
            <a:spLocks noGrp="1"/>
          </p:cNvSpPr>
          <p:nvPr>
            <p:ph type="sldNum" sz="quarter" idx="12"/>
          </p:nvPr>
        </p:nvSpPr>
        <p:spPr/>
        <p:txBody>
          <a:bodyPr/>
          <a:lstStyle/>
          <a:p>
            <a:fld id="{AEE2B561-A121-4DF1-B187-C2C79CB619D6}" type="slidenum">
              <a:rPr lang="en-NG" smtClean="0"/>
              <a:t>‹#›</a:t>
            </a:fld>
            <a:endParaRPr lang="en-NG"/>
          </a:p>
        </p:txBody>
      </p:sp>
    </p:spTree>
    <p:extLst>
      <p:ext uri="{BB962C8B-B14F-4D97-AF65-F5344CB8AC3E}">
        <p14:creationId xmlns:p14="http://schemas.microsoft.com/office/powerpoint/2010/main" val="9228674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65654" y="5331063"/>
            <a:ext cx="26112371" cy="8894992"/>
          </a:xfrm>
        </p:spPr>
        <p:txBody>
          <a:bodyPr anchor="b"/>
          <a:lstStyle>
            <a:lvl1pPr>
              <a:defRPr sz="18709"/>
            </a:lvl1pPr>
          </a:lstStyle>
          <a:p>
            <a:r>
              <a:rPr lang="en-US"/>
              <a:t>Click to edit Master title style</a:t>
            </a:r>
            <a:endParaRPr lang="en-US" dirty="0"/>
          </a:p>
        </p:txBody>
      </p:sp>
      <p:sp>
        <p:nvSpPr>
          <p:cNvPr id="3" name="Text Placeholder 2"/>
          <p:cNvSpPr>
            <a:spLocks noGrp="1"/>
          </p:cNvSpPr>
          <p:nvPr>
            <p:ph type="body" idx="1"/>
          </p:nvPr>
        </p:nvSpPr>
        <p:spPr>
          <a:xfrm>
            <a:off x="2065654" y="14310205"/>
            <a:ext cx="26112371" cy="4677666"/>
          </a:xfrm>
        </p:spPr>
        <p:txBody>
          <a:bodyPr/>
          <a:lstStyle>
            <a:lvl1pPr marL="0" indent="0">
              <a:buNone/>
              <a:defRPr sz="7483">
                <a:solidFill>
                  <a:schemeClr val="tx1"/>
                </a:solidFill>
              </a:defRPr>
            </a:lvl1pPr>
            <a:lvl2pPr marL="1425595" indent="0">
              <a:buNone/>
              <a:defRPr sz="6236">
                <a:solidFill>
                  <a:schemeClr val="tx1">
                    <a:tint val="75000"/>
                  </a:schemeClr>
                </a:solidFill>
              </a:defRPr>
            </a:lvl2pPr>
            <a:lvl3pPr marL="2851191" indent="0">
              <a:buNone/>
              <a:defRPr sz="5613">
                <a:solidFill>
                  <a:schemeClr val="tx1">
                    <a:tint val="75000"/>
                  </a:schemeClr>
                </a:solidFill>
              </a:defRPr>
            </a:lvl3pPr>
            <a:lvl4pPr marL="4276786" indent="0">
              <a:buNone/>
              <a:defRPr sz="4989">
                <a:solidFill>
                  <a:schemeClr val="tx1">
                    <a:tint val="75000"/>
                  </a:schemeClr>
                </a:solidFill>
              </a:defRPr>
            </a:lvl4pPr>
            <a:lvl5pPr marL="5702381" indent="0">
              <a:buNone/>
              <a:defRPr sz="4989">
                <a:solidFill>
                  <a:schemeClr val="tx1">
                    <a:tint val="75000"/>
                  </a:schemeClr>
                </a:solidFill>
              </a:defRPr>
            </a:lvl5pPr>
            <a:lvl6pPr marL="7127977" indent="0">
              <a:buNone/>
              <a:defRPr sz="4989">
                <a:solidFill>
                  <a:schemeClr val="tx1">
                    <a:tint val="75000"/>
                  </a:schemeClr>
                </a:solidFill>
              </a:defRPr>
            </a:lvl6pPr>
            <a:lvl7pPr marL="8553572" indent="0">
              <a:buNone/>
              <a:defRPr sz="4989">
                <a:solidFill>
                  <a:schemeClr val="tx1">
                    <a:tint val="75000"/>
                  </a:schemeClr>
                </a:solidFill>
              </a:defRPr>
            </a:lvl7pPr>
            <a:lvl8pPr marL="9979167" indent="0">
              <a:buNone/>
              <a:defRPr sz="4989">
                <a:solidFill>
                  <a:schemeClr val="tx1">
                    <a:tint val="75000"/>
                  </a:schemeClr>
                </a:solidFill>
              </a:defRPr>
            </a:lvl8pPr>
            <a:lvl9pPr marL="11404763" indent="0">
              <a:buNone/>
              <a:defRPr sz="4989">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03CE731-163E-4F0E-BC92-8B06A8FADD07}" type="datetimeFigureOut">
              <a:rPr lang="en-US" smtClean="0"/>
              <a:t>03-Sep-25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1187F9-56B1-469A-BE65-0FE2F730F965}" type="slidenum">
              <a:rPr lang="en-US" smtClean="0"/>
              <a:t>‹#›</a:t>
            </a:fld>
            <a:endParaRPr lang="en-US"/>
          </a:p>
        </p:txBody>
      </p:sp>
    </p:spTree>
    <p:extLst>
      <p:ext uri="{BB962C8B-B14F-4D97-AF65-F5344CB8AC3E}">
        <p14:creationId xmlns:p14="http://schemas.microsoft.com/office/powerpoint/2010/main" val="14282069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081421" y="5692400"/>
            <a:ext cx="12866966" cy="13567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5326826" y="5692400"/>
            <a:ext cx="12866966" cy="13567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03CE731-163E-4F0E-BC92-8B06A8FADD07}" type="datetimeFigureOut">
              <a:rPr lang="en-US" smtClean="0"/>
              <a:t>03-Sep-25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1187F9-56B1-469A-BE65-0FE2F730F965}" type="slidenum">
              <a:rPr lang="en-US" smtClean="0"/>
              <a:t>‹#›</a:t>
            </a:fld>
            <a:endParaRPr lang="en-US"/>
          </a:p>
        </p:txBody>
      </p:sp>
    </p:spTree>
    <p:extLst>
      <p:ext uri="{BB962C8B-B14F-4D97-AF65-F5344CB8AC3E}">
        <p14:creationId xmlns:p14="http://schemas.microsoft.com/office/powerpoint/2010/main" val="6572628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085364" y="1138485"/>
            <a:ext cx="26112371" cy="4133179"/>
          </a:xfrm>
        </p:spPr>
        <p:txBody>
          <a:bodyPr/>
          <a:lstStyle/>
          <a:p>
            <a:r>
              <a:rPr lang="en-US"/>
              <a:t>Click to edit Master title style</a:t>
            </a:r>
            <a:endParaRPr lang="en-US" dirty="0"/>
          </a:p>
        </p:txBody>
      </p:sp>
      <p:sp>
        <p:nvSpPr>
          <p:cNvPr id="3" name="Text Placeholder 2"/>
          <p:cNvSpPr>
            <a:spLocks noGrp="1"/>
          </p:cNvSpPr>
          <p:nvPr>
            <p:ph type="body" idx="1"/>
          </p:nvPr>
        </p:nvSpPr>
        <p:spPr>
          <a:xfrm>
            <a:off x="2085368" y="5241960"/>
            <a:ext cx="12807832" cy="2569003"/>
          </a:xfrm>
        </p:spPr>
        <p:txBody>
          <a:bodyPr anchor="b"/>
          <a:lstStyle>
            <a:lvl1pPr marL="0" indent="0">
              <a:buNone/>
              <a:defRPr sz="7483" b="1"/>
            </a:lvl1pPr>
            <a:lvl2pPr marL="1425595" indent="0">
              <a:buNone/>
              <a:defRPr sz="6236" b="1"/>
            </a:lvl2pPr>
            <a:lvl3pPr marL="2851191" indent="0">
              <a:buNone/>
              <a:defRPr sz="5613" b="1"/>
            </a:lvl3pPr>
            <a:lvl4pPr marL="4276786" indent="0">
              <a:buNone/>
              <a:defRPr sz="4989" b="1"/>
            </a:lvl4pPr>
            <a:lvl5pPr marL="5702381" indent="0">
              <a:buNone/>
              <a:defRPr sz="4989" b="1"/>
            </a:lvl5pPr>
            <a:lvl6pPr marL="7127977" indent="0">
              <a:buNone/>
              <a:defRPr sz="4989" b="1"/>
            </a:lvl6pPr>
            <a:lvl7pPr marL="8553572" indent="0">
              <a:buNone/>
              <a:defRPr sz="4989" b="1"/>
            </a:lvl7pPr>
            <a:lvl8pPr marL="9979167" indent="0">
              <a:buNone/>
              <a:defRPr sz="4989" b="1"/>
            </a:lvl8pPr>
            <a:lvl9pPr marL="11404763" indent="0">
              <a:buNone/>
              <a:defRPr sz="4989" b="1"/>
            </a:lvl9pPr>
          </a:lstStyle>
          <a:p>
            <a:pPr lvl="0"/>
            <a:r>
              <a:rPr lang="en-US"/>
              <a:t>Click to edit Master text styles</a:t>
            </a:r>
          </a:p>
        </p:txBody>
      </p:sp>
      <p:sp>
        <p:nvSpPr>
          <p:cNvPr id="4" name="Content Placeholder 3"/>
          <p:cNvSpPr>
            <a:spLocks noGrp="1"/>
          </p:cNvSpPr>
          <p:nvPr>
            <p:ph sz="half" idx="2"/>
          </p:nvPr>
        </p:nvSpPr>
        <p:spPr>
          <a:xfrm>
            <a:off x="2085368" y="7810963"/>
            <a:ext cx="12807832" cy="11488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5326828" y="5241960"/>
            <a:ext cx="12870909" cy="2569003"/>
          </a:xfrm>
        </p:spPr>
        <p:txBody>
          <a:bodyPr anchor="b"/>
          <a:lstStyle>
            <a:lvl1pPr marL="0" indent="0">
              <a:buNone/>
              <a:defRPr sz="7483" b="1"/>
            </a:lvl1pPr>
            <a:lvl2pPr marL="1425595" indent="0">
              <a:buNone/>
              <a:defRPr sz="6236" b="1"/>
            </a:lvl2pPr>
            <a:lvl3pPr marL="2851191" indent="0">
              <a:buNone/>
              <a:defRPr sz="5613" b="1"/>
            </a:lvl3pPr>
            <a:lvl4pPr marL="4276786" indent="0">
              <a:buNone/>
              <a:defRPr sz="4989" b="1"/>
            </a:lvl4pPr>
            <a:lvl5pPr marL="5702381" indent="0">
              <a:buNone/>
              <a:defRPr sz="4989" b="1"/>
            </a:lvl5pPr>
            <a:lvl6pPr marL="7127977" indent="0">
              <a:buNone/>
              <a:defRPr sz="4989" b="1"/>
            </a:lvl6pPr>
            <a:lvl7pPr marL="8553572" indent="0">
              <a:buNone/>
              <a:defRPr sz="4989" b="1"/>
            </a:lvl7pPr>
            <a:lvl8pPr marL="9979167" indent="0">
              <a:buNone/>
              <a:defRPr sz="4989" b="1"/>
            </a:lvl8pPr>
            <a:lvl9pPr marL="11404763" indent="0">
              <a:buNone/>
              <a:defRPr sz="4989" b="1"/>
            </a:lvl9pPr>
          </a:lstStyle>
          <a:p>
            <a:pPr lvl="0"/>
            <a:r>
              <a:rPr lang="en-US"/>
              <a:t>Click to edit Master text styles</a:t>
            </a:r>
          </a:p>
        </p:txBody>
      </p:sp>
      <p:sp>
        <p:nvSpPr>
          <p:cNvPr id="6" name="Content Placeholder 5"/>
          <p:cNvSpPr>
            <a:spLocks noGrp="1"/>
          </p:cNvSpPr>
          <p:nvPr>
            <p:ph sz="quarter" idx="4"/>
          </p:nvPr>
        </p:nvSpPr>
        <p:spPr>
          <a:xfrm>
            <a:off x="15326828" y="7810963"/>
            <a:ext cx="12870909" cy="11488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03CE731-163E-4F0E-BC92-8B06A8FADD07}" type="datetimeFigureOut">
              <a:rPr lang="en-US" smtClean="0"/>
              <a:t>03-Sep-25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51187F9-56B1-469A-BE65-0FE2F730F965}" type="slidenum">
              <a:rPr lang="en-US" smtClean="0"/>
              <a:t>‹#›</a:t>
            </a:fld>
            <a:endParaRPr lang="en-US"/>
          </a:p>
        </p:txBody>
      </p:sp>
    </p:spTree>
    <p:extLst>
      <p:ext uri="{BB962C8B-B14F-4D97-AF65-F5344CB8AC3E}">
        <p14:creationId xmlns:p14="http://schemas.microsoft.com/office/powerpoint/2010/main" val="11745058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03CE731-163E-4F0E-BC92-8B06A8FADD07}" type="datetimeFigureOut">
              <a:rPr lang="en-US" smtClean="0"/>
              <a:t>03-Sep-25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51187F9-56B1-469A-BE65-0FE2F730F965}" type="slidenum">
              <a:rPr lang="en-US" smtClean="0"/>
              <a:t>‹#›</a:t>
            </a:fld>
            <a:endParaRPr lang="en-US"/>
          </a:p>
        </p:txBody>
      </p:sp>
    </p:spTree>
    <p:extLst>
      <p:ext uri="{BB962C8B-B14F-4D97-AF65-F5344CB8AC3E}">
        <p14:creationId xmlns:p14="http://schemas.microsoft.com/office/powerpoint/2010/main" val="3882879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03CE731-163E-4F0E-BC92-8B06A8FADD07}" type="datetimeFigureOut">
              <a:rPr lang="en-US" smtClean="0"/>
              <a:t>03-Sep-25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51187F9-56B1-469A-BE65-0FE2F730F965}" type="slidenum">
              <a:rPr lang="en-US" smtClean="0"/>
              <a:t>‹#›</a:t>
            </a:fld>
            <a:endParaRPr lang="en-US"/>
          </a:p>
        </p:txBody>
      </p:sp>
    </p:spTree>
    <p:extLst>
      <p:ext uri="{BB962C8B-B14F-4D97-AF65-F5344CB8AC3E}">
        <p14:creationId xmlns:p14="http://schemas.microsoft.com/office/powerpoint/2010/main" val="11135878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364" y="1425575"/>
            <a:ext cx="9764544" cy="4989513"/>
          </a:xfrm>
        </p:spPr>
        <p:txBody>
          <a:bodyPr anchor="b"/>
          <a:lstStyle>
            <a:lvl1pPr>
              <a:defRPr sz="9978"/>
            </a:lvl1pPr>
          </a:lstStyle>
          <a:p>
            <a:r>
              <a:rPr lang="en-US"/>
              <a:t>Click to edit Master title style</a:t>
            </a:r>
            <a:endParaRPr lang="en-US" dirty="0"/>
          </a:p>
        </p:txBody>
      </p:sp>
      <p:sp>
        <p:nvSpPr>
          <p:cNvPr id="3" name="Content Placeholder 2"/>
          <p:cNvSpPr>
            <a:spLocks noGrp="1"/>
          </p:cNvSpPr>
          <p:nvPr>
            <p:ph idx="1"/>
          </p:nvPr>
        </p:nvSpPr>
        <p:spPr>
          <a:xfrm>
            <a:off x="12870909" y="3078850"/>
            <a:ext cx="15326827" cy="15196234"/>
          </a:xfrm>
        </p:spPr>
        <p:txBody>
          <a:bodyPr/>
          <a:lstStyle>
            <a:lvl1pPr>
              <a:defRPr sz="9978"/>
            </a:lvl1pPr>
            <a:lvl2pPr>
              <a:defRPr sz="8731"/>
            </a:lvl2pPr>
            <a:lvl3pPr>
              <a:defRPr sz="7483"/>
            </a:lvl3pPr>
            <a:lvl4pPr>
              <a:defRPr sz="6236"/>
            </a:lvl4pPr>
            <a:lvl5pPr>
              <a:defRPr sz="6236"/>
            </a:lvl5pPr>
            <a:lvl6pPr>
              <a:defRPr sz="6236"/>
            </a:lvl6pPr>
            <a:lvl7pPr>
              <a:defRPr sz="6236"/>
            </a:lvl7pPr>
            <a:lvl8pPr>
              <a:defRPr sz="6236"/>
            </a:lvl8pPr>
            <a:lvl9pPr>
              <a:defRPr sz="623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085364" y="6415088"/>
            <a:ext cx="9764544" cy="11884743"/>
          </a:xfrm>
        </p:spPr>
        <p:txBody>
          <a:bodyPr/>
          <a:lstStyle>
            <a:lvl1pPr marL="0" indent="0">
              <a:buNone/>
              <a:defRPr sz="4989"/>
            </a:lvl1pPr>
            <a:lvl2pPr marL="1425595" indent="0">
              <a:buNone/>
              <a:defRPr sz="4365"/>
            </a:lvl2pPr>
            <a:lvl3pPr marL="2851191" indent="0">
              <a:buNone/>
              <a:defRPr sz="3742"/>
            </a:lvl3pPr>
            <a:lvl4pPr marL="4276786" indent="0">
              <a:buNone/>
              <a:defRPr sz="3118"/>
            </a:lvl4pPr>
            <a:lvl5pPr marL="5702381" indent="0">
              <a:buNone/>
              <a:defRPr sz="3118"/>
            </a:lvl5pPr>
            <a:lvl6pPr marL="7127977" indent="0">
              <a:buNone/>
              <a:defRPr sz="3118"/>
            </a:lvl6pPr>
            <a:lvl7pPr marL="8553572" indent="0">
              <a:buNone/>
              <a:defRPr sz="3118"/>
            </a:lvl7pPr>
            <a:lvl8pPr marL="9979167" indent="0">
              <a:buNone/>
              <a:defRPr sz="3118"/>
            </a:lvl8pPr>
            <a:lvl9pPr marL="11404763" indent="0">
              <a:buNone/>
              <a:defRPr sz="3118"/>
            </a:lvl9pPr>
          </a:lstStyle>
          <a:p>
            <a:pPr lvl="0"/>
            <a:r>
              <a:rPr lang="en-US"/>
              <a:t>Click to edit Master text styles</a:t>
            </a:r>
          </a:p>
        </p:txBody>
      </p:sp>
      <p:sp>
        <p:nvSpPr>
          <p:cNvPr id="5" name="Date Placeholder 4"/>
          <p:cNvSpPr>
            <a:spLocks noGrp="1"/>
          </p:cNvSpPr>
          <p:nvPr>
            <p:ph type="dt" sz="half" idx="10"/>
          </p:nvPr>
        </p:nvSpPr>
        <p:spPr/>
        <p:txBody>
          <a:bodyPr/>
          <a:lstStyle/>
          <a:p>
            <a:fld id="{C03CE731-163E-4F0E-BC92-8B06A8FADD07}" type="datetimeFigureOut">
              <a:rPr lang="en-US" smtClean="0"/>
              <a:t>03-Sep-25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1187F9-56B1-469A-BE65-0FE2F730F965}" type="slidenum">
              <a:rPr lang="en-US" smtClean="0"/>
              <a:t>‹#›</a:t>
            </a:fld>
            <a:endParaRPr lang="en-US"/>
          </a:p>
        </p:txBody>
      </p:sp>
    </p:spTree>
    <p:extLst>
      <p:ext uri="{BB962C8B-B14F-4D97-AF65-F5344CB8AC3E}">
        <p14:creationId xmlns:p14="http://schemas.microsoft.com/office/powerpoint/2010/main" val="2166609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364" y="1425575"/>
            <a:ext cx="9764544" cy="4989513"/>
          </a:xfrm>
        </p:spPr>
        <p:txBody>
          <a:bodyPr anchor="b"/>
          <a:lstStyle>
            <a:lvl1pPr>
              <a:defRPr sz="9978"/>
            </a:lvl1pPr>
          </a:lstStyle>
          <a:p>
            <a:r>
              <a:rPr lang="en-US"/>
              <a:t>Click to edit Master title style</a:t>
            </a:r>
            <a:endParaRPr lang="en-US" dirty="0"/>
          </a:p>
        </p:txBody>
      </p:sp>
      <p:sp>
        <p:nvSpPr>
          <p:cNvPr id="3" name="Picture Placeholder 2"/>
          <p:cNvSpPr>
            <a:spLocks noGrp="1" noChangeAspect="1"/>
          </p:cNvSpPr>
          <p:nvPr>
            <p:ph type="pic" idx="1"/>
          </p:nvPr>
        </p:nvSpPr>
        <p:spPr>
          <a:xfrm>
            <a:off x="12870909" y="3078850"/>
            <a:ext cx="15326827" cy="15196234"/>
          </a:xfrm>
        </p:spPr>
        <p:txBody>
          <a:bodyPr anchor="t"/>
          <a:lstStyle>
            <a:lvl1pPr marL="0" indent="0">
              <a:buNone/>
              <a:defRPr sz="9978"/>
            </a:lvl1pPr>
            <a:lvl2pPr marL="1425595" indent="0">
              <a:buNone/>
              <a:defRPr sz="8731"/>
            </a:lvl2pPr>
            <a:lvl3pPr marL="2851191" indent="0">
              <a:buNone/>
              <a:defRPr sz="7483"/>
            </a:lvl3pPr>
            <a:lvl4pPr marL="4276786" indent="0">
              <a:buNone/>
              <a:defRPr sz="6236"/>
            </a:lvl4pPr>
            <a:lvl5pPr marL="5702381" indent="0">
              <a:buNone/>
              <a:defRPr sz="6236"/>
            </a:lvl5pPr>
            <a:lvl6pPr marL="7127977" indent="0">
              <a:buNone/>
              <a:defRPr sz="6236"/>
            </a:lvl6pPr>
            <a:lvl7pPr marL="8553572" indent="0">
              <a:buNone/>
              <a:defRPr sz="6236"/>
            </a:lvl7pPr>
            <a:lvl8pPr marL="9979167" indent="0">
              <a:buNone/>
              <a:defRPr sz="6236"/>
            </a:lvl8pPr>
            <a:lvl9pPr marL="11404763" indent="0">
              <a:buNone/>
              <a:defRPr sz="6236"/>
            </a:lvl9pPr>
          </a:lstStyle>
          <a:p>
            <a:r>
              <a:rPr lang="en-US"/>
              <a:t>Click icon to add picture</a:t>
            </a:r>
            <a:endParaRPr lang="en-US" dirty="0"/>
          </a:p>
        </p:txBody>
      </p:sp>
      <p:sp>
        <p:nvSpPr>
          <p:cNvPr id="4" name="Text Placeholder 3"/>
          <p:cNvSpPr>
            <a:spLocks noGrp="1"/>
          </p:cNvSpPr>
          <p:nvPr>
            <p:ph type="body" sz="half" idx="2"/>
          </p:nvPr>
        </p:nvSpPr>
        <p:spPr>
          <a:xfrm>
            <a:off x="2085364" y="6415088"/>
            <a:ext cx="9764544" cy="11884743"/>
          </a:xfrm>
        </p:spPr>
        <p:txBody>
          <a:bodyPr/>
          <a:lstStyle>
            <a:lvl1pPr marL="0" indent="0">
              <a:buNone/>
              <a:defRPr sz="4989"/>
            </a:lvl1pPr>
            <a:lvl2pPr marL="1425595" indent="0">
              <a:buNone/>
              <a:defRPr sz="4365"/>
            </a:lvl2pPr>
            <a:lvl3pPr marL="2851191" indent="0">
              <a:buNone/>
              <a:defRPr sz="3742"/>
            </a:lvl3pPr>
            <a:lvl4pPr marL="4276786" indent="0">
              <a:buNone/>
              <a:defRPr sz="3118"/>
            </a:lvl4pPr>
            <a:lvl5pPr marL="5702381" indent="0">
              <a:buNone/>
              <a:defRPr sz="3118"/>
            </a:lvl5pPr>
            <a:lvl6pPr marL="7127977" indent="0">
              <a:buNone/>
              <a:defRPr sz="3118"/>
            </a:lvl6pPr>
            <a:lvl7pPr marL="8553572" indent="0">
              <a:buNone/>
              <a:defRPr sz="3118"/>
            </a:lvl7pPr>
            <a:lvl8pPr marL="9979167" indent="0">
              <a:buNone/>
              <a:defRPr sz="3118"/>
            </a:lvl8pPr>
            <a:lvl9pPr marL="11404763" indent="0">
              <a:buNone/>
              <a:defRPr sz="3118"/>
            </a:lvl9pPr>
          </a:lstStyle>
          <a:p>
            <a:pPr lvl="0"/>
            <a:r>
              <a:rPr lang="en-US"/>
              <a:t>Click to edit Master text styles</a:t>
            </a:r>
          </a:p>
        </p:txBody>
      </p:sp>
      <p:sp>
        <p:nvSpPr>
          <p:cNvPr id="5" name="Date Placeholder 4"/>
          <p:cNvSpPr>
            <a:spLocks noGrp="1"/>
          </p:cNvSpPr>
          <p:nvPr>
            <p:ph type="dt" sz="half" idx="10"/>
          </p:nvPr>
        </p:nvSpPr>
        <p:spPr/>
        <p:txBody>
          <a:bodyPr/>
          <a:lstStyle/>
          <a:p>
            <a:fld id="{C03CE731-163E-4F0E-BC92-8B06A8FADD07}" type="datetimeFigureOut">
              <a:rPr lang="en-US" smtClean="0"/>
              <a:t>03-Sep-25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1187F9-56B1-469A-BE65-0FE2F730F965}" type="slidenum">
              <a:rPr lang="en-US" smtClean="0"/>
              <a:t>‹#›</a:t>
            </a:fld>
            <a:endParaRPr lang="en-US"/>
          </a:p>
        </p:txBody>
      </p:sp>
    </p:spTree>
    <p:extLst>
      <p:ext uri="{BB962C8B-B14F-4D97-AF65-F5344CB8AC3E}">
        <p14:creationId xmlns:p14="http://schemas.microsoft.com/office/powerpoint/2010/main" val="39246663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1421" y="1138485"/>
            <a:ext cx="26112371" cy="4133179"/>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081421" y="5692400"/>
            <a:ext cx="26112371" cy="13567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081421" y="19819457"/>
            <a:ext cx="6811923" cy="1138480"/>
          </a:xfrm>
          <a:prstGeom prst="rect">
            <a:avLst/>
          </a:prstGeom>
        </p:spPr>
        <p:txBody>
          <a:bodyPr vert="horz" lIns="91440" tIns="45720" rIns="91440" bIns="45720" rtlCol="0" anchor="ctr"/>
          <a:lstStyle>
            <a:lvl1pPr algn="l">
              <a:defRPr sz="3742">
                <a:solidFill>
                  <a:schemeClr val="tx1">
                    <a:tint val="75000"/>
                  </a:schemeClr>
                </a:solidFill>
              </a:defRPr>
            </a:lvl1pPr>
          </a:lstStyle>
          <a:p>
            <a:fld id="{C03CE731-163E-4F0E-BC92-8B06A8FADD07}" type="datetimeFigureOut">
              <a:rPr lang="en-US" smtClean="0"/>
              <a:t>03-Sep-25</a:t>
            </a:fld>
            <a:endParaRPr lang="en-US"/>
          </a:p>
        </p:txBody>
      </p:sp>
      <p:sp>
        <p:nvSpPr>
          <p:cNvPr id="5" name="Footer Placeholder 4"/>
          <p:cNvSpPr>
            <a:spLocks noGrp="1"/>
          </p:cNvSpPr>
          <p:nvPr>
            <p:ph type="ftr" sz="quarter" idx="3"/>
          </p:nvPr>
        </p:nvSpPr>
        <p:spPr>
          <a:xfrm>
            <a:off x="10028665" y="19819457"/>
            <a:ext cx="10217884" cy="1138480"/>
          </a:xfrm>
          <a:prstGeom prst="rect">
            <a:avLst/>
          </a:prstGeom>
        </p:spPr>
        <p:txBody>
          <a:bodyPr vert="horz" lIns="91440" tIns="45720" rIns="91440" bIns="45720" rtlCol="0" anchor="ctr"/>
          <a:lstStyle>
            <a:lvl1pPr algn="ctr">
              <a:defRPr sz="3742">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1381869" y="19819457"/>
            <a:ext cx="6811923" cy="1138480"/>
          </a:xfrm>
          <a:prstGeom prst="rect">
            <a:avLst/>
          </a:prstGeom>
        </p:spPr>
        <p:txBody>
          <a:bodyPr vert="horz" lIns="91440" tIns="45720" rIns="91440" bIns="45720" rtlCol="0" anchor="ctr"/>
          <a:lstStyle>
            <a:lvl1pPr algn="r">
              <a:defRPr sz="3742">
                <a:solidFill>
                  <a:schemeClr val="tx1">
                    <a:tint val="75000"/>
                  </a:schemeClr>
                </a:solidFill>
              </a:defRPr>
            </a:lvl1pPr>
          </a:lstStyle>
          <a:p>
            <a:fld id="{851187F9-56B1-469A-BE65-0FE2F730F965}" type="slidenum">
              <a:rPr lang="en-US" smtClean="0"/>
              <a:t>‹#›</a:t>
            </a:fld>
            <a:endParaRPr lang="en-US"/>
          </a:p>
        </p:txBody>
      </p:sp>
    </p:spTree>
    <p:extLst>
      <p:ext uri="{BB962C8B-B14F-4D97-AF65-F5344CB8AC3E}">
        <p14:creationId xmlns:p14="http://schemas.microsoft.com/office/powerpoint/2010/main" val="1464300219"/>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2851191" rtl="0" eaLnBrk="1" latinLnBrk="0" hangingPunct="1">
        <a:lnSpc>
          <a:spcPct val="90000"/>
        </a:lnSpc>
        <a:spcBef>
          <a:spcPct val="0"/>
        </a:spcBef>
        <a:buNone/>
        <a:defRPr sz="13720" kern="1200">
          <a:solidFill>
            <a:schemeClr val="tx1"/>
          </a:solidFill>
          <a:latin typeface="+mj-lt"/>
          <a:ea typeface="+mj-ea"/>
          <a:cs typeface="+mj-cs"/>
        </a:defRPr>
      </a:lvl1pPr>
    </p:titleStyle>
    <p:bodyStyle>
      <a:lvl1pPr marL="712798" indent="-712798" algn="l" defTabSz="2851191" rtl="0" eaLnBrk="1" latinLnBrk="0" hangingPunct="1">
        <a:lnSpc>
          <a:spcPct val="90000"/>
        </a:lnSpc>
        <a:spcBef>
          <a:spcPts val="3118"/>
        </a:spcBef>
        <a:buFont typeface="Arial" panose="020B0604020202020204" pitchFamily="34" charset="0"/>
        <a:buChar char="•"/>
        <a:defRPr sz="8731" kern="1200">
          <a:solidFill>
            <a:schemeClr val="tx1"/>
          </a:solidFill>
          <a:latin typeface="+mn-lt"/>
          <a:ea typeface="+mn-ea"/>
          <a:cs typeface="+mn-cs"/>
        </a:defRPr>
      </a:lvl1pPr>
      <a:lvl2pPr marL="2138393" indent="-712798" algn="l" defTabSz="2851191" rtl="0" eaLnBrk="1" latinLnBrk="0" hangingPunct="1">
        <a:lnSpc>
          <a:spcPct val="90000"/>
        </a:lnSpc>
        <a:spcBef>
          <a:spcPts val="1559"/>
        </a:spcBef>
        <a:buFont typeface="Arial" panose="020B0604020202020204" pitchFamily="34" charset="0"/>
        <a:buChar char="•"/>
        <a:defRPr sz="7483" kern="1200">
          <a:solidFill>
            <a:schemeClr val="tx1"/>
          </a:solidFill>
          <a:latin typeface="+mn-lt"/>
          <a:ea typeface="+mn-ea"/>
          <a:cs typeface="+mn-cs"/>
        </a:defRPr>
      </a:lvl2pPr>
      <a:lvl3pPr marL="3563988" indent="-712798" algn="l" defTabSz="2851191" rtl="0" eaLnBrk="1" latinLnBrk="0" hangingPunct="1">
        <a:lnSpc>
          <a:spcPct val="90000"/>
        </a:lnSpc>
        <a:spcBef>
          <a:spcPts val="1559"/>
        </a:spcBef>
        <a:buFont typeface="Arial" panose="020B0604020202020204" pitchFamily="34" charset="0"/>
        <a:buChar char="•"/>
        <a:defRPr sz="6236" kern="1200">
          <a:solidFill>
            <a:schemeClr val="tx1"/>
          </a:solidFill>
          <a:latin typeface="+mn-lt"/>
          <a:ea typeface="+mn-ea"/>
          <a:cs typeface="+mn-cs"/>
        </a:defRPr>
      </a:lvl3pPr>
      <a:lvl4pPr marL="4989584"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4pPr>
      <a:lvl5pPr marL="6415179"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5pPr>
      <a:lvl6pPr marL="7840774"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6pPr>
      <a:lvl7pPr marL="9266370"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7pPr>
      <a:lvl8pPr marL="10691965"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8pPr>
      <a:lvl9pPr marL="12117560"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9pPr>
    </p:bodyStyle>
    <p:otherStyle>
      <a:defPPr>
        <a:defRPr lang="en-US"/>
      </a:defPPr>
      <a:lvl1pPr marL="0" algn="l" defTabSz="2851191" rtl="0" eaLnBrk="1" latinLnBrk="0" hangingPunct="1">
        <a:defRPr sz="5613" kern="1200">
          <a:solidFill>
            <a:schemeClr val="tx1"/>
          </a:solidFill>
          <a:latin typeface="+mn-lt"/>
          <a:ea typeface="+mn-ea"/>
          <a:cs typeface="+mn-cs"/>
        </a:defRPr>
      </a:lvl1pPr>
      <a:lvl2pPr marL="1425595" algn="l" defTabSz="2851191" rtl="0" eaLnBrk="1" latinLnBrk="0" hangingPunct="1">
        <a:defRPr sz="5613" kern="1200">
          <a:solidFill>
            <a:schemeClr val="tx1"/>
          </a:solidFill>
          <a:latin typeface="+mn-lt"/>
          <a:ea typeface="+mn-ea"/>
          <a:cs typeface="+mn-cs"/>
        </a:defRPr>
      </a:lvl2pPr>
      <a:lvl3pPr marL="2851191" algn="l" defTabSz="2851191" rtl="0" eaLnBrk="1" latinLnBrk="0" hangingPunct="1">
        <a:defRPr sz="5613" kern="1200">
          <a:solidFill>
            <a:schemeClr val="tx1"/>
          </a:solidFill>
          <a:latin typeface="+mn-lt"/>
          <a:ea typeface="+mn-ea"/>
          <a:cs typeface="+mn-cs"/>
        </a:defRPr>
      </a:lvl3pPr>
      <a:lvl4pPr marL="4276786" algn="l" defTabSz="2851191" rtl="0" eaLnBrk="1" latinLnBrk="0" hangingPunct="1">
        <a:defRPr sz="5613" kern="1200">
          <a:solidFill>
            <a:schemeClr val="tx1"/>
          </a:solidFill>
          <a:latin typeface="+mn-lt"/>
          <a:ea typeface="+mn-ea"/>
          <a:cs typeface="+mn-cs"/>
        </a:defRPr>
      </a:lvl4pPr>
      <a:lvl5pPr marL="5702381" algn="l" defTabSz="2851191" rtl="0" eaLnBrk="1" latinLnBrk="0" hangingPunct="1">
        <a:defRPr sz="5613" kern="1200">
          <a:solidFill>
            <a:schemeClr val="tx1"/>
          </a:solidFill>
          <a:latin typeface="+mn-lt"/>
          <a:ea typeface="+mn-ea"/>
          <a:cs typeface="+mn-cs"/>
        </a:defRPr>
      </a:lvl5pPr>
      <a:lvl6pPr marL="7127977" algn="l" defTabSz="2851191" rtl="0" eaLnBrk="1" latinLnBrk="0" hangingPunct="1">
        <a:defRPr sz="5613" kern="1200">
          <a:solidFill>
            <a:schemeClr val="tx1"/>
          </a:solidFill>
          <a:latin typeface="+mn-lt"/>
          <a:ea typeface="+mn-ea"/>
          <a:cs typeface="+mn-cs"/>
        </a:defRPr>
      </a:lvl6pPr>
      <a:lvl7pPr marL="8553572" algn="l" defTabSz="2851191" rtl="0" eaLnBrk="1" latinLnBrk="0" hangingPunct="1">
        <a:defRPr sz="5613" kern="1200">
          <a:solidFill>
            <a:schemeClr val="tx1"/>
          </a:solidFill>
          <a:latin typeface="+mn-lt"/>
          <a:ea typeface="+mn-ea"/>
          <a:cs typeface="+mn-cs"/>
        </a:defRPr>
      </a:lvl7pPr>
      <a:lvl8pPr marL="9979167" algn="l" defTabSz="2851191" rtl="0" eaLnBrk="1" latinLnBrk="0" hangingPunct="1">
        <a:defRPr sz="5613" kern="1200">
          <a:solidFill>
            <a:schemeClr val="tx1"/>
          </a:solidFill>
          <a:latin typeface="+mn-lt"/>
          <a:ea typeface="+mn-ea"/>
          <a:cs typeface="+mn-cs"/>
        </a:defRPr>
      </a:lvl8pPr>
      <a:lvl9pPr marL="11404763" algn="l" defTabSz="2851191" rtl="0" eaLnBrk="1" latinLnBrk="0" hangingPunct="1">
        <a:defRPr sz="5613"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1421" y="1138485"/>
            <a:ext cx="26112371" cy="4133179"/>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081421" y="5692400"/>
            <a:ext cx="26112371" cy="13567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081421" y="19819457"/>
            <a:ext cx="6811923" cy="1138480"/>
          </a:xfrm>
          <a:prstGeom prst="rect">
            <a:avLst/>
          </a:prstGeom>
        </p:spPr>
        <p:txBody>
          <a:bodyPr vert="horz" lIns="91440" tIns="45720" rIns="91440" bIns="45720" rtlCol="0" anchor="ctr"/>
          <a:lstStyle>
            <a:lvl1pPr algn="l">
              <a:defRPr sz="3742">
                <a:solidFill>
                  <a:schemeClr val="tx1">
                    <a:tint val="75000"/>
                  </a:schemeClr>
                </a:solidFill>
              </a:defRPr>
            </a:lvl1pPr>
          </a:lstStyle>
          <a:p>
            <a:fld id="{BB142E7E-AA5B-4E2A-9712-49BE2712F2C1}" type="datetimeFigureOut">
              <a:rPr lang="en-NG" smtClean="0"/>
              <a:t>09/03/2025</a:t>
            </a:fld>
            <a:endParaRPr lang="en-NG"/>
          </a:p>
        </p:txBody>
      </p:sp>
      <p:sp>
        <p:nvSpPr>
          <p:cNvPr id="5" name="Footer Placeholder 4"/>
          <p:cNvSpPr>
            <a:spLocks noGrp="1"/>
          </p:cNvSpPr>
          <p:nvPr>
            <p:ph type="ftr" sz="quarter" idx="3"/>
          </p:nvPr>
        </p:nvSpPr>
        <p:spPr>
          <a:xfrm>
            <a:off x="10028665" y="19819457"/>
            <a:ext cx="10217884" cy="1138480"/>
          </a:xfrm>
          <a:prstGeom prst="rect">
            <a:avLst/>
          </a:prstGeom>
        </p:spPr>
        <p:txBody>
          <a:bodyPr vert="horz" lIns="91440" tIns="45720" rIns="91440" bIns="45720" rtlCol="0" anchor="ctr"/>
          <a:lstStyle>
            <a:lvl1pPr algn="ctr">
              <a:defRPr sz="3742">
                <a:solidFill>
                  <a:schemeClr val="tx1">
                    <a:tint val="75000"/>
                  </a:schemeClr>
                </a:solidFill>
              </a:defRPr>
            </a:lvl1pPr>
          </a:lstStyle>
          <a:p>
            <a:endParaRPr lang="en-NG"/>
          </a:p>
        </p:txBody>
      </p:sp>
      <p:sp>
        <p:nvSpPr>
          <p:cNvPr id="6" name="Slide Number Placeholder 5"/>
          <p:cNvSpPr>
            <a:spLocks noGrp="1"/>
          </p:cNvSpPr>
          <p:nvPr>
            <p:ph type="sldNum" sz="quarter" idx="4"/>
          </p:nvPr>
        </p:nvSpPr>
        <p:spPr>
          <a:xfrm>
            <a:off x="21381869" y="19819457"/>
            <a:ext cx="6811923" cy="1138480"/>
          </a:xfrm>
          <a:prstGeom prst="rect">
            <a:avLst/>
          </a:prstGeom>
        </p:spPr>
        <p:txBody>
          <a:bodyPr vert="horz" lIns="91440" tIns="45720" rIns="91440" bIns="45720" rtlCol="0" anchor="ctr"/>
          <a:lstStyle>
            <a:lvl1pPr algn="r">
              <a:defRPr sz="3742">
                <a:solidFill>
                  <a:schemeClr val="tx1">
                    <a:tint val="75000"/>
                  </a:schemeClr>
                </a:solidFill>
              </a:defRPr>
            </a:lvl1pPr>
          </a:lstStyle>
          <a:p>
            <a:fld id="{AEE2B561-A121-4DF1-B187-C2C79CB619D6}" type="slidenum">
              <a:rPr lang="en-NG" smtClean="0"/>
              <a:t>‹#›</a:t>
            </a:fld>
            <a:endParaRPr lang="en-NG"/>
          </a:p>
        </p:txBody>
      </p:sp>
    </p:spTree>
    <p:extLst>
      <p:ext uri="{BB962C8B-B14F-4D97-AF65-F5344CB8AC3E}">
        <p14:creationId xmlns:p14="http://schemas.microsoft.com/office/powerpoint/2010/main" val="3749002368"/>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2851191" rtl="0" eaLnBrk="1" latinLnBrk="0" hangingPunct="1">
        <a:lnSpc>
          <a:spcPct val="90000"/>
        </a:lnSpc>
        <a:spcBef>
          <a:spcPct val="0"/>
        </a:spcBef>
        <a:buNone/>
        <a:defRPr sz="13720" kern="1200">
          <a:solidFill>
            <a:schemeClr val="tx1"/>
          </a:solidFill>
          <a:latin typeface="+mj-lt"/>
          <a:ea typeface="+mj-ea"/>
          <a:cs typeface="+mj-cs"/>
        </a:defRPr>
      </a:lvl1pPr>
    </p:titleStyle>
    <p:bodyStyle>
      <a:lvl1pPr marL="712798" indent="-712798" algn="l" defTabSz="2851191" rtl="0" eaLnBrk="1" latinLnBrk="0" hangingPunct="1">
        <a:lnSpc>
          <a:spcPct val="90000"/>
        </a:lnSpc>
        <a:spcBef>
          <a:spcPts val="3118"/>
        </a:spcBef>
        <a:buFont typeface="Arial" panose="020B0604020202020204" pitchFamily="34" charset="0"/>
        <a:buChar char="•"/>
        <a:defRPr sz="8731" kern="1200">
          <a:solidFill>
            <a:schemeClr val="tx1"/>
          </a:solidFill>
          <a:latin typeface="+mn-lt"/>
          <a:ea typeface="+mn-ea"/>
          <a:cs typeface="+mn-cs"/>
        </a:defRPr>
      </a:lvl1pPr>
      <a:lvl2pPr marL="2138393" indent="-712798" algn="l" defTabSz="2851191" rtl="0" eaLnBrk="1" latinLnBrk="0" hangingPunct="1">
        <a:lnSpc>
          <a:spcPct val="90000"/>
        </a:lnSpc>
        <a:spcBef>
          <a:spcPts val="1559"/>
        </a:spcBef>
        <a:buFont typeface="Arial" panose="020B0604020202020204" pitchFamily="34" charset="0"/>
        <a:buChar char="•"/>
        <a:defRPr sz="7483" kern="1200">
          <a:solidFill>
            <a:schemeClr val="tx1"/>
          </a:solidFill>
          <a:latin typeface="+mn-lt"/>
          <a:ea typeface="+mn-ea"/>
          <a:cs typeface="+mn-cs"/>
        </a:defRPr>
      </a:lvl2pPr>
      <a:lvl3pPr marL="3563988" indent="-712798" algn="l" defTabSz="2851191" rtl="0" eaLnBrk="1" latinLnBrk="0" hangingPunct="1">
        <a:lnSpc>
          <a:spcPct val="90000"/>
        </a:lnSpc>
        <a:spcBef>
          <a:spcPts val="1559"/>
        </a:spcBef>
        <a:buFont typeface="Arial" panose="020B0604020202020204" pitchFamily="34" charset="0"/>
        <a:buChar char="•"/>
        <a:defRPr sz="6236" kern="1200">
          <a:solidFill>
            <a:schemeClr val="tx1"/>
          </a:solidFill>
          <a:latin typeface="+mn-lt"/>
          <a:ea typeface="+mn-ea"/>
          <a:cs typeface="+mn-cs"/>
        </a:defRPr>
      </a:lvl3pPr>
      <a:lvl4pPr marL="4989584"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4pPr>
      <a:lvl5pPr marL="6415179"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5pPr>
      <a:lvl6pPr marL="7840774"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6pPr>
      <a:lvl7pPr marL="9266370"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7pPr>
      <a:lvl8pPr marL="10691965"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8pPr>
      <a:lvl9pPr marL="12117560"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9pPr>
    </p:bodyStyle>
    <p:otherStyle>
      <a:defPPr>
        <a:defRPr lang="en-US"/>
      </a:defPPr>
      <a:lvl1pPr marL="0" algn="l" defTabSz="2851191" rtl="0" eaLnBrk="1" latinLnBrk="0" hangingPunct="1">
        <a:defRPr sz="5613" kern="1200">
          <a:solidFill>
            <a:schemeClr val="tx1"/>
          </a:solidFill>
          <a:latin typeface="+mn-lt"/>
          <a:ea typeface="+mn-ea"/>
          <a:cs typeface="+mn-cs"/>
        </a:defRPr>
      </a:lvl1pPr>
      <a:lvl2pPr marL="1425595" algn="l" defTabSz="2851191" rtl="0" eaLnBrk="1" latinLnBrk="0" hangingPunct="1">
        <a:defRPr sz="5613" kern="1200">
          <a:solidFill>
            <a:schemeClr val="tx1"/>
          </a:solidFill>
          <a:latin typeface="+mn-lt"/>
          <a:ea typeface="+mn-ea"/>
          <a:cs typeface="+mn-cs"/>
        </a:defRPr>
      </a:lvl2pPr>
      <a:lvl3pPr marL="2851191" algn="l" defTabSz="2851191" rtl="0" eaLnBrk="1" latinLnBrk="0" hangingPunct="1">
        <a:defRPr sz="5613" kern="1200">
          <a:solidFill>
            <a:schemeClr val="tx1"/>
          </a:solidFill>
          <a:latin typeface="+mn-lt"/>
          <a:ea typeface="+mn-ea"/>
          <a:cs typeface="+mn-cs"/>
        </a:defRPr>
      </a:lvl3pPr>
      <a:lvl4pPr marL="4276786" algn="l" defTabSz="2851191" rtl="0" eaLnBrk="1" latinLnBrk="0" hangingPunct="1">
        <a:defRPr sz="5613" kern="1200">
          <a:solidFill>
            <a:schemeClr val="tx1"/>
          </a:solidFill>
          <a:latin typeface="+mn-lt"/>
          <a:ea typeface="+mn-ea"/>
          <a:cs typeface="+mn-cs"/>
        </a:defRPr>
      </a:lvl4pPr>
      <a:lvl5pPr marL="5702381" algn="l" defTabSz="2851191" rtl="0" eaLnBrk="1" latinLnBrk="0" hangingPunct="1">
        <a:defRPr sz="5613" kern="1200">
          <a:solidFill>
            <a:schemeClr val="tx1"/>
          </a:solidFill>
          <a:latin typeface="+mn-lt"/>
          <a:ea typeface="+mn-ea"/>
          <a:cs typeface="+mn-cs"/>
        </a:defRPr>
      </a:lvl5pPr>
      <a:lvl6pPr marL="7127977" algn="l" defTabSz="2851191" rtl="0" eaLnBrk="1" latinLnBrk="0" hangingPunct="1">
        <a:defRPr sz="5613" kern="1200">
          <a:solidFill>
            <a:schemeClr val="tx1"/>
          </a:solidFill>
          <a:latin typeface="+mn-lt"/>
          <a:ea typeface="+mn-ea"/>
          <a:cs typeface="+mn-cs"/>
        </a:defRPr>
      </a:lvl6pPr>
      <a:lvl7pPr marL="8553572" algn="l" defTabSz="2851191" rtl="0" eaLnBrk="1" latinLnBrk="0" hangingPunct="1">
        <a:defRPr sz="5613" kern="1200">
          <a:solidFill>
            <a:schemeClr val="tx1"/>
          </a:solidFill>
          <a:latin typeface="+mn-lt"/>
          <a:ea typeface="+mn-ea"/>
          <a:cs typeface="+mn-cs"/>
        </a:defRPr>
      </a:lvl7pPr>
      <a:lvl8pPr marL="9979167" algn="l" defTabSz="2851191" rtl="0" eaLnBrk="1" latinLnBrk="0" hangingPunct="1">
        <a:defRPr sz="5613" kern="1200">
          <a:solidFill>
            <a:schemeClr val="tx1"/>
          </a:solidFill>
          <a:latin typeface="+mn-lt"/>
          <a:ea typeface="+mn-ea"/>
          <a:cs typeface="+mn-cs"/>
        </a:defRPr>
      </a:lvl8pPr>
      <a:lvl9pPr marL="11404763" algn="l" defTabSz="2851191" rtl="0" eaLnBrk="1" latinLnBrk="0" hangingPunct="1">
        <a:defRPr sz="56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diagramQuickStyle" Target="../diagrams/quickStyle1.xml"/><Relationship Id="rId13" Type="http://schemas.openxmlformats.org/officeDocument/2006/relationships/diagramQuickStyle" Target="../diagrams/quickStyle2.xml"/><Relationship Id="rId3" Type="http://schemas.openxmlformats.org/officeDocument/2006/relationships/image" Target="../media/image2.png"/><Relationship Id="rId7" Type="http://schemas.openxmlformats.org/officeDocument/2006/relationships/diagramLayout" Target="../diagrams/layout1.xml"/><Relationship Id="rId12" Type="http://schemas.openxmlformats.org/officeDocument/2006/relationships/diagramLayout" Target="../diagrams/layout2.xml"/><Relationship Id="rId2" Type="http://schemas.openxmlformats.org/officeDocument/2006/relationships/image" Target="../media/image1.jpeg"/><Relationship Id="rId1" Type="http://schemas.openxmlformats.org/officeDocument/2006/relationships/slideLayout" Target="../slideLayouts/slideLayout17.xml"/><Relationship Id="rId6" Type="http://schemas.openxmlformats.org/officeDocument/2006/relationships/diagramData" Target="../diagrams/data1.xml"/><Relationship Id="rId11" Type="http://schemas.openxmlformats.org/officeDocument/2006/relationships/diagramData" Target="../diagrams/data2.xml"/><Relationship Id="rId5" Type="http://schemas.openxmlformats.org/officeDocument/2006/relationships/image" Target="../media/image4.jpeg"/><Relationship Id="rId15" Type="http://schemas.microsoft.com/office/2007/relationships/diagramDrawing" Target="../diagrams/drawing2.xml"/><Relationship Id="rId10" Type="http://schemas.microsoft.com/office/2007/relationships/diagramDrawing" Target="../diagrams/drawing1.xml"/><Relationship Id="rId4" Type="http://schemas.openxmlformats.org/officeDocument/2006/relationships/image" Target="../media/image3.png"/><Relationship Id="rId9" Type="http://schemas.openxmlformats.org/officeDocument/2006/relationships/diagramColors" Target="../diagrams/colors1.xml"/><Relationship Id="rId14" Type="http://schemas.openxmlformats.org/officeDocument/2006/relationships/diagramColors" Target="../diagrams/colors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00">
            <a:alpha val="20000"/>
          </a:srgbClr>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31E0B33-7A76-4046-B1AE-1361B28E3E10}"/>
              </a:ext>
            </a:extLst>
          </p:cNvPr>
          <p:cNvSpPr>
            <a:spLocks noGrp="1"/>
          </p:cNvSpPr>
          <p:nvPr>
            <p:ph type="title"/>
          </p:nvPr>
        </p:nvSpPr>
        <p:spPr>
          <a:xfrm>
            <a:off x="5893915" y="568291"/>
            <a:ext cx="23103205" cy="1208375"/>
          </a:xfrm>
          <a:solidFill>
            <a:srgbClr val="FF0000">
              <a:alpha val="91000"/>
            </a:srgbClr>
          </a:solidFill>
          <a:ln>
            <a:solidFill>
              <a:schemeClr val="accent1">
                <a:shade val="50000"/>
              </a:schemeClr>
            </a:solidFill>
          </a:ln>
        </p:spPr>
        <p:txBody>
          <a:bodyPr>
            <a:noAutofit/>
          </a:bodyPr>
          <a:lstStyle/>
          <a:p>
            <a:pPr algn="ctr"/>
            <a:r>
              <a:rPr lang="en-US" sz="3200" b="1" dirty="0">
                <a:solidFill>
                  <a:schemeClr val="bg1"/>
                </a:solidFill>
                <a:latin typeface="Arial" panose="020B0604020202020204" pitchFamily="34" charset="0"/>
                <a:cs typeface="Arial" panose="020B0604020202020204" pitchFamily="34" charset="0"/>
              </a:rPr>
              <a:t>DHL TRANSPORT PROJECT; CONVEYING PEOPLE TO THEIR DESTINATION</a:t>
            </a:r>
          </a:p>
        </p:txBody>
      </p:sp>
      <p:sp>
        <p:nvSpPr>
          <p:cNvPr id="6" name="TextBox 5">
            <a:extLst>
              <a:ext uri="{FF2B5EF4-FFF2-40B4-BE49-F238E27FC236}">
                <a16:creationId xmlns:a16="http://schemas.microsoft.com/office/drawing/2014/main" id="{ED1EA188-45AC-7925-09E9-AEDA2D8CB845}"/>
              </a:ext>
            </a:extLst>
          </p:cNvPr>
          <p:cNvSpPr txBox="1"/>
          <p:nvPr/>
        </p:nvSpPr>
        <p:spPr>
          <a:xfrm>
            <a:off x="1800432" y="2806092"/>
            <a:ext cx="6218852" cy="458780"/>
          </a:xfrm>
          <a:prstGeom prst="rect">
            <a:avLst/>
          </a:prstGeom>
          <a:solidFill>
            <a:srgbClr val="FF0000">
              <a:alpha val="91000"/>
            </a:srgbClr>
          </a:solidFill>
        </p:spPr>
        <p:txBody>
          <a:bodyPr wrap="square">
            <a:spAutoFit/>
          </a:bodyPr>
          <a:lstStyle/>
          <a:p>
            <a:pPr algn="ctr" defTabSz="1734535">
              <a:lnSpc>
                <a:spcPct val="107000"/>
              </a:lnSpc>
              <a:spcAft>
                <a:spcPts val="643"/>
              </a:spcAft>
            </a:pPr>
            <a:r>
              <a:rPr lang="en-US" sz="2400" b="1" kern="100" dirty="0">
                <a:solidFill>
                  <a:schemeClr val="bg1"/>
                </a:solidFill>
                <a:latin typeface="Arial" panose="020B0604020202020204" pitchFamily="34" charset="0"/>
                <a:ea typeface="Calibri" panose="020F0502020204030204" pitchFamily="34" charset="0"/>
                <a:cs typeface="Arial" panose="020B0604020202020204" pitchFamily="34" charset="0"/>
              </a:rPr>
              <a:t>The project </a:t>
            </a:r>
            <a:endParaRPr lang="en-US" sz="2400" kern="100" dirty="0">
              <a:solidFill>
                <a:schemeClr val="bg1"/>
              </a:solidFill>
              <a:latin typeface="Arial" panose="020B0604020202020204" pitchFamily="34" charset="0"/>
              <a:ea typeface="Calibri" panose="020F0502020204030204" pitchFamily="34" charset="0"/>
              <a:cs typeface="Arial" panose="020B0604020202020204" pitchFamily="34" charset="0"/>
            </a:endParaRPr>
          </a:p>
        </p:txBody>
      </p:sp>
      <p:sp>
        <p:nvSpPr>
          <p:cNvPr id="14" name="TextBox 13">
            <a:extLst>
              <a:ext uri="{FF2B5EF4-FFF2-40B4-BE49-F238E27FC236}">
                <a16:creationId xmlns:a16="http://schemas.microsoft.com/office/drawing/2014/main" id="{3C1387FC-53BD-3381-63F5-0C161E41FC46}"/>
              </a:ext>
            </a:extLst>
          </p:cNvPr>
          <p:cNvSpPr txBox="1"/>
          <p:nvPr/>
        </p:nvSpPr>
        <p:spPr>
          <a:xfrm>
            <a:off x="10160540" y="2723262"/>
            <a:ext cx="6101784" cy="458780"/>
          </a:xfrm>
          <a:prstGeom prst="rect">
            <a:avLst/>
          </a:prstGeom>
          <a:solidFill>
            <a:srgbClr val="FF0000">
              <a:alpha val="91000"/>
            </a:srgbClr>
          </a:solidFill>
        </p:spPr>
        <p:txBody>
          <a:bodyPr wrap="square">
            <a:spAutoFit/>
          </a:bodyPr>
          <a:lstStyle/>
          <a:p>
            <a:pPr algn="ctr" defTabSz="1734535">
              <a:lnSpc>
                <a:spcPct val="107000"/>
              </a:lnSpc>
              <a:spcAft>
                <a:spcPts val="643"/>
              </a:spcAft>
            </a:pPr>
            <a:r>
              <a:rPr lang="en-US" sz="2400" b="1" kern="100" dirty="0">
                <a:solidFill>
                  <a:schemeClr val="bg1"/>
                </a:solidFill>
                <a:effectLst/>
                <a:latin typeface="Arial" panose="020B0604020202020204" pitchFamily="34" charset="0"/>
                <a:ea typeface="Calibri" panose="020F0502020204030204" pitchFamily="34" charset="0"/>
                <a:cs typeface="Arial" panose="020B0604020202020204" pitchFamily="34" charset="0"/>
              </a:rPr>
              <a:t>Benefits of the products to the DHL</a:t>
            </a:r>
            <a:endParaRPr lang="en-US" sz="2400" kern="100" dirty="0">
              <a:solidFill>
                <a:schemeClr val="bg1"/>
              </a:solidFill>
              <a:effectLst/>
              <a:latin typeface="Arial" panose="020B0604020202020204" pitchFamily="34" charset="0"/>
              <a:ea typeface="Calibri" panose="020F0502020204030204" pitchFamily="34" charset="0"/>
              <a:cs typeface="Arial" panose="020B0604020202020204" pitchFamily="34" charset="0"/>
            </a:endParaRPr>
          </a:p>
        </p:txBody>
      </p:sp>
      <p:sp>
        <p:nvSpPr>
          <p:cNvPr id="16" name="TextBox 15">
            <a:extLst>
              <a:ext uri="{FF2B5EF4-FFF2-40B4-BE49-F238E27FC236}">
                <a16:creationId xmlns:a16="http://schemas.microsoft.com/office/drawing/2014/main" id="{5CB54F2D-0B4F-94ED-7DCB-5A75EC989D55}"/>
              </a:ext>
            </a:extLst>
          </p:cNvPr>
          <p:cNvSpPr txBox="1"/>
          <p:nvPr/>
        </p:nvSpPr>
        <p:spPr>
          <a:xfrm>
            <a:off x="90603" y="7872616"/>
            <a:ext cx="6502928" cy="458780"/>
          </a:xfrm>
          <a:prstGeom prst="rect">
            <a:avLst/>
          </a:prstGeom>
          <a:solidFill>
            <a:srgbClr val="FF0000">
              <a:alpha val="91000"/>
            </a:srgbClr>
          </a:solidFill>
        </p:spPr>
        <p:txBody>
          <a:bodyPr wrap="square">
            <a:spAutoFit/>
          </a:bodyPr>
          <a:lstStyle/>
          <a:p>
            <a:pPr marL="0" marR="0" algn="ctr">
              <a:lnSpc>
                <a:spcPct val="107000"/>
              </a:lnSpc>
              <a:spcBef>
                <a:spcPts val="0"/>
              </a:spcBef>
              <a:spcAft>
                <a:spcPts val="800"/>
              </a:spcAft>
            </a:pPr>
            <a:r>
              <a:rPr lang="en-US" sz="2400" kern="100" dirty="0">
                <a:solidFill>
                  <a:schemeClr val="bg1"/>
                </a:solidFill>
                <a:effectLst/>
                <a:latin typeface="Arial" panose="020B0604020202020204" pitchFamily="34" charset="0"/>
                <a:ea typeface="Calibri" panose="020F0502020204030204" pitchFamily="34" charset="0"/>
                <a:cs typeface="Arial" panose="020B0604020202020204" pitchFamily="34" charset="0"/>
              </a:rPr>
              <a:t>Stage gate theory</a:t>
            </a:r>
          </a:p>
        </p:txBody>
      </p:sp>
      <p:sp>
        <p:nvSpPr>
          <p:cNvPr id="36" name="TextBox 35">
            <a:extLst>
              <a:ext uri="{FF2B5EF4-FFF2-40B4-BE49-F238E27FC236}">
                <a16:creationId xmlns:a16="http://schemas.microsoft.com/office/drawing/2014/main" id="{D96AB6BA-2E43-0B45-AB8C-11453B0B86DC}"/>
              </a:ext>
            </a:extLst>
          </p:cNvPr>
          <p:cNvSpPr txBox="1"/>
          <p:nvPr/>
        </p:nvSpPr>
        <p:spPr>
          <a:xfrm>
            <a:off x="76010" y="13389467"/>
            <a:ext cx="6177306" cy="458780"/>
          </a:xfrm>
          <a:prstGeom prst="rect">
            <a:avLst/>
          </a:prstGeom>
          <a:solidFill>
            <a:srgbClr val="FF0000">
              <a:alpha val="91000"/>
            </a:srgbClr>
          </a:solidFill>
        </p:spPr>
        <p:txBody>
          <a:bodyPr wrap="square">
            <a:spAutoFit/>
          </a:bodyPr>
          <a:lstStyle/>
          <a:p>
            <a:pPr algn="ctr" defTabSz="1734535">
              <a:lnSpc>
                <a:spcPct val="107000"/>
              </a:lnSpc>
              <a:spcAft>
                <a:spcPts val="643"/>
              </a:spcAft>
            </a:pPr>
            <a:r>
              <a:rPr lang="en-US" sz="2400" b="1" kern="100" dirty="0">
                <a:solidFill>
                  <a:schemeClr val="bg1"/>
                </a:solidFill>
                <a:latin typeface="Arial" panose="020B0604020202020204" pitchFamily="34" charset="0"/>
                <a:ea typeface="Calibri" panose="020F0502020204030204" pitchFamily="34" charset="0"/>
                <a:cs typeface="Arial" panose="020B0604020202020204" pitchFamily="34" charset="0"/>
              </a:rPr>
              <a:t>Marketing mix</a:t>
            </a:r>
          </a:p>
        </p:txBody>
      </p:sp>
      <p:sp>
        <p:nvSpPr>
          <p:cNvPr id="39" name="TextBox 38">
            <a:extLst>
              <a:ext uri="{FF2B5EF4-FFF2-40B4-BE49-F238E27FC236}">
                <a16:creationId xmlns:a16="http://schemas.microsoft.com/office/drawing/2014/main" id="{86DA355C-73A3-9E9A-4C52-387EAF98AF2D}"/>
              </a:ext>
            </a:extLst>
          </p:cNvPr>
          <p:cNvSpPr txBox="1"/>
          <p:nvPr/>
        </p:nvSpPr>
        <p:spPr>
          <a:xfrm>
            <a:off x="19849983" y="16966934"/>
            <a:ext cx="8183875" cy="458780"/>
          </a:xfrm>
          <a:prstGeom prst="rect">
            <a:avLst/>
          </a:prstGeom>
          <a:solidFill>
            <a:srgbClr val="FF0000">
              <a:alpha val="91000"/>
            </a:srgbClr>
          </a:solidFill>
        </p:spPr>
        <p:txBody>
          <a:bodyPr wrap="square">
            <a:spAutoFit/>
          </a:bodyPr>
          <a:lstStyle/>
          <a:p>
            <a:pPr marL="0" marR="0" algn="just">
              <a:lnSpc>
                <a:spcPct val="107000"/>
              </a:lnSpc>
              <a:spcBef>
                <a:spcPts val="0"/>
              </a:spcBef>
              <a:spcAft>
                <a:spcPts val="800"/>
              </a:spcAft>
            </a:pPr>
            <a:r>
              <a:rPr lang="en-US" sz="2400" kern="100" dirty="0">
                <a:solidFill>
                  <a:schemeClr val="bg1"/>
                </a:solidFill>
                <a:effectLst/>
                <a:latin typeface="Arial" panose="020B0604020202020204" pitchFamily="34" charset="0"/>
                <a:ea typeface="Calibri" panose="020F0502020204030204" pitchFamily="34" charset="0"/>
                <a:cs typeface="Arial" panose="020B0604020202020204" pitchFamily="34" charset="0"/>
              </a:rPr>
              <a:t>Challenges and risks associated with the product</a:t>
            </a:r>
          </a:p>
        </p:txBody>
      </p:sp>
      <p:pic>
        <p:nvPicPr>
          <p:cNvPr id="2" name="Picture 2" descr="DHL Home - Global Logistics and International Shipping United States of  America">
            <a:extLst>
              <a:ext uri="{FF2B5EF4-FFF2-40B4-BE49-F238E27FC236}">
                <a16:creationId xmlns:a16="http://schemas.microsoft.com/office/drawing/2014/main" id="{A8C145AE-5495-0891-D6DE-B05498CF4C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373" y="85617"/>
            <a:ext cx="3360118" cy="2520089"/>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B5C1B192-F3F3-5A7B-8D53-B6ECEF4F8A61}"/>
              </a:ext>
            </a:extLst>
          </p:cNvPr>
          <p:cNvSpPr txBox="1"/>
          <p:nvPr/>
        </p:nvSpPr>
        <p:spPr>
          <a:xfrm>
            <a:off x="114253" y="3025746"/>
            <a:ext cx="10046287" cy="4513095"/>
          </a:xfrm>
          <a:prstGeom prst="rect">
            <a:avLst/>
          </a:prstGeom>
          <a:noFill/>
        </p:spPr>
        <p:txBody>
          <a:bodyPr wrap="square">
            <a:spAutoFit/>
          </a:bodyPr>
          <a:lstStyle/>
          <a:p>
            <a:pPr marL="0" marR="0" algn="just">
              <a:lnSpc>
                <a:spcPct val="107000"/>
              </a:lnSpc>
              <a:spcBef>
                <a:spcPts val="0"/>
              </a:spcBef>
              <a:spcAft>
                <a:spcPts val="800"/>
              </a:spcAft>
            </a:pPr>
            <a:endParaRPr lang="en-US" sz="2400" kern="100" dirty="0">
              <a:solidFill>
                <a:srgbClr val="202124"/>
              </a:solidFill>
              <a:effectLst/>
              <a:latin typeface="Arial" panose="020B0604020202020204" pitchFamily="34" charset="0"/>
              <a:ea typeface="Calibri" panose="020F0502020204030204" pitchFamily="34" charset="0"/>
              <a:cs typeface="Arial" panose="020B0604020202020204" pitchFamily="34" charset="0"/>
            </a:endParaRPr>
          </a:p>
          <a:p>
            <a:pPr marL="0" marR="0" algn="just">
              <a:lnSpc>
                <a:spcPct val="107000"/>
              </a:lnSpc>
              <a:spcBef>
                <a:spcPts val="0"/>
              </a:spcBef>
              <a:spcAft>
                <a:spcPts val="800"/>
              </a:spcAft>
            </a:pPr>
            <a:r>
              <a:rPr lang="en-US" sz="2400" kern="100" dirty="0" err="1">
                <a:solidFill>
                  <a:srgbClr val="202124"/>
                </a:solidFill>
                <a:effectLst/>
                <a:latin typeface="Arial" panose="020B0604020202020204" pitchFamily="34" charset="0"/>
                <a:ea typeface="Calibri" panose="020F0502020204030204" pitchFamily="34" charset="0"/>
                <a:cs typeface="Arial" panose="020B0604020202020204" pitchFamily="34" charset="0"/>
              </a:rPr>
              <a:t>Dalsey</a:t>
            </a:r>
            <a:r>
              <a:rPr lang="en-US" sz="2400" kern="100" dirty="0">
                <a:solidFill>
                  <a:srgbClr val="202124"/>
                </a:solidFill>
                <a:effectLst/>
                <a:latin typeface="Arial" panose="020B0604020202020204" pitchFamily="34" charset="0"/>
                <a:ea typeface="Calibri" panose="020F0502020204030204" pitchFamily="34" charset="0"/>
                <a:cs typeface="Arial" panose="020B0604020202020204" pitchFamily="34" charset="0"/>
              </a:rPr>
              <a:t> Hillblom Lynn</a:t>
            </a:r>
            <a:r>
              <a:rPr lang="en-US" sz="2400" kern="100" dirty="0">
                <a:effectLst/>
                <a:latin typeface="Arial" panose="020B0604020202020204" pitchFamily="34" charset="0"/>
                <a:ea typeface="Calibri" panose="020F0502020204030204" pitchFamily="34" charset="0"/>
                <a:cs typeface="Arial" panose="020B0604020202020204" pitchFamily="34" charset="0"/>
              </a:rPr>
              <a:t> (DHL), a German logistics company, is among the top logistics companies worldwide delivering billions of parcels yearly (DHL, 2022). It was founded by three people </a:t>
            </a:r>
            <a:r>
              <a:rPr lang="en-US" sz="2400" kern="100" dirty="0">
                <a:solidFill>
                  <a:srgbClr val="202124"/>
                </a:solidFill>
                <a:effectLst/>
                <a:latin typeface="Arial" panose="020B0604020202020204" pitchFamily="34" charset="0"/>
                <a:ea typeface="Calibri" panose="020F0502020204030204" pitchFamily="34" charset="0"/>
                <a:cs typeface="Arial" panose="020B0604020202020204" pitchFamily="34" charset="0"/>
              </a:rPr>
              <a:t>Adrian </a:t>
            </a:r>
            <a:r>
              <a:rPr lang="en-US" sz="2400" kern="100" dirty="0" err="1">
                <a:solidFill>
                  <a:srgbClr val="202124"/>
                </a:solidFill>
                <a:effectLst/>
                <a:latin typeface="Arial" panose="020B0604020202020204" pitchFamily="34" charset="0"/>
                <a:ea typeface="Calibri" panose="020F0502020204030204" pitchFamily="34" charset="0"/>
                <a:cs typeface="Arial" panose="020B0604020202020204" pitchFamily="34" charset="0"/>
              </a:rPr>
              <a:t>Dalsey</a:t>
            </a:r>
            <a:r>
              <a:rPr lang="en-US" sz="2400" kern="100" dirty="0">
                <a:solidFill>
                  <a:srgbClr val="202124"/>
                </a:solidFill>
                <a:effectLst/>
                <a:latin typeface="Arial" panose="020B0604020202020204" pitchFamily="34" charset="0"/>
                <a:ea typeface="Calibri" panose="020F0502020204030204" pitchFamily="34" charset="0"/>
                <a:cs typeface="Arial" panose="020B0604020202020204" pitchFamily="34" charset="0"/>
              </a:rPr>
              <a:t>, Larry Hillblom and Robert Lynn</a:t>
            </a:r>
            <a:r>
              <a:rPr lang="en-US" sz="2400" kern="100" dirty="0">
                <a:effectLst/>
                <a:latin typeface="Arial" panose="020B0604020202020204" pitchFamily="34" charset="0"/>
                <a:ea typeface="Calibri" panose="020F0502020204030204" pitchFamily="34" charset="0"/>
                <a:cs typeface="Arial" panose="020B0604020202020204" pitchFamily="34" charset="0"/>
              </a:rPr>
              <a:t>, in San </a:t>
            </a:r>
            <a:r>
              <a:rPr lang="en-US" sz="2400" kern="100" dirty="0" err="1">
                <a:effectLst/>
                <a:latin typeface="Arial" panose="020B0604020202020204" pitchFamily="34" charset="0"/>
                <a:ea typeface="Calibri" panose="020F0502020204030204" pitchFamily="34" charset="0"/>
                <a:cs typeface="Arial" panose="020B0604020202020204" pitchFamily="34" charset="0"/>
              </a:rPr>
              <a:t>Fransisco</a:t>
            </a:r>
            <a:r>
              <a:rPr lang="en-US" sz="2400" kern="100" dirty="0">
                <a:effectLst/>
                <a:latin typeface="Arial" panose="020B0604020202020204" pitchFamily="34" charset="0"/>
                <a:ea typeface="Calibri" panose="020F0502020204030204" pitchFamily="34" charset="0"/>
                <a:cs typeface="Arial" panose="020B0604020202020204" pitchFamily="34" charset="0"/>
              </a:rPr>
              <a:t> in the United States in1969 (</a:t>
            </a:r>
            <a:r>
              <a:rPr lang="en-US" sz="2400" kern="100" dirty="0">
                <a:solidFill>
                  <a:srgbClr val="222222"/>
                </a:solidFill>
                <a:effectLst/>
                <a:latin typeface="Arial" panose="020B0604020202020204" pitchFamily="34" charset="0"/>
                <a:ea typeface="Calibri" panose="020F0502020204030204" pitchFamily="34" charset="0"/>
                <a:cs typeface="Arial" panose="020B0604020202020204" pitchFamily="34" charset="0"/>
              </a:rPr>
              <a:t>Scurlock, 2012</a:t>
            </a:r>
            <a:r>
              <a:rPr lang="en-US" sz="2400" kern="100" dirty="0">
                <a:solidFill>
                  <a:srgbClr val="202124"/>
                </a:solidFill>
                <a:effectLst/>
                <a:latin typeface="Arial" panose="020B0604020202020204" pitchFamily="34" charset="0"/>
                <a:ea typeface="Calibri" panose="020F0502020204030204" pitchFamily="34" charset="0"/>
                <a:cs typeface="Arial" panose="020B0604020202020204" pitchFamily="34" charset="0"/>
              </a:rPr>
              <a:t>), </a:t>
            </a:r>
            <a:r>
              <a:rPr lang="en-US" sz="2400" kern="100" dirty="0">
                <a:effectLst/>
                <a:latin typeface="Arial" panose="020B0604020202020204" pitchFamily="34" charset="0"/>
                <a:ea typeface="Calibri" panose="020F0502020204030204" pitchFamily="34" charset="0"/>
                <a:cs typeface="Arial" panose="020B0604020202020204" pitchFamily="34" charset="0"/>
              </a:rPr>
              <a:t>whose names were used for the company. The company provides courier, packaging delivery and express mail services. Due to their success in the logistics and transportation of goods, this project aims to introduce the transport of people as a new product for the company. This project aims to </a:t>
            </a:r>
            <a:r>
              <a:rPr lang="en-US" sz="2400" kern="100" dirty="0" err="1">
                <a:effectLst/>
                <a:latin typeface="Arial" panose="020B0604020202020204" pitchFamily="34" charset="0"/>
                <a:ea typeface="Calibri" panose="020F0502020204030204" pitchFamily="34" charset="0"/>
                <a:cs typeface="Arial" panose="020B0604020202020204" pitchFamily="34" charset="0"/>
              </a:rPr>
              <a:t>utilise</a:t>
            </a:r>
            <a:r>
              <a:rPr lang="en-US" sz="2400" kern="100" dirty="0">
                <a:effectLst/>
                <a:latin typeface="Arial" panose="020B0604020202020204" pitchFamily="34" charset="0"/>
                <a:ea typeface="Calibri" panose="020F0502020204030204" pitchFamily="34" charset="0"/>
                <a:cs typeface="Arial" panose="020B0604020202020204" pitchFamily="34" charset="0"/>
              </a:rPr>
              <a:t> the integrity of the company to </a:t>
            </a:r>
            <a:r>
              <a:rPr lang="en-US" sz="2400" kern="100" dirty="0" err="1">
                <a:effectLst/>
                <a:latin typeface="Arial" panose="020B0604020202020204" pitchFamily="34" charset="0"/>
                <a:ea typeface="Calibri" panose="020F0502020204030204" pitchFamily="34" charset="0"/>
                <a:cs typeface="Arial" panose="020B0604020202020204" pitchFamily="34" charset="0"/>
              </a:rPr>
              <a:t>maximise</a:t>
            </a:r>
            <a:r>
              <a:rPr lang="en-US" sz="2400" kern="100" dirty="0">
                <a:effectLst/>
                <a:latin typeface="Arial" panose="020B0604020202020204" pitchFamily="34" charset="0"/>
                <a:ea typeface="Calibri" panose="020F0502020204030204" pitchFamily="34" charset="0"/>
                <a:cs typeface="Arial" panose="020B0604020202020204" pitchFamily="34" charset="0"/>
              </a:rPr>
              <a:t> profit. </a:t>
            </a:r>
          </a:p>
        </p:txBody>
      </p:sp>
      <p:pic>
        <p:nvPicPr>
          <p:cNvPr id="13" name="Picture 12">
            <a:extLst>
              <a:ext uri="{FF2B5EF4-FFF2-40B4-BE49-F238E27FC236}">
                <a16:creationId xmlns:a16="http://schemas.microsoft.com/office/drawing/2014/main" id="{8EB5AA13-229B-DA96-5CBF-F92A3D680A9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836724" y="7279548"/>
            <a:ext cx="9769731" cy="4997364"/>
          </a:xfrm>
          <a:prstGeom prst="rect">
            <a:avLst/>
          </a:prstGeom>
          <a:noFill/>
        </p:spPr>
      </p:pic>
      <p:sp>
        <p:nvSpPr>
          <p:cNvPr id="17" name="TextBox 16">
            <a:extLst>
              <a:ext uri="{FF2B5EF4-FFF2-40B4-BE49-F238E27FC236}">
                <a16:creationId xmlns:a16="http://schemas.microsoft.com/office/drawing/2014/main" id="{8945A513-703C-B0FD-1B41-2E300A1CE7E1}"/>
              </a:ext>
            </a:extLst>
          </p:cNvPr>
          <p:cNvSpPr txBox="1"/>
          <p:nvPr/>
        </p:nvSpPr>
        <p:spPr>
          <a:xfrm>
            <a:off x="33962" y="8302392"/>
            <a:ext cx="6502928" cy="4513095"/>
          </a:xfrm>
          <a:prstGeom prst="rect">
            <a:avLst/>
          </a:prstGeom>
          <a:noFill/>
        </p:spPr>
        <p:txBody>
          <a:bodyPr wrap="square">
            <a:spAutoFit/>
          </a:bodyPr>
          <a:lstStyle/>
          <a:p>
            <a:pPr marL="0" marR="0" algn="just">
              <a:lnSpc>
                <a:spcPct val="107000"/>
              </a:lnSpc>
              <a:spcBef>
                <a:spcPts val="0"/>
              </a:spcBef>
              <a:spcAft>
                <a:spcPts val="800"/>
              </a:spcAft>
            </a:pPr>
            <a:endParaRPr lang="en-US" sz="2400" kern="100" dirty="0">
              <a:effectLst/>
              <a:latin typeface="Arial" panose="020B0604020202020204" pitchFamily="34" charset="0"/>
              <a:ea typeface="Calibri" panose="020F0502020204030204" pitchFamily="34" charset="0"/>
              <a:cs typeface="Arial" panose="020B0604020202020204" pitchFamily="34" charset="0"/>
            </a:endParaRPr>
          </a:p>
          <a:p>
            <a:pPr marL="0" marR="0" algn="just">
              <a:lnSpc>
                <a:spcPct val="107000"/>
              </a:lnSpc>
              <a:spcBef>
                <a:spcPts val="0"/>
              </a:spcBef>
              <a:spcAft>
                <a:spcPts val="800"/>
              </a:spcAft>
            </a:pPr>
            <a:r>
              <a:rPr lang="en-US" sz="2400" kern="100" dirty="0">
                <a:effectLst/>
                <a:latin typeface="Arial" panose="020B0604020202020204" pitchFamily="34" charset="0"/>
                <a:ea typeface="Calibri" panose="020F0502020204030204" pitchFamily="34" charset="0"/>
                <a:cs typeface="Arial" panose="020B0604020202020204" pitchFamily="34" charset="0"/>
              </a:rPr>
              <a:t>The stage gate theory, a five-stage model including the discovery stage, will be adopted to ensure a successful project. The model involves an evaluation phase (the gate) after each stage which serves as a decision point on whether the project should continue (Cooper, 2022). The model is suitable for new products such as the transport project. According to the theory, either Go, Kill, Hold or recycle decision will be made after each gate.  </a:t>
            </a:r>
          </a:p>
        </p:txBody>
      </p:sp>
      <p:sp>
        <p:nvSpPr>
          <p:cNvPr id="20" name="TextBox 19">
            <a:extLst>
              <a:ext uri="{FF2B5EF4-FFF2-40B4-BE49-F238E27FC236}">
                <a16:creationId xmlns:a16="http://schemas.microsoft.com/office/drawing/2014/main" id="{52F05A40-1997-2ED4-AFD9-3ABBB7CDC993}"/>
              </a:ext>
            </a:extLst>
          </p:cNvPr>
          <p:cNvSpPr txBox="1"/>
          <p:nvPr/>
        </p:nvSpPr>
        <p:spPr>
          <a:xfrm>
            <a:off x="236591" y="13723242"/>
            <a:ext cx="6410810" cy="7279300"/>
          </a:xfrm>
          <a:prstGeom prst="rect">
            <a:avLst/>
          </a:prstGeom>
          <a:noFill/>
        </p:spPr>
        <p:txBody>
          <a:bodyPr wrap="square">
            <a:spAutoFit/>
          </a:bodyPr>
          <a:lstStyle/>
          <a:p>
            <a:pPr marL="0" marR="0" algn="just">
              <a:lnSpc>
                <a:spcPct val="107000"/>
              </a:lnSpc>
              <a:spcBef>
                <a:spcPts val="0"/>
              </a:spcBef>
              <a:spcAft>
                <a:spcPts val="800"/>
              </a:spcAft>
            </a:pPr>
            <a:endParaRPr lang="en-US" sz="2400" kern="100" dirty="0">
              <a:effectLst/>
              <a:latin typeface="Arial" panose="020B0604020202020204" pitchFamily="34" charset="0"/>
              <a:ea typeface="Calibri" panose="020F0502020204030204" pitchFamily="34" charset="0"/>
              <a:cs typeface="Arial" panose="020B0604020202020204" pitchFamily="34" charset="0"/>
            </a:endParaRPr>
          </a:p>
          <a:p>
            <a:pPr marL="0" marR="0" algn="just">
              <a:lnSpc>
                <a:spcPct val="107000"/>
              </a:lnSpc>
              <a:spcBef>
                <a:spcPts val="0"/>
              </a:spcBef>
              <a:spcAft>
                <a:spcPts val="800"/>
              </a:spcAft>
            </a:pPr>
            <a:r>
              <a:rPr lang="en-US" sz="2400" kern="100" dirty="0">
                <a:effectLst/>
                <a:latin typeface="Arial" panose="020B0604020202020204" pitchFamily="34" charset="0"/>
                <a:ea typeface="Calibri" panose="020F0502020204030204" pitchFamily="34" charset="0"/>
                <a:cs typeface="Arial" panose="020B0604020202020204" pitchFamily="34" charset="0"/>
              </a:rPr>
              <a:t>Marketing is important for new products; despite the significance of the company in the transport industry, it is necessary to create awareness about the new product to the target market. It is important to </a:t>
            </a:r>
            <a:r>
              <a:rPr lang="en-US" sz="2400" kern="100" dirty="0" err="1">
                <a:effectLst/>
                <a:latin typeface="Arial" panose="020B0604020202020204" pitchFamily="34" charset="0"/>
                <a:ea typeface="Calibri" panose="020F0502020204030204" pitchFamily="34" charset="0"/>
                <a:cs typeface="Arial" panose="020B0604020202020204" pitchFamily="34" charset="0"/>
              </a:rPr>
              <a:t>emphasise</a:t>
            </a:r>
            <a:r>
              <a:rPr lang="en-US" sz="2400" kern="100" dirty="0">
                <a:effectLst/>
                <a:latin typeface="Arial" panose="020B0604020202020204" pitchFamily="34" charset="0"/>
                <a:ea typeface="Calibri" panose="020F0502020204030204" pitchFamily="34" charset="0"/>
                <a:cs typeface="Arial" panose="020B0604020202020204" pitchFamily="34" charset="0"/>
              </a:rPr>
              <a:t> the significance of managing the innovation process in marketing by referring to the 7P mix, which classifies marketing's fundamental strategies and techniques into seven major categories, as the 7 N. The 7ps and 7Ns interact with one another in a way that propels marketing. Management and implementation of the marketing mix components are crucial for dealing with new products, new prices, new places, new promotions, new physical environments, new processes and new people. </a:t>
            </a:r>
          </a:p>
        </p:txBody>
      </p:sp>
      <p:pic>
        <p:nvPicPr>
          <p:cNvPr id="21" name="Picture 20">
            <a:extLst>
              <a:ext uri="{FF2B5EF4-FFF2-40B4-BE49-F238E27FC236}">
                <a16:creationId xmlns:a16="http://schemas.microsoft.com/office/drawing/2014/main" id="{96DEDD98-2F4B-987A-C44B-9EB49CB25434}"/>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951799" y="16702393"/>
            <a:ext cx="10493719" cy="4009049"/>
          </a:xfrm>
          <a:prstGeom prst="rect">
            <a:avLst/>
          </a:prstGeom>
          <a:solidFill>
            <a:srgbClr val="FF0000">
              <a:alpha val="91000"/>
            </a:srgbClr>
          </a:solidFill>
          <a:ln>
            <a:noFill/>
          </a:ln>
        </p:spPr>
      </p:pic>
      <p:sp>
        <p:nvSpPr>
          <p:cNvPr id="27" name="TextBox 26">
            <a:extLst>
              <a:ext uri="{FF2B5EF4-FFF2-40B4-BE49-F238E27FC236}">
                <a16:creationId xmlns:a16="http://schemas.microsoft.com/office/drawing/2014/main" id="{D1B9195B-44FC-34C9-97FD-652F12527978}"/>
              </a:ext>
            </a:extLst>
          </p:cNvPr>
          <p:cNvSpPr txBox="1"/>
          <p:nvPr/>
        </p:nvSpPr>
        <p:spPr>
          <a:xfrm>
            <a:off x="10676387" y="3686778"/>
            <a:ext cx="5526678" cy="2947602"/>
          </a:xfrm>
          <a:prstGeom prst="rect">
            <a:avLst/>
          </a:prstGeom>
          <a:noFill/>
        </p:spPr>
        <p:txBody>
          <a:bodyPr wrap="square">
            <a:spAutoFit/>
          </a:bodyPr>
          <a:lstStyle/>
          <a:p>
            <a:pPr marL="342900" marR="0" indent="-342900" algn="just">
              <a:lnSpc>
                <a:spcPct val="107000"/>
              </a:lnSpc>
              <a:spcBef>
                <a:spcPts val="0"/>
              </a:spcBef>
              <a:spcAft>
                <a:spcPts val="800"/>
              </a:spcAft>
              <a:buFont typeface="Arial" panose="020B0604020202020204" pitchFamily="34" charset="0"/>
              <a:buChar char="•"/>
            </a:pPr>
            <a:endParaRPr lang="en-US" sz="2400" kern="100" dirty="0">
              <a:effectLst/>
              <a:latin typeface="Arial" panose="020B0604020202020204" pitchFamily="34" charset="0"/>
              <a:ea typeface="Calibri" panose="020F0502020204030204" pitchFamily="34" charset="0"/>
              <a:cs typeface="Arial" panose="020B0604020202020204" pitchFamily="34" charset="0"/>
            </a:endParaRPr>
          </a:p>
          <a:p>
            <a:pPr marL="342900" marR="0" indent="-342900" algn="just">
              <a:lnSpc>
                <a:spcPct val="107000"/>
              </a:lnSpc>
              <a:spcBef>
                <a:spcPts val="0"/>
              </a:spcBef>
              <a:spcAft>
                <a:spcPts val="800"/>
              </a:spcAft>
              <a:buFont typeface="Arial" panose="020B0604020202020204" pitchFamily="34" charset="0"/>
              <a:buChar char="•"/>
            </a:pPr>
            <a:r>
              <a:rPr lang="en-US" sz="2400" kern="100" dirty="0">
                <a:effectLst/>
                <a:latin typeface="Arial" panose="020B0604020202020204" pitchFamily="34" charset="0"/>
                <a:ea typeface="Calibri" panose="020F0502020204030204" pitchFamily="34" charset="0"/>
                <a:cs typeface="Arial" panose="020B0604020202020204" pitchFamily="34" charset="0"/>
              </a:rPr>
              <a:t>Increased market share.</a:t>
            </a:r>
          </a:p>
          <a:p>
            <a:pPr marL="342900" marR="0" indent="-342900" algn="just">
              <a:lnSpc>
                <a:spcPct val="107000"/>
              </a:lnSpc>
              <a:spcBef>
                <a:spcPts val="0"/>
              </a:spcBef>
              <a:spcAft>
                <a:spcPts val="800"/>
              </a:spcAft>
              <a:buFont typeface="Arial" panose="020B0604020202020204" pitchFamily="34" charset="0"/>
              <a:buChar char="•"/>
            </a:pPr>
            <a:r>
              <a:rPr lang="en-US" sz="2400" kern="100" dirty="0">
                <a:effectLst/>
                <a:latin typeface="Arial" panose="020B0604020202020204" pitchFamily="34" charset="0"/>
                <a:ea typeface="Calibri" panose="020F0502020204030204" pitchFamily="34" charset="0"/>
                <a:cs typeface="Arial" panose="020B0604020202020204" pitchFamily="34" charset="0"/>
              </a:rPr>
              <a:t>Increased profit margin.</a:t>
            </a:r>
          </a:p>
          <a:p>
            <a:pPr marL="342900" marR="0" indent="-342900" algn="just">
              <a:lnSpc>
                <a:spcPct val="107000"/>
              </a:lnSpc>
              <a:spcBef>
                <a:spcPts val="0"/>
              </a:spcBef>
              <a:spcAft>
                <a:spcPts val="800"/>
              </a:spcAft>
              <a:buFont typeface="Arial" panose="020B0604020202020204" pitchFamily="34" charset="0"/>
              <a:buChar char="•"/>
            </a:pPr>
            <a:r>
              <a:rPr lang="en-US" sz="2400" kern="100" dirty="0">
                <a:effectLst/>
                <a:latin typeface="Arial" panose="020B0604020202020204" pitchFamily="34" charset="0"/>
                <a:ea typeface="Calibri" panose="020F0502020204030204" pitchFamily="34" charset="0"/>
                <a:cs typeface="Arial" panose="020B0604020202020204" pitchFamily="34" charset="0"/>
              </a:rPr>
              <a:t>Improve Customer satisfaction. </a:t>
            </a:r>
          </a:p>
          <a:p>
            <a:pPr marL="342900" marR="0" indent="-342900" algn="just">
              <a:lnSpc>
                <a:spcPct val="107000"/>
              </a:lnSpc>
              <a:spcBef>
                <a:spcPts val="0"/>
              </a:spcBef>
              <a:spcAft>
                <a:spcPts val="800"/>
              </a:spcAft>
              <a:buFont typeface="Arial" panose="020B0604020202020204" pitchFamily="34" charset="0"/>
              <a:buChar char="•"/>
            </a:pPr>
            <a:r>
              <a:rPr lang="en-US" sz="2400" kern="100" dirty="0">
                <a:effectLst/>
                <a:latin typeface="Arial" panose="020B0604020202020204" pitchFamily="34" charset="0"/>
                <a:ea typeface="Calibri" panose="020F0502020204030204" pitchFamily="34" charset="0"/>
                <a:cs typeface="Arial" panose="020B0604020202020204" pitchFamily="34" charset="0"/>
              </a:rPr>
              <a:t>Improve brand image.</a:t>
            </a:r>
          </a:p>
          <a:p>
            <a:pPr marL="342900" marR="0" indent="-342900" algn="just">
              <a:lnSpc>
                <a:spcPct val="107000"/>
              </a:lnSpc>
              <a:spcBef>
                <a:spcPts val="0"/>
              </a:spcBef>
              <a:spcAft>
                <a:spcPts val="800"/>
              </a:spcAft>
              <a:buFont typeface="Arial" panose="020B0604020202020204" pitchFamily="34" charset="0"/>
              <a:buChar char="•"/>
            </a:pPr>
            <a:r>
              <a:rPr lang="en-US" sz="2400" kern="100" dirty="0">
                <a:effectLst/>
                <a:latin typeface="Arial" panose="020B0604020202020204" pitchFamily="34" charset="0"/>
                <a:ea typeface="Calibri" panose="020F0502020204030204" pitchFamily="34" charset="0"/>
                <a:cs typeface="Arial" panose="020B0604020202020204" pitchFamily="34" charset="0"/>
              </a:rPr>
              <a:t>Improve competitive advantage. </a:t>
            </a:r>
          </a:p>
        </p:txBody>
      </p:sp>
      <p:sp>
        <p:nvSpPr>
          <p:cNvPr id="31" name="TextBox 30">
            <a:extLst>
              <a:ext uri="{FF2B5EF4-FFF2-40B4-BE49-F238E27FC236}">
                <a16:creationId xmlns:a16="http://schemas.microsoft.com/office/drawing/2014/main" id="{BA753E99-E6D8-CF49-59EE-C8F906BF00F5}"/>
              </a:ext>
            </a:extLst>
          </p:cNvPr>
          <p:cNvSpPr txBox="1"/>
          <p:nvPr/>
        </p:nvSpPr>
        <p:spPr>
          <a:xfrm>
            <a:off x="18467861" y="17196324"/>
            <a:ext cx="11367489" cy="3114635"/>
          </a:xfrm>
          <a:prstGeom prst="rect">
            <a:avLst/>
          </a:prstGeom>
          <a:noFill/>
        </p:spPr>
        <p:txBody>
          <a:bodyPr wrap="square">
            <a:spAutoFit/>
          </a:bodyPr>
          <a:lstStyle/>
          <a:p>
            <a:pPr marL="0" marR="0" algn="just">
              <a:lnSpc>
                <a:spcPct val="107000"/>
              </a:lnSpc>
              <a:spcBef>
                <a:spcPts val="0"/>
              </a:spcBef>
              <a:spcAft>
                <a:spcPts val="800"/>
              </a:spcAft>
            </a:pPr>
            <a:endParaRPr lang="en-US" sz="2400" kern="100" dirty="0">
              <a:effectLst/>
              <a:latin typeface="Arial" panose="020B0604020202020204" pitchFamily="34" charset="0"/>
              <a:ea typeface="Calibri" panose="020F0502020204030204" pitchFamily="34" charset="0"/>
              <a:cs typeface="Arial" panose="020B0604020202020204" pitchFamily="34" charset="0"/>
            </a:endParaRPr>
          </a:p>
          <a:p>
            <a:pPr marL="342900" marR="0" indent="-342900" algn="just">
              <a:lnSpc>
                <a:spcPct val="107000"/>
              </a:lnSpc>
              <a:spcBef>
                <a:spcPts val="0"/>
              </a:spcBef>
              <a:spcAft>
                <a:spcPts val="800"/>
              </a:spcAft>
              <a:buFont typeface="Arial" panose="020B0604020202020204" pitchFamily="34" charset="0"/>
              <a:buChar char="•"/>
            </a:pPr>
            <a:r>
              <a:rPr lang="en-US" sz="2400" kern="100" dirty="0">
                <a:effectLst/>
                <a:latin typeface="Arial" panose="020B0604020202020204" pitchFamily="34" charset="0"/>
                <a:ea typeface="Calibri" panose="020F0502020204030204" pitchFamily="34" charset="0"/>
                <a:cs typeface="Arial" panose="020B0604020202020204" pitchFamily="34" charset="0"/>
              </a:rPr>
              <a:t>Based on the SWOT analysis, it is evident that pricing is a challenge that DHL can face, as it shares its customers with local players who provide these services at a lower cost. </a:t>
            </a:r>
          </a:p>
          <a:p>
            <a:pPr marL="342900" marR="0" indent="-342900" algn="just">
              <a:lnSpc>
                <a:spcPct val="107000"/>
              </a:lnSpc>
              <a:spcBef>
                <a:spcPts val="0"/>
              </a:spcBef>
              <a:spcAft>
                <a:spcPts val="800"/>
              </a:spcAft>
              <a:buFont typeface="Arial" panose="020B0604020202020204" pitchFamily="34" charset="0"/>
              <a:buChar char="•"/>
            </a:pPr>
            <a:r>
              <a:rPr lang="en-US" sz="2400" kern="100" dirty="0">
                <a:effectLst/>
                <a:latin typeface="Arial" panose="020B0604020202020204" pitchFamily="34" charset="0"/>
                <a:ea typeface="Calibri" panose="020F0502020204030204" pitchFamily="34" charset="0"/>
                <a:cs typeface="Arial" panose="020B0604020202020204" pitchFamily="34" charset="0"/>
              </a:rPr>
              <a:t>They are also at risk of compliance with government policies and regulations.</a:t>
            </a:r>
          </a:p>
          <a:p>
            <a:pPr marL="342900" indent="-342900" algn="just">
              <a:buFont typeface="Arial" panose="020B0604020202020204" pitchFamily="34" charset="0"/>
              <a:buChar char="•"/>
            </a:pPr>
            <a:r>
              <a:rPr lang="en-US" sz="2400" dirty="0">
                <a:effectLst/>
                <a:latin typeface="Arial" panose="020B0604020202020204" pitchFamily="34" charset="0"/>
                <a:ea typeface="Calibri" panose="020F0502020204030204" pitchFamily="34" charset="0"/>
                <a:cs typeface="Arial" panose="020B0604020202020204" pitchFamily="34" charset="0"/>
              </a:rPr>
              <a:t>Weather conditions </a:t>
            </a:r>
          </a:p>
          <a:p>
            <a:pPr marL="342900" indent="-342900" algn="just">
              <a:buFont typeface="Arial" panose="020B0604020202020204" pitchFamily="34" charset="0"/>
              <a:buChar char="•"/>
            </a:pPr>
            <a:r>
              <a:rPr lang="en-US" sz="2400" dirty="0">
                <a:latin typeface="Arial" panose="020B0604020202020204" pitchFamily="34" charset="0"/>
                <a:cs typeface="Arial" panose="020B0604020202020204" pitchFamily="34" charset="0"/>
              </a:rPr>
              <a:t>Financial implications</a:t>
            </a:r>
          </a:p>
        </p:txBody>
      </p:sp>
      <p:pic>
        <p:nvPicPr>
          <p:cNvPr id="34" name="Picture 6" descr="The Official Website of City of Union City, NJ - Transportation">
            <a:extLst>
              <a:ext uri="{FF2B5EF4-FFF2-40B4-BE49-F238E27FC236}">
                <a16:creationId xmlns:a16="http://schemas.microsoft.com/office/drawing/2014/main" id="{A4231DAF-BDBA-2E39-2193-A1002EAC8A4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104927" y="255576"/>
            <a:ext cx="5170286" cy="235013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5" name="Diagram 34">
            <a:extLst>
              <a:ext uri="{FF2B5EF4-FFF2-40B4-BE49-F238E27FC236}">
                <a16:creationId xmlns:a16="http://schemas.microsoft.com/office/drawing/2014/main" id="{AB4E567A-B066-6186-CDD2-C4BBDEB01DBA}"/>
              </a:ext>
            </a:extLst>
          </p:cNvPr>
          <p:cNvGraphicFramePr/>
          <p:nvPr>
            <p:extLst>
              <p:ext uri="{D42A27DB-BD31-4B8C-83A1-F6EECF244321}">
                <p14:modId xmlns:p14="http://schemas.microsoft.com/office/powerpoint/2010/main" val="107533567"/>
              </p:ext>
            </p:extLst>
          </p:nvPr>
        </p:nvGraphicFramePr>
        <p:xfrm>
          <a:off x="16763578" y="3257687"/>
          <a:ext cx="13421032" cy="9957210"/>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graphicFrame>
        <p:nvGraphicFramePr>
          <p:cNvPr id="44" name="Diagram 43">
            <a:extLst>
              <a:ext uri="{FF2B5EF4-FFF2-40B4-BE49-F238E27FC236}">
                <a16:creationId xmlns:a16="http://schemas.microsoft.com/office/drawing/2014/main" id="{04272038-B4F7-0275-18BB-7DFBB3F70B2C}"/>
              </a:ext>
            </a:extLst>
          </p:cNvPr>
          <p:cNvGraphicFramePr/>
          <p:nvPr>
            <p:extLst>
              <p:ext uri="{D42A27DB-BD31-4B8C-83A1-F6EECF244321}">
                <p14:modId xmlns:p14="http://schemas.microsoft.com/office/powerpoint/2010/main" val="148583626"/>
              </p:ext>
            </p:extLst>
          </p:nvPr>
        </p:nvGraphicFramePr>
        <p:xfrm>
          <a:off x="7268653" y="13329592"/>
          <a:ext cx="22758195" cy="3521847"/>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sp>
        <p:nvSpPr>
          <p:cNvPr id="50" name="TextBox 49">
            <a:extLst>
              <a:ext uri="{FF2B5EF4-FFF2-40B4-BE49-F238E27FC236}">
                <a16:creationId xmlns:a16="http://schemas.microsoft.com/office/drawing/2014/main" id="{3DB32B85-96C9-E40A-6BD2-A0CCC5140EE1}"/>
              </a:ext>
            </a:extLst>
          </p:cNvPr>
          <p:cNvSpPr txBox="1"/>
          <p:nvPr/>
        </p:nvSpPr>
        <p:spPr>
          <a:xfrm>
            <a:off x="6951799" y="12334892"/>
            <a:ext cx="6808963" cy="470000"/>
          </a:xfrm>
          <a:prstGeom prst="rect">
            <a:avLst/>
          </a:prstGeom>
          <a:solidFill>
            <a:srgbClr val="FF0000">
              <a:alpha val="91000"/>
            </a:srgbClr>
          </a:solidFill>
        </p:spPr>
        <p:txBody>
          <a:bodyPr wrap="square">
            <a:spAutoFit/>
          </a:bodyPr>
          <a:lstStyle/>
          <a:p>
            <a:pPr marL="0" marR="0">
              <a:lnSpc>
                <a:spcPct val="107000"/>
              </a:lnSpc>
              <a:spcBef>
                <a:spcPts val="0"/>
              </a:spcBef>
              <a:spcAft>
                <a:spcPts val="800"/>
              </a:spcAft>
            </a:pPr>
            <a:r>
              <a:rPr lang="en-US" sz="2400" kern="100" dirty="0">
                <a:solidFill>
                  <a:schemeClr val="bg1"/>
                </a:solidFill>
                <a:effectLst/>
                <a:latin typeface="Arial" panose="020B0604020202020204" pitchFamily="34" charset="0"/>
                <a:ea typeface="Calibri" panose="020F0502020204030204" pitchFamily="34" charset="0"/>
                <a:cs typeface="Arial" panose="020B0604020202020204" pitchFamily="34" charset="0"/>
              </a:rPr>
              <a:t>The Stage gate theory (Cooper, 2022)</a:t>
            </a:r>
          </a:p>
        </p:txBody>
      </p:sp>
      <p:sp>
        <p:nvSpPr>
          <p:cNvPr id="53" name="TextBox 52">
            <a:extLst>
              <a:ext uri="{FF2B5EF4-FFF2-40B4-BE49-F238E27FC236}">
                <a16:creationId xmlns:a16="http://schemas.microsoft.com/office/drawing/2014/main" id="{D266FFEA-0773-FD5A-41C6-92D06E3EE6A7}"/>
              </a:ext>
            </a:extLst>
          </p:cNvPr>
          <p:cNvSpPr txBox="1"/>
          <p:nvPr/>
        </p:nvSpPr>
        <p:spPr>
          <a:xfrm>
            <a:off x="6951799" y="20617665"/>
            <a:ext cx="6808963" cy="470000"/>
          </a:xfrm>
          <a:prstGeom prst="rect">
            <a:avLst/>
          </a:prstGeom>
          <a:solidFill>
            <a:srgbClr val="FF0000">
              <a:alpha val="91000"/>
            </a:srgbClr>
          </a:solidFill>
        </p:spPr>
        <p:txBody>
          <a:bodyPr wrap="square">
            <a:spAutoFit/>
          </a:bodyPr>
          <a:lstStyle/>
          <a:p>
            <a:pPr marL="0" marR="0">
              <a:lnSpc>
                <a:spcPct val="107000"/>
              </a:lnSpc>
              <a:spcBef>
                <a:spcPts val="0"/>
              </a:spcBef>
              <a:spcAft>
                <a:spcPts val="800"/>
              </a:spcAft>
            </a:pPr>
            <a:r>
              <a:rPr lang="en-US" sz="2400" kern="100" dirty="0">
                <a:solidFill>
                  <a:schemeClr val="bg1"/>
                </a:solidFill>
                <a:effectLst/>
                <a:latin typeface="Arial" panose="020B0604020202020204" pitchFamily="34" charset="0"/>
                <a:ea typeface="Calibri" panose="020F0502020204030204" pitchFamily="34" charset="0"/>
                <a:cs typeface="Arial" panose="020B0604020202020204" pitchFamily="34" charset="0"/>
              </a:rPr>
              <a:t>Marketing mix (</a:t>
            </a:r>
            <a:r>
              <a:rPr lang="en-US" sz="2400" kern="100" dirty="0" err="1">
                <a:solidFill>
                  <a:schemeClr val="bg1"/>
                </a:solidFill>
                <a:effectLst/>
                <a:latin typeface="Arial" panose="020B0604020202020204" pitchFamily="34" charset="0"/>
                <a:ea typeface="Calibri" panose="020F0502020204030204" pitchFamily="34" charset="0"/>
                <a:cs typeface="Arial" panose="020B0604020202020204" pitchFamily="34" charset="0"/>
              </a:rPr>
              <a:t>Gurbuz</a:t>
            </a:r>
            <a:r>
              <a:rPr lang="en-US" sz="2400" kern="100" dirty="0">
                <a:solidFill>
                  <a:schemeClr val="bg1"/>
                </a:solidFill>
                <a:effectLst/>
                <a:latin typeface="Arial" panose="020B0604020202020204" pitchFamily="34" charset="0"/>
                <a:ea typeface="Calibri" panose="020F0502020204030204" pitchFamily="34" charset="0"/>
                <a:cs typeface="Arial" panose="020B0604020202020204" pitchFamily="34" charset="0"/>
              </a:rPr>
              <a:t>, 2018)</a:t>
            </a:r>
          </a:p>
        </p:txBody>
      </p:sp>
      <p:sp>
        <p:nvSpPr>
          <p:cNvPr id="58" name="TextBox 57">
            <a:extLst>
              <a:ext uri="{FF2B5EF4-FFF2-40B4-BE49-F238E27FC236}">
                <a16:creationId xmlns:a16="http://schemas.microsoft.com/office/drawing/2014/main" id="{6BFDC0D1-779B-9465-85E4-E196AC2D1EC5}"/>
              </a:ext>
            </a:extLst>
          </p:cNvPr>
          <p:cNvSpPr txBox="1"/>
          <p:nvPr/>
        </p:nvSpPr>
        <p:spPr>
          <a:xfrm>
            <a:off x="7268653" y="16059561"/>
            <a:ext cx="9221938" cy="470000"/>
          </a:xfrm>
          <a:prstGeom prst="rect">
            <a:avLst/>
          </a:prstGeom>
          <a:solidFill>
            <a:srgbClr val="FF0000">
              <a:alpha val="91000"/>
            </a:srgbClr>
          </a:solidFill>
        </p:spPr>
        <p:txBody>
          <a:bodyPr wrap="square">
            <a:spAutoFit/>
          </a:bodyPr>
          <a:lstStyle/>
          <a:p>
            <a:pPr marL="0" marR="0">
              <a:lnSpc>
                <a:spcPct val="107000"/>
              </a:lnSpc>
              <a:spcBef>
                <a:spcPts val="0"/>
              </a:spcBef>
              <a:spcAft>
                <a:spcPts val="800"/>
              </a:spcAft>
            </a:pPr>
            <a:r>
              <a:rPr lang="en-US" sz="2400" kern="100" dirty="0">
                <a:solidFill>
                  <a:schemeClr val="bg1"/>
                </a:solidFill>
                <a:effectLst/>
                <a:latin typeface="Arial" panose="020B0604020202020204" pitchFamily="34" charset="0"/>
                <a:ea typeface="Calibri" panose="020F0502020204030204" pitchFamily="34" charset="0"/>
                <a:cs typeface="Arial" panose="020B0604020202020204" pitchFamily="34" charset="0"/>
              </a:rPr>
              <a:t>Stages involved in the development of a new product </a:t>
            </a:r>
          </a:p>
        </p:txBody>
      </p:sp>
    </p:spTree>
    <p:extLst>
      <p:ext uri="{BB962C8B-B14F-4D97-AF65-F5344CB8AC3E}">
        <p14:creationId xmlns:p14="http://schemas.microsoft.com/office/powerpoint/2010/main" val="1769560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00">
            <a:alpha val="20000"/>
          </a:srgb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C8B0D-7164-98FE-65B7-5D15D2BB6E03}"/>
              </a:ext>
            </a:extLst>
          </p:cNvPr>
          <p:cNvSpPr>
            <a:spLocks noGrp="1"/>
          </p:cNvSpPr>
          <p:nvPr>
            <p:ph type="title"/>
          </p:nvPr>
        </p:nvSpPr>
        <p:spPr>
          <a:xfrm>
            <a:off x="1461990" y="970308"/>
            <a:ext cx="22931844" cy="2401128"/>
          </a:xfrm>
        </p:spPr>
        <p:txBody>
          <a:bodyPr/>
          <a:lstStyle/>
          <a:p>
            <a:r>
              <a:rPr lang="en-US" b="1" dirty="0"/>
              <a:t>References </a:t>
            </a:r>
          </a:p>
        </p:txBody>
      </p:sp>
      <p:sp>
        <p:nvSpPr>
          <p:cNvPr id="3" name="Content Placeholder 2">
            <a:extLst>
              <a:ext uri="{FF2B5EF4-FFF2-40B4-BE49-F238E27FC236}">
                <a16:creationId xmlns:a16="http://schemas.microsoft.com/office/drawing/2014/main" id="{2A0AF815-6464-94AF-F969-CF8B263D5D8C}"/>
              </a:ext>
            </a:extLst>
          </p:cNvPr>
          <p:cNvSpPr>
            <a:spLocks noGrp="1"/>
          </p:cNvSpPr>
          <p:nvPr>
            <p:ph idx="1"/>
          </p:nvPr>
        </p:nvSpPr>
        <p:spPr>
          <a:xfrm>
            <a:off x="1036184" y="4660013"/>
            <a:ext cx="27179379" cy="14552740"/>
          </a:xfrm>
          <a:solidFill>
            <a:srgbClr val="FFFF00">
              <a:alpha val="0"/>
            </a:srgbClr>
          </a:solidFill>
        </p:spPr>
        <p:txBody>
          <a:bodyPr>
            <a:noAutofit/>
          </a:bodyPr>
          <a:lstStyle/>
          <a:p>
            <a:pPr marL="0" marR="0" algn="just">
              <a:lnSpc>
                <a:spcPct val="107000"/>
              </a:lnSpc>
              <a:spcBef>
                <a:spcPts val="0"/>
              </a:spcBef>
              <a:spcAft>
                <a:spcPts val="800"/>
              </a:spcAft>
            </a:pPr>
            <a:r>
              <a:rPr lang="en-US" sz="5400" kern="100" dirty="0">
                <a:effectLst/>
                <a:latin typeface="Arial" panose="020B0604020202020204" pitchFamily="34" charset="0"/>
                <a:ea typeface="Calibri" panose="020F0502020204030204" pitchFamily="34" charset="0"/>
                <a:cs typeface="Arial" panose="020B0604020202020204" pitchFamily="34" charset="0"/>
              </a:rPr>
              <a:t>Cooper, R.G., 2022. The Stage-Gate system for product innovation in B2B firms. In </a:t>
            </a:r>
            <a:r>
              <a:rPr lang="en-US" sz="5400" i="1" kern="100" dirty="0">
                <a:effectLst/>
                <a:latin typeface="Arial" panose="020B0604020202020204" pitchFamily="34" charset="0"/>
                <a:ea typeface="Calibri" panose="020F0502020204030204" pitchFamily="34" charset="0"/>
                <a:cs typeface="Arial" panose="020B0604020202020204" pitchFamily="34" charset="0"/>
              </a:rPr>
              <a:t>Handbook of business-to-business marketing</a:t>
            </a:r>
            <a:r>
              <a:rPr lang="en-US" sz="5400" kern="100" dirty="0">
                <a:effectLst/>
                <a:latin typeface="Arial" panose="020B0604020202020204" pitchFamily="34" charset="0"/>
                <a:ea typeface="Calibri" panose="020F0502020204030204" pitchFamily="34" charset="0"/>
                <a:cs typeface="Arial" panose="020B0604020202020204" pitchFamily="34" charset="0"/>
              </a:rPr>
              <a:t> (pp. 533-561). Edward Elgar Publishing.</a:t>
            </a:r>
          </a:p>
          <a:p>
            <a:pPr marL="0" marR="0" algn="just">
              <a:lnSpc>
                <a:spcPct val="107000"/>
              </a:lnSpc>
              <a:spcBef>
                <a:spcPts val="0"/>
              </a:spcBef>
              <a:spcAft>
                <a:spcPts val="800"/>
              </a:spcAft>
            </a:pPr>
            <a:r>
              <a:rPr lang="en-US" sz="5400" kern="100" dirty="0">
                <a:effectLst/>
                <a:latin typeface="Arial" panose="020B0604020202020204" pitchFamily="34" charset="0"/>
                <a:ea typeface="Calibri" panose="020F0502020204030204" pitchFamily="34" charset="0"/>
                <a:cs typeface="Arial" panose="020B0604020202020204" pitchFamily="34" charset="0"/>
              </a:rPr>
              <a:t>DHL (2022). Logistics for the connected age. Available at: </a:t>
            </a:r>
            <a:r>
              <a:rPr lang="en-US" sz="5400" u="none" strike="noStrike" kern="100" dirty="0">
                <a:effectLst/>
                <a:latin typeface="Arial" panose="020B0604020202020204" pitchFamily="34" charset="0"/>
                <a:ea typeface="Calibri" panose="020F0502020204030204" pitchFamily="34" charset="0"/>
                <a:cs typeface="Arial" panose="020B0604020202020204" pitchFamily="34" charset="0"/>
              </a:rPr>
              <a:t>https://www.dhl.com/global-en/home/about-us.html</a:t>
            </a:r>
            <a:r>
              <a:rPr lang="en-US" sz="5400" kern="100" dirty="0">
                <a:effectLst/>
                <a:latin typeface="Arial" panose="020B0604020202020204" pitchFamily="34" charset="0"/>
                <a:ea typeface="Calibri" panose="020F0502020204030204" pitchFamily="34" charset="0"/>
                <a:cs typeface="Arial" panose="020B0604020202020204" pitchFamily="34" charset="0"/>
              </a:rPr>
              <a:t>. [Accessed on 24 November 2022].</a:t>
            </a:r>
          </a:p>
          <a:p>
            <a:pPr marL="0" marR="0" algn="just">
              <a:lnSpc>
                <a:spcPct val="107000"/>
              </a:lnSpc>
              <a:spcBef>
                <a:spcPts val="0"/>
              </a:spcBef>
              <a:spcAft>
                <a:spcPts val="800"/>
              </a:spcAft>
            </a:pPr>
            <a:r>
              <a:rPr lang="en-US" sz="5400" kern="100" dirty="0" err="1">
                <a:effectLst/>
                <a:latin typeface="Arial" panose="020B0604020202020204" pitchFamily="34" charset="0"/>
                <a:ea typeface="Calibri" panose="020F0502020204030204" pitchFamily="34" charset="0"/>
                <a:cs typeface="Arial" panose="020B0604020202020204" pitchFamily="34" charset="0"/>
              </a:rPr>
              <a:t>Gurbuz</a:t>
            </a:r>
            <a:r>
              <a:rPr lang="en-US" sz="5400" kern="100" dirty="0">
                <a:effectLst/>
                <a:latin typeface="Arial" panose="020B0604020202020204" pitchFamily="34" charset="0"/>
                <a:ea typeface="Calibri" panose="020F0502020204030204" pitchFamily="34" charset="0"/>
                <a:cs typeface="Arial" panose="020B0604020202020204" pitchFamily="34" charset="0"/>
              </a:rPr>
              <a:t>, E., 2018. Theory of new product development and its applications. </a:t>
            </a:r>
            <a:r>
              <a:rPr lang="en-US" sz="5400" i="1" kern="100" dirty="0">
                <a:effectLst/>
                <a:latin typeface="Arial" panose="020B0604020202020204" pitchFamily="34" charset="0"/>
                <a:ea typeface="Calibri" panose="020F0502020204030204" pitchFamily="34" charset="0"/>
                <a:cs typeface="Arial" panose="020B0604020202020204" pitchFamily="34" charset="0"/>
              </a:rPr>
              <a:t>Marketing</a:t>
            </a:r>
            <a:r>
              <a:rPr lang="en-US" sz="5400" kern="100" dirty="0">
                <a:effectLst/>
                <a:latin typeface="Arial" panose="020B0604020202020204" pitchFamily="34" charset="0"/>
                <a:ea typeface="Calibri" panose="020F0502020204030204" pitchFamily="34" charset="0"/>
                <a:cs typeface="Arial" panose="020B0604020202020204" pitchFamily="34" charset="0"/>
              </a:rPr>
              <a:t>, pp.57-75.</a:t>
            </a:r>
          </a:p>
          <a:p>
            <a:pPr marL="0" marR="0" algn="just">
              <a:lnSpc>
                <a:spcPct val="107000"/>
              </a:lnSpc>
              <a:spcBef>
                <a:spcPts val="0"/>
              </a:spcBef>
              <a:spcAft>
                <a:spcPts val="800"/>
              </a:spcAft>
            </a:pPr>
            <a:r>
              <a:rPr lang="en-US" sz="5400" kern="100" dirty="0" err="1">
                <a:effectLst/>
                <a:latin typeface="Arial" panose="020B0604020202020204" pitchFamily="34" charset="0"/>
                <a:ea typeface="Calibri" panose="020F0502020204030204" pitchFamily="34" charset="0"/>
                <a:cs typeface="Arial" panose="020B0604020202020204" pitchFamily="34" charset="0"/>
              </a:rPr>
              <a:t>Karingithi</a:t>
            </a:r>
            <a:r>
              <a:rPr lang="en-US" sz="5400" kern="100" dirty="0">
                <a:effectLst/>
                <a:latin typeface="Arial" panose="020B0604020202020204" pitchFamily="34" charset="0"/>
                <a:ea typeface="Calibri" panose="020F0502020204030204" pitchFamily="34" charset="0"/>
                <a:cs typeface="Arial" panose="020B0604020202020204" pitchFamily="34" charset="0"/>
              </a:rPr>
              <a:t>, M.G., 2012. </a:t>
            </a:r>
            <a:r>
              <a:rPr lang="en-US" sz="5400" i="1" kern="100" dirty="0">
                <a:effectLst/>
                <a:latin typeface="Arial" panose="020B0604020202020204" pitchFamily="34" charset="0"/>
                <a:ea typeface="Calibri" panose="020F0502020204030204" pitchFamily="34" charset="0"/>
                <a:cs typeface="Arial" panose="020B0604020202020204" pitchFamily="34" charset="0"/>
              </a:rPr>
              <a:t>Strategic management practices at DHL Global </a:t>
            </a:r>
            <a:r>
              <a:rPr lang="en-US" sz="5400" i="1" kern="100" dirty="0" err="1">
                <a:effectLst/>
                <a:latin typeface="Arial" panose="020B0604020202020204" pitchFamily="34" charset="0"/>
                <a:ea typeface="Calibri" panose="020F0502020204030204" pitchFamily="34" charset="0"/>
                <a:cs typeface="Arial" panose="020B0604020202020204" pitchFamily="34" charset="0"/>
              </a:rPr>
              <a:t>Gorwarding</a:t>
            </a:r>
            <a:r>
              <a:rPr lang="en-US" sz="5400" i="1" kern="100" dirty="0">
                <a:effectLst/>
                <a:latin typeface="Arial" panose="020B0604020202020204" pitchFamily="34" charset="0"/>
                <a:ea typeface="Calibri" panose="020F0502020204030204" pitchFamily="34" charset="0"/>
                <a:cs typeface="Arial" panose="020B0604020202020204" pitchFamily="34" charset="0"/>
              </a:rPr>
              <a:t> Kenya Limited</a:t>
            </a:r>
            <a:r>
              <a:rPr lang="en-US" sz="5400" kern="100" dirty="0">
                <a:effectLst/>
                <a:latin typeface="Arial" panose="020B0604020202020204" pitchFamily="34" charset="0"/>
                <a:ea typeface="Calibri" panose="020F0502020204030204" pitchFamily="34" charset="0"/>
                <a:cs typeface="Arial" panose="020B0604020202020204" pitchFamily="34" charset="0"/>
              </a:rPr>
              <a:t> (Doctoral dissertation, University of Nairobi).</a:t>
            </a:r>
          </a:p>
          <a:p>
            <a:pPr marL="0" marR="0" algn="just">
              <a:lnSpc>
                <a:spcPct val="107000"/>
              </a:lnSpc>
              <a:spcBef>
                <a:spcPts val="0"/>
              </a:spcBef>
              <a:spcAft>
                <a:spcPts val="800"/>
              </a:spcAft>
            </a:pPr>
            <a:r>
              <a:rPr lang="en-US" sz="5400" kern="100" dirty="0">
                <a:effectLst/>
                <a:latin typeface="Arial" panose="020B0604020202020204" pitchFamily="34" charset="0"/>
                <a:ea typeface="Calibri" panose="020F0502020204030204" pitchFamily="34" charset="0"/>
                <a:cs typeface="Arial" panose="020B0604020202020204" pitchFamily="34" charset="0"/>
              </a:rPr>
              <a:t>Liu, J. and Wen, Y., 2012. Study of Competitiveness: A Case Study of DHL.</a:t>
            </a:r>
          </a:p>
          <a:p>
            <a:pPr marL="0" marR="0" algn="just">
              <a:lnSpc>
                <a:spcPct val="107000"/>
              </a:lnSpc>
              <a:spcBef>
                <a:spcPts val="0"/>
              </a:spcBef>
              <a:spcAft>
                <a:spcPts val="800"/>
              </a:spcAft>
            </a:pPr>
            <a:r>
              <a:rPr lang="en-US" sz="5400" kern="100" dirty="0">
                <a:effectLst/>
                <a:latin typeface="Arial" panose="020B0604020202020204" pitchFamily="34" charset="0"/>
                <a:ea typeface="Calibri" panose="020F0502020204030204" pitchFamily="34" charset="0"/>
                <a:cs typeface="Arial" panose="020B0604020202020204" pitchFamily="34" charset="0"/>
              </a:rPr>
              <a:t>Projects4MBA, 2020 SWOT Analysis of DHL [Step by Step SWOT]., Available at: &lt;</a:t>
            </a:r>
            <a:r>
              <a:rPr lang="en-US" sz="5400" u="none" strike="noStrike" kern="100" dirty="0">
                <a:effectLst/>
                <a:latin typeface="Arial" panose="020B0604020202020204" pitchFamily="34" charset="0"/>
                <a:ea typeface="Calibri" panose="020F0502020204030204" pitchFamily="34" charset="0"/>
                <a:cs typeface="Arial" panose="020B0604020202020204" pitchFamily="34" charset="0"/>
              </a:rPr>
              <a:t>https://www.projects4mba.com/swot-analysis-of-dhl/4965/</a:t>
            </a:r>
            <a:r>
              <a:rPr lang="en-US" sz="5400" kern="100" dirty="0">
                <a:effectLst/>
                <a:latin typeface="Arial" panose="020B0604020202020204" pitchFamily="34" charset="0"/>
                <a:ea typeface="Calibri" panose="020F0502020204030204" pitchFamily="34" charset="0"/>
                <a:cs typeface="Arial" panose="020B0604020202020204" pitchFamily="34" charset="0"/>
              </a:rPr>
              <a:t>&gt; [Accessed on 24 November 2022].</a:t>
            </a:r>
          </a:p>
          <a:p>
            <a:pPr marL="0" marR="0" algn="just">
              <a:lnSpc>
                <a:spcPct val="107000"/>
              </a:lnSpc>
              <a:spcBef>
                <a:spcPts val="0"/>
              </a:spcBef>
              <a:spcAft>
                <a:spcPts val="800"/>
              </a:spcAft>
            </a:pPr>
            <a:r>
              <a:rPr lang="en-US" sz="5400" kern="100" dirty="0">
                <a:effectLst/>
                <a:latin typeface="Arial" panose="020B0604020202020204" pitchFamily="34" charset="0"/>
                <a:ea typeface="Calibri" panose="020F0502020204030204" pitchFamily="34" charset="0"/>
                <a:cs typeface="Arial" panose="020B0604020202020204" pitchFamily="34" charset="0"/>
              </a:rPr>
              <a:t>Scurlock, J.D., 2012. </a:t>
            </a:r>
            <a:r>
              <a:rPr lang="en-US" sz="5400" i="1" kern="100" dirty="0">
                <a:effectLst/>
                <a:latin typeface="Arial" panose="020B0604020202020204" pitchFamily="34" charset="0"/>
                <a:ea typeface="Calibri" panose="020F0502020204030204" pitchFamily="34" charset="0"/>
                <a:cs typeface="Arial" panose="020B0604020202020204" pitchFamily="34" charset="0"/>
              </a:rPr>
              <a:t>King Larry: The Life and Ruins of a Billionaire Genius</a:t>
            </a:r>
            <a:r>
              <a:rPr lang="en-US" sz="5400" kern="100" dirty="0">
                <a:effectLst/>
                <a:latin typeface="Arial" panose="020B0604020202020204" pitchFamily="34" charset="0"/>
                <a:ea typeface="Calibri" panose="020F0502020204030204" pitchFamily="34" charset="0"/>
                <a:cs typeface="Arial" panose="020B0604020202020204" pitchFamily="34" charset="0"/>
              </a:rPr>
              <a:t>. Simon and Schuster.</a:t>
            </a:r>
          </a:p>
          <a:p>
            <a:pPr algn="just"/>
            <a:endParaRPr lang="en-US" sz="5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4160653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TotalTime>
  <Words>756</Words>
  <Application>Microsoft Office PowerPoint</Application>
  <PresentationFormat>Custom</PresentationFormat>
  <Paragraphs>75</Paragraphs>
  <Slides>2</Slides>
  <Notes>0</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2</vt:i4>
      </vt:variant>
    </vt:vector>
  </HeadingPairs>
  <TitlesOfParts>
    <vt:vector size="7" baseType="lpstr">
      <vt:lpstr>Arial</vt:lpstr>
      <vt:lpstr>Calibri</vt:lpstr>
      <vt:lpstr>Calibri Light</vt:lpstr>
      <vt:lpstr>Office Theme</vt:lpstr>
      <vt:lpstr>1_Office Theme</vt:lpstr>
      <vt:lpstr>DHL TRANSPORT PROJECT; CONVEYING PEOPLE TO THEIR DESTINATION</vt:lpstr>
      <vt:lpstr>References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Tayo Owonikoko</dc:creator>
  <cp:lastModifiedBy>Tayo Owonikoko</cp:lastModifiedBy>
  <cp:revision>3</cp:revision>
  <dcterms:created xsi:type="dcterms:W3CDTF">2022-11-25T08:47:19Z</dcterms:created>
  <dcterms:modified xsi:type="dcterms:W3CDTF">2025-09-03T01:02:10Z</dcterms:modified>
</cp:coreProperties>
</file>