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62" r:id="rId2"/>
    <p:sldId id="265" r:id="rId3"/>
    <p:sldId id="266" r:id="rId4"/>
    <p:sldId id="269" r:id="rId5"/>
    <p:sldId id="268" r:id="rId6"/>
    <p:sldId id="261" r:id="rId7"/>
    <p:sldId id="27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B00A96-42A7-4852-831A-58BF9D04AC4D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783909-2373-4C35-BDE3-D026D5977F6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Define the Purpose and Goals</a:t>
          </a:r>
        </a:p>
      </dgm:t>
    </dgm:pt>
    <dgm:pt modelId="{B1C6B016-D90A-4734-8E5E-3CCB76D86D16}" type="parTrans" cxnId="{F0CE79D2-1325-44FD-ABF7-764178D09716}">
      <dgm:prSet/>
      <dgm:spPr/>
      <dgm:t>
        <a:bodyPr/>
        <a:lstStyle/>
        <a:p>
          <a:endParaRPr lang="en-US"/>
        </a:p>
      </dgm:t>
    </dgm:pt>
    <dgm:pt modelId="{5F9D7097-2083-40AB-8971-8867261D0411}" type="sibTrans" cxnId="{F0CE79D2-1325-44FD-ABF7-764178D09716}">
      <dgm:prSet/>
      <dgm:spPr/>
      <dgm:t>
        <a:bodyPr/>
        <a:lstStyle/>
        <a:p>
          <a:endParaRPr lang="en-US"/>
        </a:p>
      </dgm:t>
    </dgm:pt>
    <dgm:pt modelId="{A59B39AD-837F-4DE3-AEA2-4F0AFC015852}">
      <dgm:prSet custT="1"/>
      <dgm:spPr/>
      <dgm:t>
        <a:bodyPr/>
        <a:lstStyle/>
        <a:p>
          <a:r>
            <a: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Information</a:t>
          </a:r>
        </a:p>
      </dgm:t>
    </dgm:pt>
    <dgm:pt modelId="{4A9A07A3-85D7-44AA-9693-448C86580D75}" type="parTrans" cxnId="{66ED8A1C-AE70-4D2F-A535-1A51F64DBBDD}">
      <dgm:prSet/>
      <dgm:spPr/>
      <dgm:t>
        <a:bodyPr/>
        <a:lstStyle/>
        <a:p>
          <a:endParaRPr lang="en-US"/>
        </a:p>
      </dgm:t>
    </dgm:pt>
    <dgm:pt modelId="{D8E05022-B7BD-4E4F-B8BC-F9B7A8634F7F}" type="sibTrans" cxnId="{66ED8A1C-AE70-4D2F-A535-1A51F64DBBDD}">
      <dgm:prSet/>
      <dgm:spPr/>
      <dgm:t>
        <a:bodyPr/>
        <a:lstStyle/>
        <a:p>
          <a:endParaRPr lang="en-US"/>
        </a:p>
      </dgm:t>
    </dgm:pt>
    <dgm:pt modelId="{2C235EAF-0C1A-44E2-BDCF-38D243436E29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 the Data</a:t>
          </a:r>
        </a:p>
      </dgm:t>
    </dgm:pt>
    <dgm:pt modelId="{1199B0CE-7BF2-4C37-96FA-F2AD3951687C}" type="parTrans" cxnId="{716544E1-4A26-4576-A82C-ED016087A1B2}">
      <dgm:prSet/>
      <dgm:spPr/>
      <dgm:t>
        <a:bodyPr/>
        <a:lstStyle/>
        <a:p>
          <a:endParaRPr lang="en-US"/>
        </a:p>
      </dgm:t>
    </dgm:pt>
    <dgm:pt modelId="{792E589B-69AC-4FFB-A835-74A1F3F03D24}" type="sibTrans" cxnId="{716544E1-4A26-4576-A82C-ED016087A1B2}">
      <dgm:prSet/>
      <dgm:spPr/>
      <dgm:t>
        <a:bodyPr/>
        <a:lstStyle/>
        <a:p>
          <a:endParaRPr lang="en-US"/>
        </a:p>
      </dgm:t>
    </dgm:pt>
    <dgm:pt modelId="{42326234-B1D8-44B1-815E-4DDA74BE0475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 Training Objectives</a:t>
          </a:r>
        </a:p>
      </dgm:t>
    </dgm:pt>
    <dgm:pt modelId="{CA79B6D3-4319-4FCC-8EB9-9326345A8B61}" type="parTrans" cxnId="{F45778BD-1909-4365-B3A8-742625C53E23}">
      <dgm:prSet/>
      <dgm:spPr/>
      <dgm:t>
        <a:bodyPr/>
        <a:lstStyle/>
        <a:p>
          <a:endParaRPr lang="en-US"/>
        </a:p>
      </dgm:t>
    </dgm:pt>
    <dgm:pt modelId="{BA9FFF03-F778-40E1-B5F8-2219C51A34AC}" type="sibTrans" cxnId="{F45778BD-1909-4365-B3A8-742625C53E23}">
      <dgm:prSet/>
      <dgm:spPr/>
      <dgm:t>
        <a:bodyPr/>
        <a:lstStyle/>
        <a:p>
          <a:endParaRPr lang="en-US"/>
        </a:p>
      </dgm:t>
    </dgm:pt>
    <dgm:pt modelId="{B28B5922-5197-4589-9B66-7FFCB32FE67A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the Training Program</a:t>
          </a:r>
        </a:p>
      </dgm:t>
    </dgm:pt>
    <dgm:pt modelId="{33EBD09F-0B55-451A-87D7-B4B780CA0E32}" type="parTrans" cxnId="{009B5B29-0CC4-42F6-8CD3-7679D8AB5F41}">
      <dgm:prSet/>
      <dgm:spPr/>
      <dgm:t>
        <a:bodyPr/>
        <a:lstStyle/>
        <a:p>
          <a:endParaRPr lang="en-US"/>
        </a:p>
      </dgm:t>
    </dgm:pt>
    <dgm:pt modelId="{A4AA4613-DB1E-49D3-BEAB-508743714A49}" type="sibTrans" cxnId="{009B5B29-0CC4-42F6-8CD3-7679D8AB5F41}">
      <dgm:prSet/>
      <dgm:spPr/>
      <dgm:t>
        <a:bodyPr/>
        <a:lstStyle/>
        <a:p>
          <a:endParaRPr lang="en-US"/>
        </a:p>
      </dgm:t>
    </dgm:pt>
    <dgm:pt modelId="{65B2E663-240A-458B-B420-883562B3CDBD}">
      <dgm:prSet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and Evaluate the Training</a:t>
          </a:r>
        </a:p>
      </dgm:t>
    </dgm:pt>
    <dgm:pt modelId="{EC9C002A-C432-4D70-A94D-698BD29D34E2}" type="parTrans" cxnId="{2074463E-58DE-494E-8A3F-C013164AF9FF}">
      <dgm:prSet/>
      <dgm:spPr/>
      <dgm:t>
        <a:bodyPr/>
        <a:lstStyle/>
        <a:p>
          <a:endParaRPr lang="en-US"/>
        </a:p>
      </dgm:t>
    </dgm:pt>
    <dgm:pt modelId="{13D4C586-1089-4A01-9779-B844C0601BEF}" type="sibTrans" cxnId="{2074463E-58DE-494E-8A3F-C013164AF9FF}">
      <dgm:prSet/>
      <dgm:spPr/>
      <dgm:t>
        <a:bodyPr/>
        <a:lstStyle/>
        <a:p>
          <a:endParaRPr lang="en-US"/>
        </a:p>
      </dgm:t>
    </dgm:pt>
    <dgm:pt modelId="{7EFCAD72-04B5-4789-BF02-A62DD75C91AF}" type="pres">
      <dgm:prSet presAssocID="{6CB00A96-42A7-4852-831A-58BF9D04AC4D}" presName="Name0" presStyleCnt="0">
        <dgm:presLayoutVars>
          <dgm:dir/>
          <dgm:resizeHandles val="exact"/>
        </dgm:presLayoutVars>
      </dgm:prSet>
      <dgm:spPr/>
    </dgm:pt>
    <dgm:pt modelId="{F3C347FE-C8A1-43C9-B6E6-E1FBD58DFEB5}" type="pres">
      <dgm:prSet presAssocID="{A1783909-2373-4C35-BDE3-D026D5977F66}" presName="node" presStyleLbl="node1" presStyleIdx="0" presStyleCnt="6">
        <dgm:presLayoutVars>
          <dgm:bulletEnabled val="1"/>
        </dgm:presLayoutVars>
      </dgm:prSet>
      <dgm:spPr/>
    </dgm:pt>
    <dgm:pt modelId="{5F15413A-20E3-4A9C-A2E4-613590460007}" type="pres">
      <dgm:prSet presAssocID="{5F9D7097-2083-40AB-8971-8867261D0411}" presName="sibTrans" presStyleLbl="sibTrans2D1" presStyleIdx="0" presStyleCnt="5"/>
      <dgm:spPr/>
    </dgm:pt>
    <dgm:pt modelId="{55AD9BCD-8404-4ECD-AF14-9EEA27DDBE88}" type="pres">
      <dgm:prSet presAssocID="{5F9D7097-2083-40AB-8971-8867261D0411}" presName="connectorText" presStyleLbl="sibTrans2D1" presStyleIdx="0" presStyleCnt="5"/>
      <dgm:spPr/>
    </dgm:pt>
    <dgm:pt modelId="{5611CE4B-79B8-4988-827D-62C042522788}" type="pres">
      <dgm:prSet presAssocID="{A59B39AD-837F-4DE3-AEA2-4F0AFC015852}" presName="node" presStyleLbl="node1" presStyleIdx="1" presStyleCnt="6">
        <dgm:presLayoutVars>
          <dgm:bulletEnabled val="1"/>
        </dgm:presLayoutVars>
      </dgm:prSet>
      <dgm:spPr/>
    </dgm:pt>
    <dgm:pt modelId="{A9B96AEC-0FCF-4966-A8B3-1B4D83547C22}" type="pres">
      <dgm:prSet presAssocID="{D8E05022-B7BD-4E4F-B8BC-F9B7A8634F7F}" presName="sibTrans" presStyleLbl="sibTrans2D1" presStyleIdx="1" presStyleCnt="5"/>
      <dgm:spPr/>
    </dgm:pt>
    <dgm:pt modelId="{B57AE71A-EFA1-4BBB-AFC7-03C0C7339274}" type="pres">
      <dgm:prSet presAssocID="{D8E05022-B7BD-4E4F-B8BC-F9B7A8634F7F}" presName="connectorText" presStyleLbl="sibTrans2D1" presStyleIdx="1" presStyleCnt="5"/>
      <dgm:spPr/>
    </dgm:pt>
    <dgm:pt modelId="{7648FF0F-E180-4A35-97E4-36E999691AD5}" type="pres">
      <dgm:prSet presAssocID="{2C235EAF-0C1A-44E2-BDCF-38D243436E29}" presName="node" presStyleLbl="node1" presStyleIdx="2" presStyleCnt="6">
        <dgm:presLayoutVars>
          <dgm:bulletEnabled val="1"/>
        </dgm:presLayoutVars>
      </dgm:prSet>
      <dgm:spPr/>
    </dgm:pt>
    <dgm:pt modelId="{C7BD6AC6-4E75-4260-B31A-9218792F3678}" type="pres">
      <dgm:prSet presAssocID="{792E589B-69AC-4FFB-A835-74A1F3F03D24}" presName="sibTrans" presStyleLbl="sibTrans2D1" presStyleIdx="2" presStyleCnt="5"/>
      <dgm:spPr/>
    </dgm:pt>
    <dgm:pt modelId="{2237EFF3-05D1-4BC3-B43F-98528984A57C}" type="pres">
      <dgm:prSet presAssocID="{792E589B-69AC-4FFB-A835-74A1F3F03D24}" presName="connectorText" presStyleLbl="sibTrans2D1" presStyleIdx="2" presStyleCnt="5"/>
      <dgm:spPr/>
    </dgm:pt>
    <dgm:pt modelId="{3DD40C38-38E3-4D5B-8EB8-33874699A105}" type="pres">
      <dgm:prSet presAssocID="{42326234-B1D8-44B1-815E-4DDA74BE0475}" presName="node" presStyleLbl="node1" presStyleIdx="3" presStyleCnt="6">
        <dgm:presLayoutVars>
          <dgm:bulletEnabled val="1"/>
        </dgm:presLayoutVars>
      </dgm:prSet>
      <dgm:spPr/>
    </dgm:pt>
    <dgm:pt modelId="{03764373-81C7-42D3-B307-34FD4D387557}" type="pres">
      <dgm:prSet presAssocID="{BA9FFF03-F778-40E1-B5F8-2219C51A34AC}" presName="sibTrans" presStyleLbl="sibTrans2D1" presStyleIdx="3" presStyleCnt="5"/>
      <dgm:spPr/>
    </dgm:pt>
    <dgm:pt modelId="{645C989F-3487-43A5-877B-26E34B880FBF}" type="pres">
      <dgm:prSet presAssocID="{BA9FFF03-F778-40E1-B5F8-2219C51A34AC}" presName="connectorText" presStyleLbl="sibTrans2D1" presStyleIdx="3" presStyleCnt="5"/>
      <dgm:spPr/>
    </dgm:pt>
    <dgm:pt modelId="{4E9D950E-5246-431C-A6BF-853993167777}" type="pres">
      <dgm:prSet presAssocID="{B28B5922-5197-4589-9B66-7FFCB32FE67A}" presName="node" presStyleLbl="node1" presStyleIdx="4" presStyleCnt="6">
        <dgm:presLayoutVars>
          <dgm:bulletEnabled val="1"/>
        </dgm:presLayoutVars>
      </dgm:prSet>
      <dgm:spPr/>
    </dgm:pt>
    <dgm:pt modelId="{C5354D96-9E74-4386-8C66-9F52344E2DC8}" type="pres">
      <dgm:prSet presAssocID="{A4AA4613-DB1E-49D3-BEAB-508743714A49}" presName="sibTrans" presStyleLbl="sibTrans2D1" presStyleIdx="4" presStyleCnt="5"/>
      <dgm:spPr/>
    </dgm:pt>
    <dgm:pt modelId="{D476E698-2157-4651-B392-FBE2B4FFAB99}" type="pres">
      <dgm:prSet presAssocID="{A4AA4613-DB1E-49D3-BEAB-508743714A49}" presName="connectorText" presStyleLbl="sibTrans2D1" presStyleIdx="4" presStyleCnt="5"/>
      <dgm:spPr/>
    </dgm:pt>
    <dgm:pt modelId="{0DEB542C-AA70-456C-920A-D4DFFEC72148}" type="pres">
      <dgm:prSet presAssocID="{65B2E663-240A-458B-B420-883562B3CDBD}" presName="node" presStyleLbl="node1" presStyleIdx="5" presStyleCnt="6">
        <dgm:presLayoutVars>
          <dgm:bulletEnabled val="1"/>
        </dgm:presLayoutVars>
      </dgm:prSet>
      <dgm:spPr/>
    </dgm:pt>
  </dgm:ptLst>
  <dgm:cxnLst>
    <dgm:cxn modelId="{8E8CED13-2899-481C-979B-A202BC7F8B84}" type="presOf" srcId="{5F9D7097-2083-40AB-8971-8867261D0411}" destId="{55AD9BCD-8404-4ECD-AF14-9EEA27DDBE88}" srcOrd="1" destOrd="0" presId="urn:microsoft.com/office/officeart/2005/8/layout/process1"/>
    <dgm:cxn modelId="{66ED8A1C-AE70-4D2F-A535-1A51F64DBBDD}" srcId="{6CB00A96-42A7-4852-831A-58BF9D04AC4D}" destId="{A59B39AD-837F-4DE3-AEA2-4F0AFC015852}" srcOrd="1" destOrd="0" parTransId="{4A9A07A3-85D7-44AA-9693-448C86580D75}" sibTransId="{D8E05022-B7BD-4E4F-B8BC-F9B7A8634F7F}"/>
    <dgm:cxn modelId="{009B5B29-0CC4-42F6-8CD3-7679D8AB5F41}" srcId="{6CB00A96-42A7-4852-831A-58BF9D04AC4D}" destId="{B28B5922-5197-4589-9B66-7FFCB32FE67A}" srcOrd="4" destOrd="0" parTransId="{33EBD09F-0B55-451A-87D7-B4B780CA0E32}" sibTransId="{A4AA4613-DB1E-49D3-BEAB-508743714A49}"/>
    <dgm:cxn modelId="{0E18A72C-B8D8-4F6A-A2B0-43B2BDD7968E}" type="presOf" srcId="{A4AA4613-DB1E-49D3-BEAB-508743714A49}" destId="{C5354D96-9E74-4386-8C66-9F52344E2DC8}" srcOrd="0" destOrd="0" presId="urn:microsoft.com/office/officeart/2005/8/layout/process1"/>
    <dgm:cxn modelId="{2074463E-58DE-494E-8A3F-C013164AF9FF}" srcId="{6CB00A96-42A7-4852-831A-58BF9D04AC4D}" destId="{65B2E663-240A-458B-B420-883562B3CDBD}" srcOrd="5" destOrd="0" parTransId="{EC9C002A-C432-4D70-A94D-698BD29D34E2}" sibTransId="{13D4C586-1089-4A01-9779-B844C0601BEF}"/>
    <dgm:cxn modelId="{41A92F5F-D609-4C8F-BE94-AF1231521C0D}" type="presOf" srcId="{BA9FFF03-F778-40E1-B5F8-2219C51A34AC}" destId="{645C989F-3487-43A5-877B-26E34B880FBF}" srcOrd="1" destOrd="0" presId="urn:microsoft.com/office/officeart/2005/8/layout/process1"/>
    <dgm:cxn modelId="{7DC60341-3FED-43C4-9E86-55C4A4BFF0F8}" type="presOf" srcId="{5F9D7097-2083-40AB-8971-8867261D0411}" destId="{5F15413A-20E3-4A9C-A2E4-613590460007}" srcOrd="0" destOrd="0" presId="urn:microsoft.com/office/officeart/2005/8/layout/process1"/>
    <dgm:cxn modelId="{2B64A947-6E66-41FF-8EAB-C74643C2CA12}" type="presOf" srcId="{A1783909-2373-4C35-BDE3-D026D5977F66}" destId="{F3C347FE-C8A1-43C9-B6E6-E1FBD58DFEB5}" srcOrd="0" destOrd="0" presId="urn:microsoft.com/office/officeart/2005/8/layout/process1"/>
    <dgm:cxn modelId="{2706E349-5F2E-4427-955A-EE62C44B4D8C}" type="presOf" srcId="{2C235EAF-0C1A-44E2-BDCF-38D243436E29}" destId="{7648FF0F-E180-4A35-97E4-36E999691AD5}" srcOrd="0" destOrd="0" presId="urn:microsoft.com/office/officeart/2005/8/layout/process1"/>
    <dgm:cxn modelId="{F794D551-79E8-4742-83AA-4467E9C08A75}" type="presOf" srcId="{D8E05022-B7BD-4E4F-B8BC-F9B7A8634F7F}" destId="{A9B96AEC-0FCF-4966-A8B3-1B4D83547C22}" srcOrd="0" destOrd="0" presId="urn:microsoft.com/office/officeart/2005/8/layout/process1"/>
    <dgm:cxn modelId="{8BCA427A-8B91-4BE3-98FC-8FD3D7DA41A8}" type="presOf" srcId="{A4AA4613-DB1E-49D3-BEAB-508743714A49}" destId="{D476E698-2157-4651-B392-FBE2B4FFAB99}" srcOrd="1" destOrd="0" presId="urn:microsoft.com/office/officeart/2005/8/layout/process1"/>
    <dgm:cxn modelId="{4EEFA589-7B83-4104-8C4C-40BBF0575D49}" type="presOf" srcId="{792E589B-69AC-4FFB-A835-74A1F3F03D24}" destId="{C7BD6AC6-4E75-4260-B31A-9218792F3678}" srcOrd="0" destOrd="0" presId="urn:microsoft.com/office/officeart/2005/8/layout/process1"/>
    <dgm:cxn modelId="{3C2BC989-E302-409E-91D0-2E290AC1ABCC}" type="presOf" srcId="{42326234-B1D8-44B1-815E-4DDA74BE0475}" destId="{3DD40C38-38E3-4D5B-8EB8-33874699A105}" srcOrd="0" destOrd="0" presId="urn:microsoft.com/office/officeart/2005/8/layout/process1"/>
    <dgm:cxn modelId="{F031FFA6-F49B-4EC7-9BC9-4EEB807B03AB}" type="presOf" srcId="{6CB00A96-42A7-4852-831A-58BF9D04AC4D}" destId="{7EFCAD72-04B5-4789-BF02-A62DD75C91AF}" srcOrd="0" destOrd="0" presId="urn:microsoft.com/office/officeart/2005/8/layout/process1"/>
    <dgm:cxn modelId="{173C48A7-DA97-43F5-B4A9-9040F134151E}" type="presOf" srcId="{65B2E663-240A-458B-B420-883562B3CDBD}" destId="{0DEB542C-AA70-456C-920A-D4DFFEC72148}" srcOrd="0" destOrd="0" presId="urn:microsoft.com/office/officeart/2005/8/layout/process1"/>
    <dgm:cxn modelId="{B5D67FB0-9FA6-4953-A424-D5E156DAEB7B}" type="presOf" srcId="{A59B39AD-837F-4DE3-AEA2-4F0AFC015852}" destId="{5611CE4B-79B8-4988-827D-62C042522788}" srcOrd="0" destOrd="0" presId="urn:microsoft.com/office/officeart/2005/8/layout/process1"/>
    <dgm:cxn modelId="{F45778BD-1909-4365-B3A8-742625C53E23}" srcId="{6CB00A96-42A7-4852-831A-58BF9D04AC4D}" destId="{42326234-B1D8-44B1-815E-4DDA74BE0475}" srcOrd="3" destOrd="0" parTransId="{CA79B6D3-4319-4FCC-8EB9-9326345A8B61}" sibTransId="{BA9FFF03-F778-40E1-B5F8-2219C51A34AC}"/>
    <dgm:cxn modelId="{AE870DC0-1EB3-4337-AD1C-2CADADAB3293}" type="presOf" srcId="{B28B5922-5197-4589-9B66-7FFCB32FE67A}" destId="{4E9D950E-5246-431C-A6BF-853993167777}" srcOrd="0" destOrd="0" presId="urn:microsoft.com/office/officeart/2005/8/layout/process1"/>
    <dgm:cxn modelId="{F0CE79D2-1325-44FD-ABF7-764178D09716}" srcId="{6CB00A96-42A7-4852-831A-58BF9D04AC4D}" destId="{A1783909-2373-4C35-BDE3-D026D5977F66}" srcOrd="0" destOrd="0" parTransId="{B1C6B016-D90A-4734-8E5E-3CCB76D86D16}" sibTransId="{5F9D7097-2083-40AB-8971-8867261D0411}"/>
    <dgm:cxn modelId="{E39EC0D3-70AC-4957-9819-4455A17AA533}" type="presOf" srcId="{BA9FFF03-F778-40E1-B5F8-2219C51A34AC}" destId="{03764373-81C7-42D3-B307-34FD4D387557}" srcOrd="0" destOrd="0" presId="urn:microsoft.com/office/officeart/2005/8/layout/process1"/>
    <dgm:cxn modelId="{95A969D9-EB9F-432A-826C-A99342950042}" type="presOf" srcId="{D8E05022-B7BD-4E4F-B8BC-F9B7A8634F7F}" destId="{B57AE71A-EFA1-4BBB-AFC7-03C0C7339274}" srcOrd="1" destOrd="0" presId="urn:microsoft.com/office/officeart/2005/8/layout/process1"/>
    <dgm:cxn modelId="{716544E1-4A26-4576-A82C-ED016087A1B2}" srcId="{6CB00A96-42A7-4852-831A-58BF9D04AC4D}" destId="{2C235EAF-0C1A-44E2-BDCF-38D243436E29}" srcOrd="2" destOrd="0" parTransId="{1199B0CE-7BF2-4C37-96FA-F2AD3951687C}" sibTransId="{792E589B-69AC-4FFB-A835-74A1F3F03D24}"/>
    <dgm:cxn modelId="{102E6CE4-F9B6-43E8-A6FA-EE152EBAFDCD}" type="presOf" srcId="{792E589B-69AC-4FFB-A835-74A1F3F03D24}" destId="{2237EFF3-05D1-4BC3-B43F-98528984A57C}" srcOrd="1" destOrd="0" presId="urn:microsoft.com/office/officeart/2005/8/layout/process1"/>
    <dgm:cxn modelId="{D72A87B6-4AF2-42C4-9D93-44392E336E7F}" type="presParOf" srcId="{7EFCAD72-04B5-4789-BF02-A62DD75C91AF}" destId="{F3C347FE-C8A1-43C9-B6E6-E1FBD58DFEB5}" srcOrd="0" destOrd="0" presId="urn:microsoft.com/office/officeart/2005/8/layout/process1"/>
    <dgm:cxn modelId="{C69666EE-AE9B-4E8B-8905-1993A813B1CC}" type="presParOf" srcId="{7EFCAD72-04B5-4789-BF02-A62DD75C91AF}" destId="{5F15413A-20E3-4A9C-A2E4-613590460007}" srcOrd="1" destOrd="0" presId="urn:microsoft.com/office/officeart/2005/8/layout/process1"/>
    <dgm:cxn modelId="{950063B2-7051-44B8-A4A0-C38444FABCBC}" type="presParOf" srcId="{5F15413A-20E3-4A9C-A2E4-613590460007}" destId="{55AD9BCD-8404-4ECD-AF14-9EEA27DDBE88}" srcOrd="0" destOrd="0" presId="urn:microsoft.com/office/officeart/2005/8/layout/process1"/>
    <dgm:cxn modelId="{F4156D49-083D-4A39-8D06-DFFCBD988EFA}" type="presParOf" srcId="{7EFCAD72-04B5-4789-BF02-A62DD75C91AF}" destId="{5611CE4B-79B8-4988-827D-62C042522788}" srcOrd="2" destOrd="0" presId="urn:microsoft.com/office/officeart/2005/8/layout/process1"/>
    <dgm:cxn modelId="{56C93B27-650D-4997-A7F4-11B45E65E4E9}" type="presParOf" srcId="{7EFCAD72-04B5-4789-BF02-A62DD75C91AF}" destId="{A9B96AEC-0FCF-4966-A8B3-1B4D83547C22}" srcOrd="3" destOrd="0" presId="urn:microsoft.com/office/officeart/2005/8/layout/process1"/>
    <dgm:cxn modelId="{4AC64711-7114-4EF8-A9DD-AE536CE8B53F}" type="presParOf" srcId="{A9B96AEC-0FCF-4966-A8B3-1B4D83547C22}" destId="{B57AE71A-EFA1-4BBB-AFC7-03C0C7339274}" srcOrd="0" destOrd="0" presId="urn:microsoft.com/office/officeart/2005/8/layout/process1"/>
    <dgm:cxn modelId="{D81E5332-9A0F-4F5E-A8A3-CA01B783B4D5}" type="presParOf" srcId="{7EFCAD72-04B5-4789-BF02-A62DD75C91AF}" destId="{7648FF0F-E180-4A35-97E4-36E999691AD5}" srcOrd="4" destOrd="0" presId="urn:microsoft.com/office/officeart/2005/8/layout/process1"/>
    <dgm:cxn modelId="{7CF122D0-F1ED-426F-8A25-7278FA45E590}" type="presParOf" srcId="{7EFCAD72-04B5-4789-BF02-A62DD75C91AF}" destId="{C7BD6AC6-4E75-4260-B31A-9218792F3678}" srcOrd="5" destOrd="0" presId="urn:microsoft.com/office/officeart/2005/8/layout/process1"/>
    <dgm:cxn modelId="{F0917B3C-FE79-484C-88B1-AE4C354578BB}" type="presParOf" srcId="{C7BD6AC6-4E75-4260-B31A-9218792F3678}" destId="{2237EFF3-05D1-4BC3-B43F-98528984A57C}" srcOrd="0" destOrd="0" presId="urn:microsoft.com/office/officeart/2005/8/layout/process1"/>
    <dgm:cxn modelId="{BD828209-01F7-4E2A-931B-32FF1E30E1BF}" type="presParOf" srcId="{7EFCAD72-04B5-4789-BF02-A62DD75C91AF}" destId="{3DD40C38-38E3-4D5B-8EB8-33874699A105}" srcOrd="6" destOrd="0" presId="urn:microsoft.com/office/officeart/2005/8/layout/process1"/>
    <dgm:cxn modelId="{CB1DDDDB-9A8B-44F1-9A56-045EFFD630D8}" type="presParOf" srcId="{7EFCAD72-04B5-4789-BF02-A62DD75C91AF}" destId="{03764373-81C7-42D3-B307-34FD4D387557}" srcOrd="7" destOrd="0" presId="urn:microsoft.com/office/officeart/2005/8/layout/process1"/>
    <dgm:cxn modelId="{423E6FF8-310A-44BB-8FA8-95326A9F6A7E}" type="presParOf" srcId="{03764373-81C7-42D3-B307-34FD4D387557}" destId="{645C989F-3487-43A5-877B-26E34B880FBF}" srcOrd="0" destOrd="0" presId="urn:microsoft.com/office/officeart/2005/8/layout/process1"/>
    <dgm:cxn modelId="{DCBDC96B-9A97-42A1-AC6A-6AADEB4A56C6}" type="presParOf" srcId="{7EFCAD72-04B5-4789-BF02-A62DD75C91AF}" destId="{4E9D950E-5246-431C-A6BF-853993167777}" srcOrd="8" destOrd="0" presId="urn:microsoft.com/office/officeart/2005/8/layout/process1"/>
    <dgm:cxn modelId="{7B1EB41A-6C18-419E-850A-51826A59A5FD}" type="presParOf" srcId="{7EFCAD72-04B5-4789-BF02-A62DD75C91AF}" destId="{C5354D96-9E74-4386-8C66-9F52344E2DC8}" srcOrd="9" destOrd="0" presId="urn:microsoft.com/office/officeart/2005/8/layout/process1"/>
    <dgm:cxn modelId="{291C04B3-0AAD-4956-AFBA-470026B181C8}" type="presParOf" srcId="{C5354D96-9E74-4386-8C66-9F52344E2DC8}" destId="{D476E698-2157-4651-B392-FBE2B4FFAB99}" srcOrd="0" destOrd="0" presId="urn:microsoft.com/office/officeart/2005/8/layout/process1"/>
    <dgm:cxn modelId="{E010C33A-70F4-4E1B-88E3-18F6134C015E}" type="presParOf" srcId="{7EFCAD72-04B5-4789-BF02-A62DD75C91AF}" destId="{0DEB542C-AA70-456C-920A-D4DFFEC72148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A346E7-8299-46D6-9780-EA14CB3BF5BF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F6148A-0A89-4969-8354-E75465F23C89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gm:t>
    </dgm:pt>
    <dgm:pt modelId="{C654A2F4-52DB-41D1-AD04-AC532EFD4A06}" type="parTrans" cxnId="{B353401C-525A-4B68-9120-C49E2434B0BA}">
      <dgm:prSet/>
      <dgm:spPr/>
      <dgm:t>
        <a:bodyPr/>
        <a:lstStyle/>
        <a:p>
          <a:endParaRPr lang="en-US"/>
        </a:p>
      </dgm:t>
    </dgm:pt>
    <dgm:pt modelId="{8489A7FF-3E5B-462A-ABB6-9CE477D95EFF}" type="sibTrans" cxnId="{B353401C-525A-4B68-9120-C49E2434B0BA}">
      <dgm:prSet/>
      <dgm:spPr/>
      <dgm:t>
        <a:bodyPr/>
        <a:lstStyle/>
        <a:p>
          <a:endParaRPr lang="en-US"/>
        </a:p>
      </dgm:t>
    </dgm:pt>
    <dgm:pt modelId="{EAA002DC-CD82-49E3-A1C7-4530D4C76591}">
      <dgm:prSet phldrT="[Text]"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Legal Compliance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C17207-D4B5-492D-823A-14C3E6670826}" type="parTrans" cxnId="{2E0FB174-45D8-4CFE-A992-BAC2C3EED967}">
      <dgm:prSet/>
      <dgm:spPr/>
      <dgm:t>
        <a:bodyPr/>
        <a:lstStyle/>
        <a:p>
          <a:endParaRPr lang="en-US"/>
        </a:p>
      </dgm:t>
    </dgm:pt>
    <dgm:pt modelId="{A38B443F-8E08-4581-A59E-0228075CBEFC}" type="sibTrans" cxnId="{2E0FB174-45D8-4CFE-A992-BAC2C3EED967}">
      <dgm:prSet/>
      <dgm:spPr/>
      <dgm:t>
        <a:bodyPr/>
        <a:lstStyle/>
        <a:p>
          <a:endParaRPr lang="en-US"/>
        </a:p>
      </dgm:t>
    </dgm:pt>
    <dgm:pt modelId="{F1504411-9279-44D9-AA01-53D624E12DC0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 </a:t>
          </a:r>
        </a:p>
      </dgm:t>
    </dgm:pt>
    <dgm:pt modelId="{16224179-1B7D-4316-A8AB-E124DE88C838}" type="parTrans" cxnId="{0409B67D-796D-4906-A6E4-4DC234FF6278}">
      <dgm:prSet/>
      <dgm:spPr/>
      <dgm:t>
        <a:bodyPr/>
        <a:lstStyle/>
        <a:p>
          <a:endParaRPr lang="en-US"/>
        </a:p>
      </dgm:t>
    </dgm:pt>
    <dgm:pt modelId="{D1763E85-E470-4CFD-9E8D-CC717CEF29E5}" type="sibTrans" cxnId="{0409B67D-796D-4906-A6E4-4DC234FF6278}">
      <dgm:prSet/>
      <dgm:spPr/>
      <dgm:t>
        <a:bodyPr/>
        <a:lstStyle/>
        <a:p>
          <a:endParaRPr lang="en-US"/>
        </a:p>
      </dgm:t>
    </dgm:pt>
    <dgm:pt modelId="{B57F50C6-C70E-4816-A0A6-44F887E3F6D8}">
      <dgm:prSet phldrT="[Text]"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Limited Scope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67543C-71B9-432B-8C06-127938E7230B}" type="parTrans" cxnId="{4BF46D55-B869-4B2A-9825-328D4E7E7E83}">
      <dgm:prSet/>
      <dgm:spPr/>
      <dgm:t>
        <a:bodyPr/>
        <a:lstStyle/>
        <a:p>
          <a:endParaRPr lang="en-US"/>
        </a:p>
      </dgm:t>
    </dgm:pt>
    <dgm:pt modelId="{1433164A-2255-4B3A-8A08-75CC9768E9AC}" type="sibTrans" cxnId="{4BF46D55-B869-4B2A-9825-328D4E7E7E83}">
      <dgm:prSet/>
      <dgm:spPr/>
      <dgm:t>
        <a:bodyPr/>
        <a:lstStyle/>
        <a:p>
          <a:endParaRPr lang="en-US"/>
        </a:p>
      </dgm:t>
    </dgm:pt>
    <dgm:pt modelId="{0232937D-E3D0-46DF-920B-38E73DFFA918}">
      <dgm:prSet custT="1"/>
      <dgm:spPr/>
      <dgm:t>
        <a:bodyPr/>
        <a:lstStyle/>
        <a:p>
          <a:r>
            <a: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Crime Prevention</a:t>
          </a:r>
          <a:endParaRPr lang="en-US" sz="20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FE2F6DB6-0029-4F29-85FB-BD6E3E0F8D5D}" type="parTrans" cxnId="{871A7C3E-BBB1-4054-B762-627483EDE3C9}">
      <dgm:prSet/>
      <dgm:spPr/>
      <dgm:t>
        <a:bodyPr/>
        <a:lstStyle/>
        <a:p>
          <a:endParaRPr lang="en-US"/>
        </a:p>
      </dgm:t>
    </dgm:pt>
    <dgm:pt modelId="{602C836C-C35B-4630-9224-F76C4717854E}" type="sibTrans" cxnId="{871A7C3E-BBB1-4054-B762-627483EDE3C9}">
      <dgm:prSet/>
      <dgm:spPr/>
      <dgm:t>
        <a:bodyPr/>
        <a:lstStyle/>
        <a:p>
          <a:endParaRPr lang="en-US"/>
        </a:p>
      </dgm:t>
    </dgm:pt>
    <dgm:pt modelId="{497C0A62-D9EE-413A-B4A3-7335B9AD9EDB}">
      <dgm:prSet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Communication Skills</a:t>
          </a:r>
        </a:p>
      </dgm:t>
    </dgm:pt>
    <dgm:pt modelId="{2DF65B1C-55B6-449B-B54D-A428640C93AB}" type="parTrans" cxnId="{458454E0-62E3-421E-B069-D78FAEE65B03}">
      <dgm:prSet/>
      <dgm:spPr/>
      <dgm:t>
        <a:bodyPr/>
        <a:lstStyle/>
        <a:p>
          <a:endParaRPr lang="en-US"/>
        </a:p>
      </dgm:t>
    </dgm:pt>
    <dgm:pt modelId="{CEDBF003-DF8E-4B29-87D2-50AAF4419625}" type="sibTrans" cxnId="{458454E0-62E3-421E-B069-D78FAEE65B03}">
      <dgm:prSet/>
      <dgm:spPr/>
      <dgm:t>
        <a:bodyPr/>
        <a:lstStyle/>
        <a:p>
          <a:endParaRPr lang="en-US"/>
        </a:p>
      </dgm:t>
    </dgm:pt>
    <dgm:pt modelId="{AA34CF18-A513-4A7F-B1F3-B7CBA60B08EF}">
      <dgm:prSet custT="1"/>
      <dgm:spPr/>
      <dgm:t>
        <a:bodyPr/>
        <a:lstStyle/>
        <a:p>
          <a:r>
            <a: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Conflict Management</a:t>
          </a:r>
          <a:endParaRPr lang="en-US" sz="20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BDCB7F58-7717-4A4B-BE98-E2A3E7C707B5}" type="parTrans" cxnId="{56F4BA63-7987-4CEE-AF08-A0C50E444765}">
      <dgm:prSet/>
      <dgm:spPr/>
      <dgm:t>
        <a:bodyPr/>
        <a:lstStyle/>
        <a:p>
          <a:endParaRPr lang="en-US"/>
        </a:p>
      </dgm:t>
    </dgm:pt>
    <dgm:pt modelId="{14D934D9-853C-4172-8A6B-31567924CACC}" type="sibTrans" cxnId="{56F4BA63-7987-4CEE-AF08-A0C50E444765}">
      <dgm:prSet/>
      <dgm:spPr/>
      <dgm:t>
        <a:bodyPr/>
        <a:lstStyle/>
        <a:p>
          <a:endParaRPr lang="en-US"/>
        </a:p>
      </dgm:t>
    </dgm:pt>
    <dgm:pt modelId="{985985B6-95B9-47C8-9CE8-AA6D8AD293B1}">
      <dgm:prSet custT="1"/>
      <dgm:spPr/>
      <dgm:t>
        <a:bodyPr/>
        <a:lstStyle/>
        <a:p>
          <a:r>
            <a: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Physical Intervention</a:t>
          </a:r>
          <a:endParaRPr lang="en-US" sz="20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704C7338-A4E0-4EC1-9B0E-F51DF2C4631F}" type="parTrans" cxnId="{40465336-913B-4B6F-9ABA-FD662D13CAB9}">
      <dgm:prSet/>
      <dgm:spPr/>
      <dgm:t>
        <a:bodyPr/>
        <a:lstStyle/>
        <a:p>
          <a:endParaRPr lang="en-US"/>
        </a:p>
      </dgm:t>
    </dgm:pt>
    <dgm:pt modelId="{4A1AF34B-A4B3-4B7D-833A-208D0C698DE7}" type="sibTrans" cxnId="{40465336-913B-4B6F-9ABA-FD662D13CAB9}">
      <dgm:prSet/>
      <dgm:spPr/>
      <dgm:t>
        <a:bodyPr/>
        <a:lstStyle/>
        <a:p>
          <a:endParaRPr lang="en-US"/>
        </a:p>
      </dgm:t>
    </dgm:pt>
    <dgm:pt modelId="{E4EFCF56-C915-46F5-87DC-81FE842932B9}">
      <dgm:prSet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Time-Consuming</a:t>
          </a:r>
        </a:p>
      </dgm:t>
    </dgm:pt>
    <dgm:pt modelId="{3856DEE9-9747-46CC-B844-2AEC9FF43789}" type="parTrans" cxnId="{38817EDC-1B1B-4855-9C3B-965C49DC95BD}">
      <dgm:prSet/>
      <dgm:spPr/>
      <dgm:t>
        <a:bodyPr/>
        <a:lstStyle/>
        <a:p>
          <a:endParaRPr lang="en-US"/>
        </a:p>
      </dgm:t>
    </dgm:pt>
    <dgm:pt modelId="{26EEE455-CB58-4B91-BB69-C47C5E5FEB21}" type="sibTrans" cxnId="{38817EDC-1B1B-4855-9C3B-965C49DC95BD}">
      <dgm:prSet/>
      <dgm:spPr/>
      <dgm:t>
        <a:bodyPr/>
        <a:lstStyle/>
        <a:p>
          <a:endParaRPr lang="en-US"/>
        </a:p>
      </dgm:t>
    </dgm:pt>
    <dgm:pt modelId="{DBDFAC7A-74B9-40A6-84AD-DCB79D3E4348}">
      <dgm:prSet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Limited Evaluation</a:t>
          </a:r>
        </a:p>
      </dgm:t>
    </dgm:pt>
    <dgm:pt modelId="{9D8274BA-F6EC-43FA-AD79-A11D707116E5}" type="parTrans" cxnId="{4DB4F08B-98D5-4FE0-B567-F89D1C601A7E}">
      <dgm:prSet/>
      <dgm:spPr/>
      <dgm:t>
        <a:bodyPr/>
        <a:lstStyle/>
        <a:p>
          <a:endParaRPr lang="en-US"/>
        </a:p>
      </dgm:t>
    </dgm:pt>
    <dgm:pt modelId="{5AE4DF0C-04DA-48D2-B880-25DC8A9B311E}" type="sibTrans" cxnId="{4DB4F08B-98D5-4FE0-B567-F89D1C601A7E}">
      <dgm:prSet/>
      <dgm:spPr/>
      <dgm:t>
        <a:bodyPr/>
        <a:lstStyle/>
        <a:p>
          <a:endParaRPr lang="en-US"/>
        </a:p>
      </dgm:t>
    </dgm:pt>
    <dgm:pt modelId="{83A8AE19-95B1-49D6-9AF6-91B8295A6197}">
      <dgm:prSet custT="1"/>
      <dgm:spPr/>
      <dgm:t>
        <a:bodyPr/>
        <a:lstStyle/>
        <a:p>
          <a:r>
            <a: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High Turnover</a:t>
          </a:r>
        </a:p>
      </dgm:t>
    </dgm:pt>
    <dgm:pt modelId="{457E9BA5-F249-485E-85A7-76B59F71A7E2}" type="parTrans" cxnId="{D1CE6D80-5B90-4720-B8EA-2FE48583CD1C}">
      <dgm:prSet/>
      <dgm:spPr/>
      <dgm:t>
        <a:bodyPr/>
        <a:lstStyle/>
        <a:p>
          <a:endParaRPr lang="en-US"/>
        </a:p>
      </dgm:t>
    </dgm:pt>
    <dgm:pt modelId="{7ADBB17F-9438-4825-962E-6C2D8C5E9D67}" type="sibTrans" cxnId="{D1CE6D80-5B90-4720-B8EA-2FE48583CD1C}">
      <dgm:prSet/>
      <dgm:spPr/>
      <dgm:t>
        <a:bodyPr/>
        <a:lstStyle/>
        <a:p>
          <a:endParaRPr lang="en-US"/>
        </a:p>
      </dgm:t>
    </dgm:pt>
    <dgm:pt modelId="{EBB8A305-8E0F-4C40-A7A9-31E27674D7C6}" type="pres">
      <dgm:prSet presAssocID="{E4A346E7-8299-46D6-9780-EA14CB3BF5BF}" presName="Name0" presStyleCnt="0">
        <dgm:presLayoutVars>
          <dgm:dir/>
          <dgm:animLvl val="lvl"/>
          <dgm:resizeHandles val="exact"/>
        </dgm:presLayoutVars>
      </dgm:prSet>
      <dgm:spPr/>
    </dgm:pt>
    <dgm:pt modelId="{8D44F32F-B76E-47B9-A521-C47F5C9A27B0}" type="pres">
      <dgm:prSet presAssocID="{97F6148A-0A89-4969-8354-E75465F23C89}" presName="composite" presStyleCnt="0"/>
      <dgm:spPr/>
    </dgm:pt>
    <dgm:pt modelId="{A8ECC8B7-0211-4DA4-AE78-D84CCD4D0523}" type="pres">
      <dgm:prSet presAssocID="{97F6148A-0A89-4969-8354-E75465F23C8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33169FC-CD70-44A1-8D76-4681ECC45603}" type="pres">
      <dgm:prSet presAssocID="{97F6148A-0A89-4969-8354-E75465F23C89}" presName="desTx" presStyleLbl="alignAccFollowNode1" presStyleIdx="0" presStyleCnt="2">
        <dgm:presLayoutVars>
          <dgm:bulletEnabled val="1"/>
        </dgm:presLayoutVars>
      </dgm:prSet>
      <dgm:spPr/>
    </dgm:pt>
    <dgm:pt modelId="{C9C9C008-1D36-4B99-A867-99D277EC5525}" type="pres">
      <dgm:prSet presAssocID="{8489A7FF-3E5B-462A-ABB6-9CE477D95EFF}" presName="space" presStyleCnt="0"/>
      <dgm:spPr/>
    </dgm:pt>
    <dgm:pt modelId="{844636A5-33BC-44AA-9FB4-BE34F7AC369F}" type="pres">
      <dgm:prSet presAssocID="{F1504411-9279-44D9-AA01-53D624E12DC0}" presName="composite" presStyleCnt="0"/>
      <dgm:spPr/>
    </dgm:pt>
    <dgm:pt modelId="{E7FB25AE-3AB6-4D76-B011-B0C850201A23}" type="pres">
      <dgm:prSet presAssocID="{F1504411-9279-44D9-AA01-53D624E12DC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B9E0520-938E-473F-A832-792660AA50FC}" type="pres">
      <dgm:prSet presAssocID="{F1504411-9279-44D9-AA01-53D624E12DC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383AA00-484B-46AB-88A2-05C096703CB7}" type="presOf" srcId="{0232937D-E3D0-46DF-920B-38E73DFFA918}" destId="{833169FC-CD70-44A1-8D76-4681ECC45603}" srcOrd="0" destOrd="1" presId="urn:microsoft.com/office/officeart/2005/8/layout/hList1"/>
    <dgm:cxn modelId="{0EB7C809-AF00-4CAC-B86E-F81BC4714E11}" type="presOf" srcId="{AA34CF18-A513-4A7F-B1F3-B7CBA60B08EF}" destId="{833169FC-CD70-44A1-8D76-4681ECC45603}" srcOrd="0" destOrd="3" presId="urn:microsoft.com/office/officeart/2005/8/layout/hList1"/>
    <dgm:cxn modelId="{62BDD80C-D733-4272-AE9F-EA76968AD8A7}" type="presOf" srcId="{E4EFCF56-C915-46F5-87DC-81FE842932B9}" destId="{FB9E0520-938E-473F-A832-792660AA50FC}" srcOrd="0" destOrd="1" presId="urn:microsoft.com/office/officeart/2005/8/layout/hList1"/>
    <dgm:cxn modelId="{B353401C-525A-4B68-9120-C49E2434B0BA}" srcId="{E4A346E7-8299-46D6-9780-EA14CB3BF5BF}" destId="{97F6148A-0A89-4969-8354-E75465F23C89}" srcOrd="0" destOrd="0" parTransId="{C654A2F4-52DB-41D1-AD04-AC532EFD4A06}" sibTransId="{8489A7FF-3E5B-462A-ABB6-9CE477D95EFF}"/>
    <dgm:cxn modelId="{E8B90D24-5DD4-4A12-8B72-2DB758414287}" type="presOf" srcId="{985985B6-95B9-47C8-9CE8-AA6D8AD293B1}" destId="{833169FC-CD70-44A1-8D76-4681ECC45603}" srcOrd="0" destOrd="4" presId="urn:microsoft.com/office/officeart/2005/8/layout/hList1"/>
    <dgm:cxn modelId="{6E0B5C25-3A87-4383-8FF1-43BE46FCFF8A}" type="presOf" srcId="{E4A346E7-8299-46D6-9780-EA14CB3BF5BF}" destId="{EBB8A305-8E0F-4C40-A7A9-31E27674D7C6}" srcOrd="0" destOrd="0" presId="urn:microsoft.com/office/officeart/2005/8/layout/hList1"/>
    <dgm:cxn modelId="{40465336-913B-4B6F-9ABA-FD662D13CAB9}" srcId="{97F6148A-0A89-4969-8354-E75465F23C89}" destId="{985985B6-95B9-47C8-9CE8-AA6D8AD293B1}" srcOrd="4" destOrd="0" parTransId="{704C7338-A4E0-4EC1-9B0E-F51DF2C4631F}" sibTransId="{4A1AF34B-A4B3-4B7D-833A-208D0C698DE7}"/>
    <dgm:cxn modelId="{871A7C3E-BBB1-4054-B762-627483EDE3C9}" srcId="{97F6148A-0A89-4969-8354-E75465F23C89}" destId="{0232937D-E3D0-46DF-920B-38E73DFFA918}" srcOrd="1" destOrd="0" parTransId="{FE2F6DB6-0029-4F29-85FB-BD6E3E0F8D5D}" sibTransId="{602C836C-C35B-4630-9224-F76C4717854E}"/>
    <dgm:cxn modelId="{293C9041-9804-4076-A577-7D067BF887A3}" type="presOf" srcId="{EAA002DC-CD82-49E3-A1C7-4530D4C76591}" destId="{833169FC-CD70-44A1-8D76-4681ECC45603}" srcOrd="0" destOrd="0" presId="urn:microsoft.com/office/officeart/2005/8/layout/hList1"/>
    <dgm:cxn modelId="{56F4BA63-7987-4CEE-AF08-A0C50E444765}" srcId="{97F6148A-0A89-4969-8354-E75465F23C89}" destId="{AA34CF18-A513-4A7F-B1F3-B7CBA60B08EF}" srcOrd="3" destOrd="0" parTransId="{BDCB7F58-7717-4A4B-BE98-E2A3E7C707B5}" sibTransId="{14D934D9-853C-4172-8A6B-31567924CACC}"/>
    <dgm:cxn modelId="{AADF5666-FFA5-4E71-BB22-4F544D3080A5}" type="presOf" srcId="{83A8AE19-95B1-49D6-9AF6-91B8295A6197}" destId="{FB9E0520-938E-473F-A832-792660AA50FC}" srcOrd="0" destOrd="3" presId="urn:microsoft.com/office/officeart/2005/8/layout/hList1"/>
    <dgm:cxn modelId="{2E0FB174-45D8-4CFE-A992-BAC2C3EED967}" srcId="{97F6148A-0A89-4969-8354-E75465F23C89}" destId="{EAA002DC-CD82-49E3-A1C7-4530D4C76591}" srcOrd="0" destOrd="0" parTransId="{6FC17207-D4B5-492D-823A-14C3E6670826}" sibTransId="{A38B443F-8E08-4581-A59E-0228075CBEFC}"/>
    <dgm:cxn modelId="{4BF46D55-B869-4B2A-9825-328D4E7E7E83}" srcId="{F1504411-9279-44D9-AA01-53D624E12DC0}" destId="{B57F50C6-C70E-4816-A0A6-44F887E3F6D8}" srcOrd="0" destOrd="0" parTransId="{AC67543C-71B9-432B-8C06-127938E7230B}" sibTransId="{1433164A-2255-4B3A-8A08-75CC9768E9AC}"/>
    <dgm:cxn modelId="{0409B67D-796D-4906-A6E4-4DC234FF6278}" srcId="{E4A346E7-8299-46D6-9780-EA14CB3BF5BF}" destId="{F1504411-9279-44D9-AA01-53D624E12DC0}" srcOrd="1" destOrd="0" parTransId="{16224179-1B7D-4316-A8AB-E124DE88C838}" sibTransId="{D1763E85-E470-4CFD-9E8D-CC717CEF29E5}"/>
    <dgm:cxn modelId="{D1CE6D80-5B90-4720-B8EA-2FE48583CD1C}" srcId="{F1504411-9279-44D9-AA01-53D624E12DC0}" destId="{83A8AE19-95B1-49D6-9AF6-91B8295A6197}" srcOrd="3" destOrd="0" parTransId="{457E9BA5-F249-485E-85A7-76B59F71A7E2}" sibTransId="{7ADBB17F-9438-4825-962E-6C2D8C5E9D67}"/>
    <dgm:cxn modelId="{4DB4F08B-98D5-4FE0-B567-F89D1C601A7E}" srcId="{F1504411-9279-44D9-AA01-53D624E12DC0}" destId="{DBDFAC7A-74B9-40A6-84AD-DCB79D3E4348}" srcOrd="2" destOrd="0" parTransId="{9D8274BA-F6EC-43FA-AD79-A11D707116E5}" sibTransId="{5AE4DF0C-04DA-48D2-B880-25DC8A9B311E}"/>
    <dgm:cxn modelId="{8B8A8593-4B2C-4417-B3B7-AD9B4AC7842C}" type="presOf" srcId="{B57F50C6-C70E-4816-A0A6-44F887E3F6D8}" destId="{FB9E0520-938E-473F-A832-792660AA50FC}" srcOrd="0" destOrd="0" presId="urn:microsoft.com/office/officeart/2005/8/layout/hList1"/>
    <dgm:cxn modelId="{B28CAFD1-D724-4D78-B9EB-2A0B05BAB9B6}" type="presOf" srcId="{F1504411-9279-44D9-AA01-53D624E12DC0}" destId="{E7FB25AE-3AB6-4D76-B011-B0C850201A23}" srcOrd="0" destOrd="0" presId="urn:microsoft.com/office/officeart/2005/8/layout/hList1"/>
    <dgm:cxn modelId="{956A3FD2-9BB9-4D0B-9FBA-97F92C98E530}" type="presOf" srcId="{DBDFAC7A-74B9-40A6-84AD-DCB79D3E4348}" destId="{FB9E0520-938E-473F-A832-792660AA50FC}" srcOrd="0" destOrd="2" presId="urn:microsoft.com/office/officeart/2005/8/layout/hList1"/>
    <dgm:cxn modelId="{38817EDC-1B1B-4855-9C3B-965C49DC95BD}" srcId="{F1504411-9279-44D9-AA01-53D624E12DC0}" destId="{E4EFCF56-C915-46F5-87DC-81FE842932B9}" srcOrd="1" destOrd="0" parTransId="{3856DEE9-9747-46CC-B844-2AEC9FF43789}" sibTransId="{26EEE455-CB58-4B91-BB69-C47C5E5FEB21}"/>
    <dgm:cxn modelId="{458454E0-62E3-421E-B069-D78FAEE65B03}" srcId="{97F6148A-0A89-4969-8354-E75465F23C89}" destId="{497C0A62-D9EE-413A-B4A3-7335B9AD9EDB}" srcOrd="2" destOrd="0" parTransId="{2DF65B1C-55B6-449B-B54D-A428640C93AB}" sibTransId="{CEDBF003-DF8E-4B29-87D2-50AAF4419625}"/>
    <dgm:cxn modelId="{C61B43F6-D1EC-41B4-85CE-F3C2FC66D0E3}" type="presOf" srcId="{497C0A62-D9EE-413A-B4A3-7335B9AD9EDB}" destId="{833169FC-CD70-44A1-8D76-4681ECC45603}" srcOrd="0" destOrd="2" presId="urn:microsoft.com/office/officeart/2005/8/layout/hList1"/>
    <dgm:cxn modelId="{D18AFFFC-AD83-4DAE-A0AA-C7F6EAB19DD3}" type="presOf" srcId="{97F6148A-0A89-4969-8354-E75465F23C89}" destId="{A8ECC8B7-0211-4DA4-AE78-D84CCD4D0523}" srcOrd="0" destOrd="0" presId="urn:microsoft.com/office/officeart/2005/8/layout/hList1"/>
    <dgm:cxn modelId="{42F3D6C5-F00D-40E9-94EA-A98990658B8C}" type="presParOf" srcId="{EBB8A305-8E0F-4C40-A7A9-31E27674D7C6}" destId="{8D44F32F-B76E-47B9-A521-C47F5C9A27B0}" srcOrd="0" destOrd="0" presId="urn:microsoft.com/office/officeart/2005/8/layout/hList1"/>
    <dgm:cxn modelId="{DF148978-EB84-4C08-AE22-C4E8C2C2EAAF}" type="presParOf" srcId="{8D44F32F-B76E-47B9-A521-C47F5C9A27B0}" destId="{A8ECC8B7-0211-4DA4-AE78-D84CCD4D0523}" srcOrd="0" destOrd="0" presId="urn:microsoft.com/office/officeart/2005/8/layout/hList1"/>
    <dgm:cxn modelId="{6A0985AF-9E6D-4C02-9E02-E4AEFA8B52BD}" type="presParOf" srcId="{8D44F32F-B76E-47B9-A521-C47F5C9A27B0}" destId="{833169FC-CD70-44A1-8D76-4681ECC45603}" srcOrd="1" destOrd="0" presId="urn:microsoft.com/office/officeart/2005/8/layout/hList1"/>
    <dgm:cxn modelId="{6330BA99-599D-4F67-BFAC-D48EC6F68FC5}" type="presParOf" srcId="{EBB8A305-8E0F-4C40-A7A9-31E27674D7C6}" destId="{C9C9C008-1D36-4B99-A867-99D277EC5525}" srcOrd="1" destOrd="0" presId="urn:microsoft.com/office/officeart/2005/8/layout/hList1"/>
    <dgm:cxn modelId="{40521543-E0D0-4B37-8FD4-9B0635FAE7E1}" type="presParOf" srcId="{EBB8A305-8E0F-4C40-A7A9-31E27674D7C6}" destId="{844636A5-33BC-44AA-9FB4-BE34F7AC369F}" srcOrd="2" destOrd="0" presId="urn:microsoft.com/office/officeart/2005/8/layout/hList1"/>
    <dgm:cxn modelId="{8505AA36-15FD-4210-BCFE-BD1C72C28465}" type="presParOf" srcId="{844636A5-33BC-44AA-9FB4-BE34F7AC369F}" destId="{E7FB25AE-3AB6-4D76-B011-B0C850201A23}" srcOrd="0" destOrd="0" presId="urn:microsoft.com/office/officeart/2005/8/layout/hList1"/>
    <dgm:cxn modelId="{49495A56-AA4A-4287-BCB5-DE995463350A}" type="presParOf" srcId="{844636A5-33BC-44AA-9FB4-BE34F7AC369F}" destId="{FB9E0520-938E-473F-A832-792660AA50F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320EF9-1FDA-419F-A1E3-0D7B458FA57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C3FCF1-08C9-4995-A6BA-F99B3FD2E692}">
      <dgm:prSet phldrT="[Text]"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Assurance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285BC8-255E-4B9C-9185-84AB24E017D8}" type="parTrans" cxnId="{E5F07949-8F12-41A8-B495-AD4EC53B02F8}">
      <dgm:prSet/>
      <dgm:spPr/>
      <dgm:t>
        <a:bodyPr/>
        <a:lstStyle/>
        <a:p>
          <a:endParaRPr lang="en-US"/>
        </a:p>
      </dgm:t>
    </dgm:pt>
    <dgm:pt modelId="{C0B2BCE6-B2E3-4861-BB95-B8314700DCE9}" type="sibTrans" cxnId="{E5F07949-8F12-41A8-B495-AD4EC53B02F8}">
      <dgm:prSet/>
      <dgm:spPr/>
      <dgm:t>
        <a:bodyPr/>
        <a:lstStyle/>
        <a:p>
          <a:endParaRPr lang="en-US"/>
        </a:p>
      </dgm:t>
    </dgm:pt>
    <dgm:pt modelId="{65CD77AD-514C-48DB-84DF-2ED0D676382F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Comprehensive Curriculum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EF1DC-5157-4415-9287-574EE9D30DEB}" type="parTrans" cxnId="{D388327D-0A4A-4FC1-8CB9-1EA493896DED}">
      <dgm:prSet/>
      <dgm:spPr/>
      <dgm:t>
        <a:bodyPr/>
        <a:lstStyle/>
        <a:p>
          <a:endParaRPr lang="en-US"/>
        </a:p>
      </dgm:t>
    </dgm:pt>
    <dgm:pt modelId="{A9533F31-04BA-42B3-951B-20E31D6358AF}" type="sibTrans" cxnId="{D388327D-0A4A-4FC1-8CB9-1EA493896DED}">
      <dgm:prSet/>
      <dgm:spPr/>
      <dgm:t>
        <a:bodyPr/>
        <a:lstStyle/>
        <a:p>
          <a:endParaRPr lang="en-US"/>
        </a:p>
      </dgm:t>
    </dgm:pt>
    <dgm:pt modelId="{8C8C6150-9E1D-4327-8404-D553C56C9591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Experienced Instructors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3BC297-16D2-42F8-BCB7-90CFD3FE368E}" type="parTrans" cxnId="{8F3653DD-EB86-46E4-8C7C-1AF6462C2735}">
      <dgm:prSet/>
      <dgm:spPr/>
      <dgm:t>
        <a:bodyPr/>
        <a:lstStyle/>
        <a:p>
          <a:endParaRPr lang="en-US"/>
        </a:p>
      </dgm:t>
    </dgm:pt>
    <dgm:pt modelId="{C86247BD-E81D-4884-9AE9-BA9E5886DB34}" type="sibTrans" cxnId="{8F3653DD-EB86-46E4-8C7C-1AF6462C2735}">
      <dgm:prSet/>
      <dgm:spPr/>
      <dgm:t>
        <a:bodyPr/>
        <a:lstStyle/>
        <a:p>
          <a:endParaRPr lang="en-US"/>
        </a:p>
      </dgm:t>
    </dgm:pt>
    <dgm:pt modelId="{4CE357B2-6FE7-44CF-957B-5E7B826666BA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Practical Training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7221E-C929-4AD5-9ED7-E5EDDB1C6DAB}" type="parTrans" cxnId="{671101EC-9C3C-4145-BF56-F9E00814FAD0}">
      <dgm:prSet/>
      <dgm:spPr/>
      <dgm:t>
        <a:bodyPr/>
        <a:lstStyle/>
        <a:p>
          <a:endParaRPr lang="en-US"/>
        </a:p>
      </dgm:t>
    </dgm:pt>
    <dgm:pt modelId="{3ED5AFE0-3053-4921-9BC2-269C5C60F27F}" type="sibTrans" cxnId="{671101EC-9C3C-4145-BF56-F9E00814FAD0}">
      <dgm:prSet/>
      <dgm:spPr/>
      <dgm:t>
        <a:bodyPr/>
        <a:lstStyle/>
        <a:p>
          <a:endParaRPr lang="en-US"/>
        </a:p>
      </dgm:t>
    </dgm:pt>
    <dgm:pt modelId="{F179BDC8-0C2D-4FBA-A8E6-8546C21F2FEB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Continuing Professional Development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8869C-3A24-4902-A36A-E9BC2EE5F7B1}" type="parTrans" cxnId="{502DE474-495B-4D15-B9C4-FDD271FB89E2}">
      <dgm:prSet/>
      <dgm:spPr/>
      <dgm:t>
        <a:bodyPr/>
        <a:lstStyle/>
        <a:p>
          <a:endParaRPr lang="en-US"/>
        </a:p>
      </dgm:t>
    </dgm:pt>
    <dgm:pt modelId="{CCB6A210-DBF0-4C8A-8F01-E564FFB494A7}" type="sibTrans" cxnId="{502DE474-495B-4D15-B9C4-FDD271FB89E2}">
      <dgm:prSet/>
      <dgm:spPr/>
      <dgm:t>
        <a:bodyPr/>
        <a:lstStyle/>
        <a:p>
          <a:endParaRPr lang="en-US"/>
        </a:p>
      </dgm:t>
    </dgm:pt>
    <dgm:pt modelId="{2ED0F30B-B755-48A6-9266-9B6EE10C0A63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Evaluation and Feedback</a:t>
          </a:r>
        </a:p>
      </dgm:t>
    </dgm:pt>
    <dgm:pt modelId="{93B50BBE-B517-42CD-8118-B3D2ED86EB03}" type="parTrans" cxnId="{3B3F3B48-00A0-4BFC-8941-922CB0C53237}">
      <dgm:prSet/>
      <dgm:spPr/>
      <dgm:t>
        <a:bodyPr/>
        <a:lstStyle/>
        <a:p>
          <a:endParaRPr lang="en-US"/>
        </a:p>
      </dgm:t>
    </dgm:pt>
    <dgm:pt modelId="{F698357F-AD47-4C73-B10E-A5ACA0E8BCDE}" type="sibTrans" cxnId="{3B3F3B48-00A0-4BFC-8941-922CB0C53237}">
      <dgm:prSet/>
      <dgm:spPr/>
      <dgm:t>
        <a:bodyPr/>
        <a:lstStyle/>
        <a:p>
          <a:endParaRPr lang="en-US"/>
        </a:p>
      </dgm:t>
    </dgm:pt>
    <dgm:pt modelId="{E38E501D-B622-49B1-B7CE-32ABFB2CEE16}">
      <dgm:prSet custT="1"/>
      <dgm:spPr/>
      <dgm:t>
        <a:bodyPr/>
        <a:lstStyle/>
        <a:p>
          <a:r>
            <a:rPr lang="en-US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Accessible and Flexible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7B26BB-AC8C-41A8-B01A-C34661B188A4}" type="parTrans" cxnId="{A8D3E41D-4C6F-4522-9AB3-B1173E4B0B96}">
      <dgm:prSet/>
      <dgm:spPr/>
      <dgm:t>
        <a:bodyPr/>
        <a:lstStyle/>
        <a:p>
          <a:endParaRPr lang="en-US"/>
        </a:p>
      </dgm:t>
    </dgm:pt>
    <dgm:pt modelId="{E4C6762E-79EC-4FC0-8746-103F5E844C83}" type="sibTrans" cxnId="{A8D3E41D-4C6F-4522-9AB3-B1173E4B0B96}">
      <dgm:prSet/>
      <dgm:spPr/>
      <dgm:t>
        <a:bodyPr/>
        <a:lstStyle/>
        <a:p>
          <a:endParaRPr lang="en-US"/>
        </a:p>
      </dgm:t>
    </dgm:pt>
    <dgm:pt modelId="{EBB71B15-D7DB-4B5E-89F5-F5A1C2FA2B42}" type="pres">
      <dgm:prSet presAssocID="{24320EF9-1FDA-419F-A1E3-0D7B458FA576}" presName="diagram" presStyleCnt="0">
        <dgm:presLayoutVars>
          <dgm:dir/>
          <dgm:resizeHandles val="exact"/>
        </dgm:presLayoutVars>
      </dgm:prSet>
      <dgm:spPr/>
    </dgm:pt>
    <dgm:pt modelId="{70E374C0-C925-481C-9294-609645DE3C93}" type="pres">
      <dgm:prSet presAssocID="{06C3FCF1-08C9-4995-A6BA-F99B3FD2E692}" presName="node" presStyleLbl="node1" presStyleIdx="0" presStyleCnt="7" custLinFactNeighborX="-16955" custLinFactNeighborY="949">
        <dgm:presLayoutVars>
          <dgm:bulletEnabled val="1"/>
        </dgm:presLayoutVars>
      </dgm:prSet>
      <dgm:spPr/>
    </dgm:pt>
    <dgm:pt modelId="{951AD363-455F-4B09-A6E9-8EEAA69BDB0F}" type="pres">
      <dgm:prSet presAssocID="{C0B2BCE6-B2E3-4861-BB95-B8314700DCE9}" presName="sibTrans" presStyleCnt="0"/>
      <dgm:spPr/>
    </dgm:pt>
    <dgm:pt modelId="{71DDB206-B590-4889-B7D9-E18DE9760C33}" type="pres">
      <dgm:prSet presAssocID="{65CD77AD-514C-48DB-84DF-2ED0D676382F}" presName="node" presStyleLbl="node1" presStyleIdx="1" presStyleCnt="7" custScaleX="121292">
        <dgm:presLayoutVars>
          <dgm:bulletEnabled val="1"/>
        </dgm:presLayoutVars>
      </dgm:prSet>
      <dgm:spPr/>
    </dgm:pt>
    <dgm:pt modelId="{7B186BCB-46CB-4071-8D25-7DF1172B496C}" type="pres">
      <dgm:prSet presAssocID="{A9533F31-04BA-42B3-951B-20E31D6358AF}" presName="sibTrans" presStyleCnt="0"/>
      <dgm:spPr/>
    </dgm:pt>
    <dgm:pt modelId="{5BCDEF51-306C-4257-8DD2-F3105EF5F831}" type="pres">
      <dgm:prSet presAssocID="{8C8C6150-9E1D-4327-8404-D553C56C9591}" presName="node" presStyleLbl="node1" presStyleIdx="2" presStyleCnt="7">
        <dgm:presLayoutVars>
          <dgm:bulletEnabled val="1"/>
        </dgm:presLayoutVars>
      </dgm:prSet>
      <dgm:spPr/>
    </dgm:pt>
    <dgm:pt modelId="{F4819A6D-3A79-4067-8406-E73C16A2BE3B}" type="pres">
      <dgm:prSet presAssocID="{C86247BD-E81D-4884-9AE9-BA9E5886DB34}" presName="sibTrans" presStyleCnt="0"/>
      <dgm:spPr/>
    </dgm:pt>
    <dgm:pt modelId="{2A68CABD-5AB6-440B-B50D-53FF92D700DD}" type="pres">
      <dgm:prSet presAssocID="{4CE357B2-6FE7-44CF-957B-5E7B826666BA}" presName="node" presStyleLbl="node1" presStyleIdx="3" presStyleCnt="7">
        <dgm:presLayoutVars>
          <dgm:bulletEnabled val="1"/>
        </dgm:presLayoutVars>
      </dgm:prSet>
      <dgm:spPr/>
    </dgm:pt>
    <dgm:pt modelId="{9DC09102-13F4-4E07-B16A-296000522C82}" type="pres">
      <dgm:prSet presAssocID="{3ED5AFE0-3053-4921-9BC2-269C5C60F27F}" presName="sibTrans" presStyleCnt="0"/>
      <dgm:spPr/>
    </dgm:pt>
    <dgm:pt modelId="{9009D936-6BDC-4F8B-8B64-EA6E1ED16C56}" type="pres">
      <dgm:prSet presAssocID="{F179BDC8-0C2D-4FBA-A8E6-8546C21F2FEB}" presName="node" presStyleLbl="node1" presStyleIdx="4" presStyleCnt="7">
        <dgm:presLayoutVars>
          <dgm:bulletEnabled val="1"/>
        </dgm:presLayoutVars>
      </dgm:prSet>
      <dgm:spPr/>
    </dgm:pt>
    <dgm:pt modelId="{CF5E7282-8846-4488-A1A9-049B6EEC1DBF}" type="pres">
      <dgm:prSet presAssocID="{CCB6A210-DBF0-4C8A-8F01-E564FFB494A7}" presName="sibTrans" presStyleCnt="0"/>
      <dgm:spPr/>
    </dgm:pt>
    <dgm:pt modelId="{1CAA6CFB-387C-4462-A161-CBA03842CFAE}" type="pres">
      <dgm:prSet presAssocID="{2ED0F30B-B755-48A6-9266-9B6EE10C0A63}" presName="node" presStyleLbl="node1" presStyleIdx="5" presStyleCnt="7">
        <dgm:presLayoutVars>
          <dgm:bulletEnabled val="1"/>
        </dgm:presLayoutVars>
      </dgm:prSet>
      <dgm:spPr/>
    </dgm:pt>
    <dgm:pt modelId="{EC58627D-0C70-4AC9-AE6A-F2F9F92279DE}" type="pres">
      <dgm:prSet presAssocID="{F698357F-AD47-4C73-B10E-A5ACA0E8BCDE}" presName="sibTrans" presStyleCnt="0"/>
      <dgm:spPr/>
    </dgm:pt>
    <dgm:pt modelId="{6612A43C-E6FC-4340-829D-4D8EF8B4759B}" type="pres">
      <dgm:prSet presAssocID="{E38E501D-B622-49B1-B7CE-32ABFB2CEE16}" presName="node" presStyleLbl="node1" presStyleIdx="6" presStyleCnt="7">
        <dgm:presLayoutVars>
          <dgm:bulletEnabled val="1"/>
        </dgm:presLayoutVars>
      </dgm:prSet>
      <dgm:spPr/>
    </dgm:pt>
  </dgm:ptLst>
  <dgm:cxnLst>
    <dgm:cxn modelId="{CB150101-44D7-4732-B321-9538B0C826BA}" type="presOf" srcId="{06C3FCF1-08C9-4995-A6BA-F99B3FD2E692}" destId="{70E374C0-C925-481C-9294-609645DE3C93}" srcOrd="0" destOrd="0" presId="urn:microsoft.com/office/officeart/2005/8/layout/default"/>
    <dgm:cxn modelId="{A8D3E41D-4C6F-4522-9AB3-B1173E4B0B96}" srcId="{24320EF9-1FDA-419F-A1E3-0D7B458FA576}" destId="{E38E501D-B622-49B1-B7CE-32ABFB2CEE16}" srcOrd="6" destOrd="0" parTransId="{207B26BB-AC8C-41A8-B01A-C34661B188A4}" sibTransId="{E4C6762E-79EC-4FC0-8746-103F5E844C83}"/>
    <dgm:cxn modelId="{06BD1431-707A-4E52-9A1F-DF20252E5541}" type="presOf" srcId="{24320EF9-1FDA-419F-A1E3-0D7B458FA576}" destId="{EBB71B15-D7DB-4B5E-89F5-F5A1C2FA2B42}" srcOrd="0" destOrd="0" presId="urn:microsoft.com/office/officeart/2005/8/layout/default"/>
    <dgm:cxn modelId="{E35D175B-D986-4DBD-B8C4-11A9569A1706}" type="presOf" srcId="{2ED0F30B-B755-48A6-9266-9B6EE10C0A63}" destId="{1CAA6CFB-387C-4462-A161-CBA03842CFAE}" srcOrd="0" destOrd="0" presId="urn:microsoft.com/office/officeart/2005/8/layout/default"/>
    <dgm:cxn modelId="{3B3F3B48-00A0-4BFC-8941-922CB0C53237}" srcId="{24320EF9-1FDA-419F-A1E3-0D7B458FA576}" destId="{2ED0F30B-B755-48A6-9266-9B6EE10C0A63}" srcOrd="5" destOrd="0" parTransId="{93B50BBE-B517-42CD-8118-B3D2ED86EB03}" sibTransId="{F698357F-AD47-4C73-B10E-A5ACA0E8BCDE}"/>
    <dgm:cxn modelId="{E5F07949-8F12-41A8-B495-AD4EC53B02F8}" srcId="{24320EF9-1FDA-419F-A1E3-0D7B458FA576}" destId="{06C3FCF1-08C9-4995-A6BA-F99B3FD2E692}" srcOrd="0" destOrd="0" parTransId="{F6285BC8-255E-4B9C-9185-84AB24E017D8}" sibTransId="{C0B2BCE6-B2E3-4861-BB95-B8314700DCE9}"/>
    <dgm:cxn modelId="{43C86273-553C-49BD-AFD5-52850AC4E4C7}" type="presOf" srcId="{F179BDC8-0C2D-4FBA-A8E6-8546C21F2FEB}" destId="{9009D936-6BDC-4F8B-8B64-EA6E1ED16C56}" srcOrd="0" destOrd="0" presId="urn:microsoft.com/office/officeart/2005/8/layout/default"/>
    <dgm:cxn modelId="{502DE474-495B-4D15-B9C4-FDD271FB89E2}" srcId="{24320EF9-1FDA-419F-A1E3-0D7B458FA576}" destId="{F179BDC8-0C2D-4FBA-A8E6-8546C21F2FEB}" srcOrd="4" destOrd="0" parTransId="{B758869C-3A24-4902-A36A-E9BC2EE5F7B1}" sibTransId="{CCB6A210-DBF0-4C8A-8F01-E564FFB494A7}"/>
    <dgm:cxn modelId="{D388327D-0A4A-4FC1-8CB9-1EA493896DED}" srcId="{24320EF9-1FDA-419F-A1E3-0D7B458FA576}" destId="{65CD77AD-514C-48DB-84DF-2ED0D676382F}" srcOrd="1" destOrd="0" parTransId="{8E9EF1DC-5157-4415-9287-574EE9D30DEB}" sibTransId="{A9533F31-04BA-42B3-951B-20E31D6358AF}"/>
    <dgm:cxn modelId="{485019AD-B432-4AFC-9609-A699D3E94281}" type="presOf" srcId="{8C8C6150-9E1D-4327-8404-D553C56C9591}" destId="{5BCDEF51-306C-4257-8DD2-F3105EF5F831}" srcOrd="0" destOrd="0" presId="urn:microsoft.com/office/officeart/2005/8/layout/default"/>
    <dgm:cxn modelId="{9D1053B5-7254-4C6F-BEE3-C7F3EC40D505}" type="presOf" srcId="{4CE357B2-6FE7-44CF-957B-5E7B826666BA}" destId="{2A68CABD-5AB6-440B-B50D-53FF92D700DD}" srcOrd="0" destOrd="0" presId="urn:microsoft.com/office/officeart/2005/8/layout/default"/>
    <dgm:cxn modelId="{8F3653DD-EB86-46E4-8C7C-1AF6462C2735}" srcId="{24320EF9-1FDA-419F-A1E3-0D7B458FA576}" destId="{8C8C6150-9E1D-4327-8404-D553C56C9591}" srcOrd="2" destOrd="0" parTransId="{913BC297-16D2-42F8-BCB7-90CFD3FE368E}" sibTransId="{C86247BD-E81D-4884-9AE9-BA9E5886DB34}"/>
    <dgm:cxn modelId="{E793A7E7-5E42-46D6-B560-C591C9BBE7FA}" type="presOf" srcId="{65CD77AD-514C-48DB-84DF-2ED0D676382F}" destId="{71DDB206-B590-4889-B7D9-E18DE9760C33}" srcOrd="0" destOrd="0" presId="urn:microsoft.com/office/officeart/2005/8/layout/default"/>
    <dgm:cxn modelId="{671101EC-9C3C-4145-BF56-F9E00814FAD0}" srcId="{24320EF9-1FDA-419F-A1E3-0D7B458FA576}" destId="{4CE357B2-6FE7-44CF-957B-5E7B826666BA}" srcOrd="3" destOrd="0" parTransId="{9377221E-C929-4AD5-9ED7-E5EDDB1C6DAB}" sibTransId="{3ED5AFE0-3053-4921-9BC2-269C5C60F27F}"/>
    <dgm:cxn modelId="{0878EEEE-5510-4D5A-AD31-53A8A5AE0E85}" type="presOf" srcId="{E38E501D-B622-49B1-B7CE-32ABFB2CEE16}" destId="{6612A43C-E6FC-4340-829D-4D8EF8B4759B}" srcOrd="0" destOrd="0" presId="urn:microsoft.com/office/officeart/2005/8/layout/default"/>
    <dgm:cxn modelId="{B837B2E5-B44B-4241-A56C-F2127CED6367}" type="presParOf" srcId="{EBB71B15-D7DB-4B5E-89F5-F5A1C2FA2B42}" destId="{70E374C0-C925-481C-9294-609645DE3C93}" srcOrd="0" destOrd="0" presId="urn:microsoft.com/office/officeart/2005/8/layout/default"/>
    <dgm:cxn modelId="{E71030FB-D150-42E8-B59B-2E162805DD5B}" type="presParOf" srcId="{EBB71B15-D7DB-4B5E-89F5-F5A1C2FA2B42}" destId="{951AD363-455F-4B09-A6E9-8EEAA69BDB0F}" srcOrd="1" destOrd="0" presId="urn:microsoft.com/office/officeart/2005/8/layout/default"/>
    <dgm:cxn modelId="{F33AE39E-CBA1-40BA-8A9F-846D0EC17CD6}" type="presParOf" srcId="{EBB71B15-D7DB-4B5E-89F5-F5A1C2FA2B42}" destId="{71DDB206-B590-4889-B7D9-E18DE9760C33}" srcOrd="2" destOrd="0" presId="urn:microsoft.com/office/officeart/2005/8/layout/default"/>
    <dgm:cxn modelId="{A9D4EDE4-CD04-486D-9FD6-F53EE4D30617}" type="presParOf" srcId="{EBB71B15-D7DB-4B5E-89F5-F5A1C2FA2B42}" destId="{7B186BCB-46CB-4071-8D25-7DF1172B496C}" srcOrd="3" destOrd="0" presId="urn:microsoft.com/office/officeart/2005/8/layout/default"/>
    <dgm:cxn modelId="{442DF429-40F0-4917-B325-EAF4FD4340D0}" type="presParOf" srcId="{EBB71B15-D7DB-4B5E-89F5-F5A1C2FA2B42}" destId="{5BCDEF51-306C-4257-8DD2-F3105EF5F831}" srcOrd="4" destOrd="0" presId="urn:microsoft.com/office/officeart/2005/8/layout/default"/>
    <dgm:cxn modelId="{04246EB4-CB59-4CFB-8616-1224FC1BB89D}" type="presParOf" srcId="{EBB71B15-D7DB-4B5E-89F5-F5A1C2FA2B42}" destId="{F4819A6D-3A79-4067-8406-E73C16A2BE3B}" srcOrd="5" destOrd="0" presId="urn:microsoft.com/office/officeart/2005/8/layout/default"/>
    <dgm:cxn modelId="{22287580-3D25-4A9C-81F5-3052C4FE0856}" type="presParOf" srcId="{EBB71B15-D7DB-4B5E-89F5-F5A1C2FA2B42}" destId="{2A68CABD-5AB6-440B-B50D-53FF92D700DD}" srcOrd="6" destOrd="0" presId="urn:microsoft.com/office/officeart/2005/8/layout/default"/>
    <dgm:cxn modelId="{C5107E03-D984-4083-8B9A-4C3F3E896A33}" type="presParOf" srcId="{EBB71B15-D7DB-4B5E-89F5-F5A1C2FA2B42}" destId="{9DC09102-13F4-4E07-B16A-296000522C82}" srcOrd="7" destOrd="0" presId="urn:microsoft.com/office/officeart/2005/8/layout/default"/>
    <dgm:cxn modelId="{C11CEF00-DE3F-40A6-9437-1520C42E9393}" type="presParOf" srcId="{EBB71B15-D7DB-4B5E-89F5-F5A1C2FA2B42}" destId="{9009D936-6BDC-4F8B-8B64-EA6E1ED16C56}" srcOrd="8" destOrd="0" presId="urn:microsoft.com/office/officeart/2005/8/layout/default"/>
    <dgm:cxn modelId="{A88D989B-59D0-4D4B-B921-5583CD98F5B0}" type="presParOf" srcId="{EBB71B15-D7DB-4B5E-89F5-F5A1C2FA2B42}" destId="{CF5E7282-8846-4488-A1A9-049B6EEC1DBF}" srcOrd="9" destOrd="0" presId="urn:microsoft.com/office/officeart/2005/8/layout/default"/>
    <dgm:cxn modelId="{FDAE8636-AC5C-44F4-B0BF-85778E2001DA}" type="presParOf" srcId="{EBB71B15-D7DB-4B5E-89F5-F5A1C2FA2B42}" destId="{1CAA6CFB-387C-4462-A161-CBA03842CFAE}" srcOrd="10" destOrd="0" presId="urn:microsoft.com/office/officeart/2005/8/layout/default"/>
    <dgm:cxn modelId="{6BD7BA87-63DA-44B2-8004-17D6AE5EF648}" type="presParOf" srcId="{EBB71B15-D7DB-4B5E-89F5-F5A1C2FA2B42}" destId="{EC58627D-0C70-4AC9-AE6A-F2F9F92279DE}" srcOrd="11" destOrd="0" presId="urn:microsoft.com/office/officeart/2005/8/layout/default"/>
    <dgm:cxn modelId="{3BD1F60E-A928-416B-8011-81BC59461D97}" type="presParOf" srcId="{EBB71B15-D7DB-4B5E-89F5-F5A1C2FA2B42}" destId="{6612A43C-E6FC-4340-829D-4D8EF8B4759B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347FE-C8A1-43C9-B6E6-E1FBD58DFEB5}">
      <dsp:nvSpPr>
        <dsp:cNvPr id="0" name=""/>
        <dsp:cNvSpPr/>
      </dsp:nvSpPr>
      <dsp:spPr>
        <a:xfrm>
          <a:off x="0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Define the Purpose and Goals</a:t>
          </a:r>
        </a:p>
      </dsp:txBody>
      <dsp:txXfrm>
        <a:off x="26601" y="551284"/>
        <a:ext cx="1330769" cy="855029"/>
      </dsp:txXfrm>
    </dsp:sp>
    <dsp:sp modelId="{5F15413A-20E3-4A9C-A2E4-613590460007}">
      <dsp:nvSpPr>
        <dsp:cNvPr id="0" name=""/>
        <dsp:cNvSpPr/>
      </dsp:nvSpPr>
      <dsp:spPr>
        <a:xfrm>
          <a:off x="1522369" y="807186"/>
          <a:ext cx="293402" cy="34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522369" y="875831"/>
        <a:ext cx="205381" cy="205935"/>
      </dsp:txXfrm>
    </dsp:sp>
    <dsp:sp modelId="{5611CE4B-79B8-4988-827D-62C042522788}">
      <dsp:nvSpPr>
        <dsp:cNvPr id="0" name=""/>
        <dsp:cNvSpPr/>
      </dsp:nvSpPr>
      <dsp:spPr>
        <a:xfrm>
          <a:off x="1937560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Gather Information</a:t>
          </a:r>
        </a:p>
      </dsp:txBody>
      <dsp:txXfrm>
        <a:off x="1964161" y="551284"/>
        <a:ext cx="1330769" cy="855029"/>
      </dsp:txXfrm>
    </dsp:sp>
    <dsp:sp modelId="{A9B96AEC-0FCF-4966-A8B3-1B4D83547C22}">
      <dsp:nvSpPr>
        <dsp:cNvPr id="0" name=""/>
        <dsp:cNvSpPr/>
      </dsp:nvSpPr>
      <dsp:spPr>
        <a:xfrm>
          <a:off x="3459929" y="807186"/>
          <a:ext cx="293402" cy="34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459929" y="875831"/>
        <a:ext cx="205381" cy="205935"/>
      </dsp:txXfrm>
    </dsp:sp>
    <dsp:sp modelId="{7648FF0F-E180-4A35-97E4-36E999691AD5}">
      <dsp:nvSpPr>
        <dsp:cNvPr id="0" name=""/>
        <dsp:cNvSpPr/>
      </dsp:nvSpPr>
      <dsp:spPr>
        <a:xfrm>
          <a:off x="3875121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 the Data</a:t>
          </a:r>
        </a:p>
      </dsp:txBody>
      <dsp:txXfrm>
        <a:off x="3901722" y="551284"/>
        <a:ext cx="1330769" cy="855029"/>
      </dsp:txXfrm>
    </dsp:sp>
    <dsp:sp modelId="{C7BD6AC6-4E75-4260-B31A-9218792F3678}">
      <dsp:nvSpPr>
        <dsp:cNvPr id="0" name=""/>
        <dsp:cNvSpPr/>
      </dsp:nvSpPr>
      <dsp:spPr>
        <a:xfrm>
          <a:off x="5397490" y="807186"/>
          <a:ext cx="293402" cy="34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397490" y="875831"/>
        <a:ext cx="205381" cy="205935"/>
      </dsp:txXfrm>
    </dsp:sp>
    <dsp:sp modelId="{3DD40C38-38E3-4D5B-8EB8-33874699A105}">
      <dsp:nvSpPr>
        <dsp:cNvPr id="0" name=""/>
        <dsp:cNvSpPr/>
      </dsp:nvSpPr>
      <dsp:spPr>
        <a:xfrm>
          <a:off x="5812681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Develop Training Objectives</a:t>
          </a:r>
        </a:p>
      </dsp:txBody>
      <dsp:txXfrm>
        <a:off x="5839282" y="551284"/>
        <a:ext cx="1330769" cy="855029"/>
      </dsp:txXfrm>
    </dsp:sp>
    <dsp:sp modelId="{03764373-81C7-42D3-B307-34FD4D387557}">
      <dsp:nvSpPr>
        <dsp:cNvPr id="0" name=""/>
        <dsp:cNvSpPr/>
      </dsp:nvSpPr>
      <dsp:spPr>
        <a:xfrm>
          <a:off x="7335050" y="807186"/>
          <a:ext cx="293402" cy="34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763915"/>
            <a:satOff val="34394"/>
            <a:lumOff val="-1264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335050" y="875831"/>
        <a:ext cx="205381" cy="205935"/>
      </dsp:txXfrm>
    </dsp:sp>
    <dsp:sp modelId="{4E9D950E-5246-431C-A6BF-853993167777}">
      <dsp:nvSpPr>
        <dsp:cNvPr id="0" name=""/>
        <dsp:cNvSpPr/>
      </dsp:nvSpPr>
      <dsp:spPr>
        <a:xfrm>
          <a:off x="7750242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Design the Training Program</a:t>
          </a:r>
        </a:p>
      </dsp:txBody>
      <dsp:txXfrm>
        <a:off x="7776843" y="551284"/>
        <a:ext cx="1330769" cy="855029"/>
      </dsp:txXfrm>
    </dsp:sp>
    <dsp:sp modelId="{C5354D96-9E74-4386-8C66-9F52344E2DC8}">
      <dsp:nvSpPr>
        <dsp:cNvPr id="0" name=""/>
        <dsp:cNvSpPr/>
      </dsp:nvSpPr>
      <dsp:spPr>
        <a:xfrm>
          <a:off x="9272611" y="807186"/>
          <a:ext cx="293402" cy="3432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9272611" y="875831"/>
        <a:ext cx="205381" cy="205935"/>
      </dsp:txXfrm>
    </dsp:sp>
    <dsp:sp modelId="{0DEB542C-AA70-456C-920A-D4DFFEC72148}">
      <dsp:nvSpPr>
        <dsp:cNvPr id="0" name=""/>
        <dsp:cNvSpPr/>
      </dsp:nvSpPr>
      <dsp:spPr>
        <a:xfrm>
          <a:off x="9687803" y="524683"/>
          <a:ext cx="1383971" cy="908231"/>
        </a:xfrm>
        <a:prstGeom prst="roundRect">
          <a:avLst>
            <a:gd name="adj" fmla="val 10000"/>
          </a:avLst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 and Evaluate the Training</a:t>
          </a:r>
        </a:p>
      </dsp:txBody>
      <dsp:txXfrm>
        <a:off x="9714404" y="551284"/>
        <a:ext cx="1330769" cy="855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CC8B7-0211-4DA4-AE78-D84CCD4D0523}">
      <dsp:nvSpPr>
        <dsp:cNvPr id="0" name=""/>
        <dsp:cNvSpPr/>
      </dsp:nvSpPr>
      <dsp:spPr>
        <a:xfrm>
          <a:off x="28" y="594492"/>
          <a:ext cx="2762519" cy="11050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Strength</a:t>
          </a:r>
        </a:p>
      </dsp:txBody>
      <dsp:txXfrm>
        <a:off x="28" y="594492"/>
        <a:ext cx="2762519" cy="1105007"/>
      </dsp:txXfrm>
    </dsp:sp>
    <dsp:sp modelId="{833169FC-CD70-44A1-8D76-4681ECC45603}">
      <dsp:nvSpPr>
        <dsp:cNvPr id="0" name=""/>
        <dsp:cNvSpPr/>
      </dsp:nvSpPr>
      <dsp:spPr>
        <a:xfrm>
          <a:off x="28" y="1699499"/>
          <a:ext cx="2762519" cy="2854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Legal Compliance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Crime Prevention</a:t>
          </a:r>
          <a:endParaRPr lang="en-US" sz="2000" kern="12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Communication Skills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Conflict Management</a:t>
          </a:r>
          <a:endParaRPr lang="en-US" sz="2000" kern="12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Physical Intervention</a:t>
          </a:r>
          <a:endParaRPr lang="en-US" sz="2000" kern="1200" dirty="0">
            <a:effectLst/>
            <a:latin typeface="Times New Roman" panose="02020603050405020304" pitchFamily="18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28" y="1699499"/>
        <a:ext cx="2762519" cy="2854800"/>
      </dsp:txXfrm>
    </dsp:sp>
    <dsp:sp modelId="{E7FB25AE-3AB6-4D76-B011-B0C850201A23}">
      <dsp:nvSpPr>
        <dsp:cNvPr id="0" name=""/>
        <dsp:cNvSpPr/>
      </dsp:nvSpPr>
      <dsp:spPr>
        <a:xfrm>
          <a:off x="3149300" y="594492"/>
          <a:ext cx="2762519" cy="1105007"/>
        </a:xfrm>
        <a:prstGeom prst="rect">
          <a:avLst/>
        </a:prstGeom>
        <a:solidFill>
          <a:schemeClr val="accent3">
            <a:hueOff val="3108557"/>
            <a:satOff val="-45988"/>
            <a:lumOff val="8628"/>
            <a:alphaOff val="0"/>
          </a:schemeClr>
        </a:solidFill>
        <a:ln w="1270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 </a:t>
          </a:r>
        </a:p>
      </dsp:txBody>
      <dsp:txXfrm>
        <a:off x="3149300" y="594492"/>
        <a:ext cx="2762519" cy="1105007"/>
      </dsp:txXfrm>
    </dsp:sp>
    <dsp:sp modelId="{FB9E0520-938E-473F-A832-792660AA50FC}">
      <dsp:nvSpPr>
        <dsp:cNvPr id="0" name=""/>
        <dsp:cNvSpPr/>
      </dsp:nvSpPr>
      <dsp:spPr>
        <a:xfrm>
          <a:off x="3149300" y="1699499"/>
          <a:ext cx="2762519" cy="2854800"/>
        </a:xfrm>
        <a:prstGeom prst="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Limited Scope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Time-Consuming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Limited Evaluation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High Turnover</a:t>
          </a:r>
        </a:p>
      </dsp:txBody>
      <dsp:txXfrm>
        <a:off x="3149300" y="1699499"/>
        <a:ext cx="2762519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374C0-C925-481C-9294-609645DE3C93}">
      <dsp:nvSpPr>
        <dsp:cNvPr id="0" name=""/>
        <dsp:cNvSpPr/>
      </dsp:nvSpPr>
      <dsp:spPr>
        <a:xfrm>
          <a:off x="434469" y="261460"/>
          <a:ext cx="1578452" cy="9470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Assurance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4469" y="261460"/>
        <a:ext cx="1578452" cy="947071"/>
      </dsp:txXfrm>
    </dsp:sp>
    <dsp:sp modelId="{71DDB206-B590-4889-B7D9-E18DE9760C33}">
      <dsp:nvSpPr>
        <dsp:cNvPr id="0" name=""/>
        <dsp:cNvSpPr/>
      </dsp:nvSpPr>
      <dsp:spPr>
        <a:xfrm>
          <a:off x="2438394" y="252472"/>
          <a:ext cx="1914536" cy="947071"/>
        </a:xfrm>
        <a:prstGeom prst="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Comprehensive Curriculum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38394" y="252472"/>
        <a:ext cx="1914536" cy="947071"/>
      </dsp:txXfrm>
    </dsp:sp>
    <dsp:sp modelId="{5BCDEF51-306C-4257-8DD2-F3105EF5F831}">
      <dsp:nvSpPr>
        <dsp:cNvPr id="0" name=""/>
        <dsp:cNvSpPr/>
      </dsp:nvSpPr>
      <dsp:spPr>
        <a:xfrm>
          <a:off x="4510776" y="252472"/>
          <a:ext cx="1578452" cy="947071"/>
        </a:xfrm>
        <a:prstGeom prst="rect">
          <a:avLst/>
        </a:prstGeom>
        <a:solidFill>
          <a:schemeClr val="accent2">
            <a:hueOff val="-3450629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Experienced Instructors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10776" y="252472"/>
        <a:ext cx="1578452" cy="947071"/>
      </dsp:txXfrm>
    </dsp:sp>
    <dsp:sp modelId="{2A68CABD-5AB6-440B-B50D-53FF92D700DD}">
      <dsp:nvSpPr>
        <dsp:cNvPr id="0" name=""/>
        <dsp:cNvSpPr/>
      </dsp:nvSpPr>
      <dsp:spPr>
        <a:xfrm>
          <a:off x="1989" y="1357389"/>
          <a:ext cx="1578452" cy="947071"/>
        </a:xfrm>
        <a:prstGeom prst="rect">
          <a:avLst/>
        </a:prstGeom>
        <a:solidFill>
          <a:schemeClr val="accent2">
            <a:hueOff val="-5175944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Practical Training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89" y="1357389"/>
        <a:ext cx="1578452" cy="947071"/>
      </dsp:txXfrm>
    </dsp:sp>
    <dsp:sp modelId="{9009D936-6BDC-4F8B-8B64-EA6E1ED16C56}">
      <dsp:nvSpPr>
        <dsp:cNvPr id="0" name=""/>
        <dsp:cNvSpPr/>
      </dsp:nvSpPr>
      <dsp:spPr>
        <a:xfrm>
          <a:off x="1738287" y="1357389"/>
          <a:ext cx="1578452" cy="947071"/>
        </a:xfrm>
        <a:prstGeom prst="rect">
          <a:avLst/>
        </a:prstGeom>
        <a:solidFill>
          <a:schemeClr val="accent2">
            <a:hueOff val="-6901259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Continuing Professional Development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38287" y="1357389"/>
        <a:ext cx="1578452" cy="947071"/>
      </dsp:txXfrm>
    </dsp:sp>
    <dsp:sp modelId="{1CAA6CFB-387C-4462-A161-CBA03842CFAE}">
      <dsp:nvSpPr>
        <dsp:cNvPr id="0" name=""/>
        <dsp:cNvSpPr/>
      </dsp:nvSpPr>
      <dsp:spPr>
        <a:xfrm>
          <a:off x="3474585" y="1357389"/>
          <a:ext cx="1578452" cy="947071"/>
        </a:xfrm>
        <a:prstGeom prst="rect">
          <a:avLst/>
        </a:prstGeom>
        <a:solidFill>
          <a:schemeClr val="accent2">
            <a:hueOff val="-8626573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Evaluation and Feedback</a:t>
          </a:r>
        </a:p>
      </dsp:txBody>
      <dsp:txXfrm>
        <a:off x="3474585" y="1357389"/>
        <a:ext cx="1578452" cy="947071"/>
      </dsp:txXfrm>
    </dsp:sp>
    <dsp:sp modelId="{6612A43C-E6FC-4340-829D-4D8EF8B4759B}">
      <dsp:nvSpPr>
        <dsp:cNvPr id="0" name=""/>
        <dsp:cNvSpPr/>
      </dsp:nvSpPr>
      <dsp:spPr>
        <a:xfrm>
          <a:off x="5210882" y="1357389"/>
          <a:ext cx="1578452" cy="947071"/>
        </a:xfrm>
        <a:prstGeom prst="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Accessible and Flexible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10882" y="1357389"/>
        <a:ext cx="1578452" cy="947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4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6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5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9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81A9B62-C0B4-402D-8286-001183E31728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059901-B8DD-408C-885E-F0AB8A8EE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0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D2B4F7-01EF-4D39-910D-07998C554CFF}"/>
              </a:ext>
            </a:extLst>
          </p:cNvPr>
          <p:cNvSpPr txBox="1"/>
          <p:nvPr/>
        </p:nvSpPr>
        <p:spPr>
          <a:xfrm>
            <a:off x="999766" y="2682738"/>
            <a:ext cx="9886950" cy="149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TRAINING FOR DOOR SUPERVISORS </a:t>
            </a:r>
          </a:p>
        </p:txBody>
      </p:sp>
    </p:spTree>
    <p:extLst>
      <p:ext uri="{BB962C8B-B14F-4D97-AF65-F5344CB8AC3E}">
        <p14:creationId xmlns:p14="http://schemas.microsoft.com/office/powerpoint/2010/main" val="315416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E94B-FD75-6B5B-21CD-2C08226F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38" y="238125"/>
            <a:ext cx="3932237" cy="6477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</a:p>
        </p:txBody>
      </p:sp>
      <p:pic>
        <p:nvPicPr>
          <p:cNvPr id="5" name="Picture 2" descr="SIA Door Supervisors Top Up Training Course | TMS Protection LTD">
            <a:extLst>
              <a:ext uri="{FF2B5EF4-FFF2-40B4-BE49-F238E27FC236}">
                <a16:creationId xmlns:a16="http://schemas.microsoft.com/office/drawing/2014/main" id="{CEB21C7E-4994-7829-5198-663577BAD8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67084"/>
            <a:ext cx="6096000" cy="35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3D33-EA5A-A4B8-355C-F8514B6D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244" y="1185860"/>
            <a:ext cx="5509006" cy="2181224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 is a door supervisor?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Licensed security operative who guards licensed premises such as pubs, bars and nightclubs (Rickett and Roman, 2013; Wilson, 2015).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2A536F-A6B2-875A-3D49-08AA954EFBD8}"/>
              </a:ext>
            </a:extLst>
          </p:cNvPr>
          <p:cNvSpPr txBox="1"/>
          <p:nvPr/>
        </p:nvSpPr>
        <p:spPr>
          <a:xfrm>
            <a:off x="6475802" y="5284294"/>
            <a:ext cx="5297098" cy="10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 supervisors are the largest licensed private security sector in the United Kingdom, overseen by the SIA (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Kostara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0" name="Picture 2" descr="Door Supervisor Course for SIA Licence | NVQ Training UK">
            <a:extLst>
              <a:ext uri="{FF2B5EF4-FFF2-40B4-BE49-F238E27FC236}">
                <a16:creationId xmlns:a16="http://schemas.microsoft.com/office/drawing/2014/main" id="{D6D525C2-B29C-41A0-EE71-90A1FAD28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80" y="0"/>
            <a:ext cx="5954620" cy="482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21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oor Supervisor - South East Security Services">
            <a:extLst>
              <a:ext uri="{FF2B5EF4-FFF2-40B4-BE49-F238E27FC236}">
                <a16:creationId xmlns:a16="http://schemas.microsoft.com/office/drawing/2014/main" id="{E3C015BC-652D-DD76-562D-3F9CD6C154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44" y="0"/>
            <a:ext cx="5886456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73D33-EA5A-A4B8-355C-F8514B6D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865" y="197200"/>
            <a:ext cx="6053135" cy="3612799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for door supervisors.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Two groups of six trainees each.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Delivered by qualified door supervisor trainers.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six-day training (16</a:t>
            </a:r>
            <a:r>
              <a:rPr lang="en-US" sz="2000" kern="1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21</a:t>
            </a:r>
            <a:r>
              <a:rPr lang="en-US" sz="2000" kern="100" baseline="30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January)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Carried out at </a:t>
            </a:r>
            <a:r>
              <a:rPr lang="en-US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Dankel</a:t>
            </a:r>
            <a:r>
              <a:rPr lang="en-US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office.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operatives working under the SIA (security industry Authority) and prospective security operatives.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1205A-1DEC-5947-97B1-41DC4C91D51E}"/>
              </a:ext>
            </a:extLst>
          </p:cNvPr>
          <p:cNvSpPr txBox="1"/>
          <p:nvPr/>
        </p:nvSpPr>
        <p:spPr>
          <a:xfrm>
            <a:off x="6238869" y="4371975"/>
            <a:ext cx="5782365" cy="2251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training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 of substandard professionalism, aggression, and illegal activities among door supervisors (</a:t>
            </a:r>
            <a:r>
              <a:rPr lang="en-US" sz="2000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Kostara</a:t>
            </a:r>
            <a:r>
              <a:rPr lang="en-US" sz="20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equip door supervisors with the necessary skills to carry out their duties effectively</a:t>
            </a:r>
          </a:p>
        </p:txBody>
      </p:sp>
      <p:pic>
        <p:nvPicPr>
          <p:cNvPr id="8196" name="Picture 4" descr="Level 2 Award for Working as a Door Supervisor within the Private Security  Industry - OrangeBox Training Solutions">
            <a:extLst>
              <a:ext uri="{FF2B5EF4-FFF2-40B4-BE49-F238E27FC236}">
                <a16:creationId xmlns:a16="http://schemas.microsoft.com/office/drawing/2014/main" id="{883CC467-8528-1372-4FD7-69301FB4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95750"/>
            <a:ext cx="6100087" cy="28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EA318BB-04C3-3823-B9BA-336B8DD86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191619"/>
              </p:ext>
            </p:extLst>
          </p:nvPr>
        </p:nvGraphicFramePr>
        <p:xfrm>
          <a:off x="529674" y="2411066"/>
          <a:ext cx="11071775" cy="1957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049A148-0BAF-40D9-76E0-3C67712C9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7950" y="4695616"/>
            <a:ext cx="2967527" cy="1957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046F6-1794-64BE-4747-118FB92017E1}"/>
              </a:ext>
            </a:extLst>
          </p:cNvPr>
          <p:cNvSpPr txBox="1"/>
          <p:nvPr/>
        </p:nvSpPr>
        <p:spPr>
          <a:xfrm>
            <a:off x="2162175" y="4072560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needs assessment steps (</a:t>
            </a: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2002; </a:t>
            </a:r>
            <a:r>
              <a:rPr lang="en-US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Denby</a:t>
            </a: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2010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246" name="Picture 6" descr="The Main Benefits and Importance of Training Needs Assessments – OCM  Solution">
            <a:extLst>
              <a:ext uri="{FF2B5EF4-FFF2-40B4-BE49-F238E27FC236}">
                <a16:creationId xmlns:a16="http://schemas.microsoft.com/office/drawing/2014/main" id="{C802AE6B-D882-DD0E-9A06-9DB22179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1911"/>
            <a:ext cx="4562475" cy="24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ive ways to improve training and development in the workplace">
            <a:extLst>
              <a:ext uri="{FF2B5EF4-FFF2-40B4-BE49-F238E27FC236}">
                <a16:creationId xmlns:a16="http://schemas.microsoft.com/office/drawing/2014/main" id="{AC57E2D8-268B-ACCE-2CD5-646F4D07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5" y="36730"/>
            <a:ext cx="4833942" cy="241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Training Needs Analysis (TNA) And Learner Needs Analysis (LNA)">
            <a:extLst>
              <a:ext uri="{FF2B5EF4-FFF2-40B4-BE49-F238E27FC236}">
                <a16:creationId xmlns:a16="http://schemas.microsoft.com/office/drawing/2014/main" id="{FEBE797F-47A1-7294-91E5-132E09F9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4527559"/>
            <a:ext cx="3705226" cy="229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A Guide to Conducting a Training Needs Analysis + Free Template">
            <a:extLst>
              <a:ext uri="{FF2B5EF4-FFF2-40B4-BE49-F238E27FC236}">
                <a16:creationId xmlns:a16="http://schemas.microsoft.com/office/drawing/2014/main" id="{BA668435-3D7C-993E-7468-D9ADAAA5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949" y="4772280"/>
            <a:ext cx="3705226" cy="204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19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F2A7034-7F3C-560E-0E4F-C0BE37D7C6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7936978"/>
              </p:ext>
            </p:extLst>
          </p:nvPr>
        </p:nvGraphicFramePr>
        <p:xfrm>
          <a:off x="488951" y="1110191"/>
          <a:ext cx="5911849" cy="5148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Door Supervisors London | European Security Services London | ESS">
            <a:extLst>
              <a:ext uri="{FF2B5EF4-FFF2-40B4-BE49-F238E27FC236}">
                <a16:creationId xmlns:a16="http://schemas.microsoft.com/office/drawing/2014/main" id="{4D54D419-DA44-3F9E-B3F9-E545CC89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976" y="860145"/>
            <a:ext cx="52768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20474-46B9-689A-CE56-B5B278F7FC13}"/>
              </a:ext>
            </a:extLst>
          </p:cNvPr>
          <p:cNvSpPr txBox="1"/>
          <p:nvPr/>
        </p:nvSpPr>
        <p:spPr>
          <a:xfrm>
            <a:off x="488951" y="337886"/>
            <a:ext cx="4533900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EVALUATION </a:t>
            </a:r>
          </a:p>
        </p:txBody>
      </p:sp>
    </p:spTree>
    <p:extLst>
      <p:ext uri="{BB962C8B-B14F-4D97-AF65-F5344CB8AC3E}">
        <p14:creationId xmlns:p14="http://schemas.microsoft.com/office/powerpoint/2010/main" val="298148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8AB5-BEBC-3955-61B5-94325C23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" y="351367"/>
            <a:ext cx="4352926" cy="701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</p:txBody>
      </p:sp>
      <p:pic>
        <p:nvPicPr>
          <p:cNvPr id="5122" name="Picture 2" descr="What Should a Door Supervisor Wear? - XAMAX®">
            <a:extLst>
              <a:ext uri="{FF2B5EF4-FFF2-40B4-BE49-F238E27FC236}">
                <a16:creationId xmlns:a16="http://schemas.microsoft.com/office/drawing/2014/main" id="{9EA978EC-1A62-DD10-AEAF-FFFE11F9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3914775"/>
            <a:ext cx="6453187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88FD9C-F7EC-67CD-5F6A-374EC721AC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436869"/>
              </p:ext>
            </p:extLst>
          </p:nvPr>
        </p:nvGraphicFramePr>
        <p:xfrm>
          <a:off x="104775" y="1205442"/>
          <a:ext cx="6791325" cy="2556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2" descr="Door Supervisor — Akon Security">
            <a:extLst>
              <a:ext uri="{FF2B5EF4-FFF2-40B4-BE49-F238E27FC236}">
                <a16:creationId xmlns:a16="http://schemas.microsoft.com/office/drawing/2014/main" id="{D3BA9984-8E66-421F-3BF5-59413E995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64318"/>
            <a:ext cx="5019675" cy="644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50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9635-436F-EA21-4592-CDA0E2FE3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36" y="402717"/>
            <a:ext cx="7729728" cy="118872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9CD3-4E10-DA6C-BC78-3729A2A9C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60" y="1971293"/>
            <a:ext cx="11456290" cy="4572381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Brown, J., 2002. Training needs assessment: A must for developing an effective training program.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personnel management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(4), pp.569-578.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Denby</a:t>
            </a: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2010. The importance of training needs analysis.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Industrial and commercial training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42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(3), pp.147-150.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kern="10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Kostara</a:t>
            </a: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F., 2021.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regulation of private security and its challenges in contemporary society: assessing the Security Industry Authority’s regulatory approach to door supervisors in the UK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(Doctoral dissertation, Cardiff University).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Rickett, B. and Roman, A., 2013. ‘Heroes and Matriarchs’: Working‐Class Femininities, Violence and Door Supervision Work.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Gender, Work &amp; Organization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(6), pp.664-677.</a:t>
            </a:r>
          </a:p>
          <a:p>
            <a:pPr marL="0" marR="0" algn="just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Wilson, A., 2015. </a:t>
            </a:r>
            <a:r>
              <a:rPr lang="en-US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Door Supervision: Location, Capability, Collaboration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(Doctoral dissertation, University of Sheffield).</a:t>
            </a:r>
          </a:p>
          <a:p>
            <a:pPr algn="just">
              <a:spcBef>
                <a:spcPts val="12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8428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189</TotalTime>
  <Words>375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Gill Sans MT</vt:lpstr>
      <vt:lpstr>Times New Roman</vt:lpstr>
      <vt:lpstr>Wingdings</vt:lpstr>
      <vt:lpstr>Parcel</vt:lpstr>
      <vt:lpstr>PowerPoint Presentation</vt:lpstr>
      <vt:lpstr>Background </vt:lpstr>
      <vt:lpstr>PowerPoint Presentation</vt:lpstr>
      <vt:lpstr>PowerPoint Presentation</vt:lpstr>
      <vt:lpstr>PowerPoint Presentation</vt:lpstr>
      <vt:lpstr>Recommendation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Owonikoko</dc:creator>
  <cp:lastModifiedBy>Tayo Owonikoko</cp:lastModifiedBy>
  <cp:revision>5</cp:revision>
  <dcterms:created xsi:type="dcterms:W3CDTF">2023-04-02T21:05:37Z</dcterms:created>
  <dcterms:modified xsi:type="dcterms:W3CDTF">2025-09-03T00:31:39Z</dcterms:modified>
</cp:coreProperties>
</file>