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65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CF8EC2-C579-48F5-9079-AD6E9E6A9E87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5BE2631-528B-4EEB-A2E0-314FEB98BCE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Reduction in production costs</a:t>
          </a:r>
        </a:p>
      </dgm:t>
    </dgm:pt>
    <dgm:pt modelId="{DA88893A-D522-42CE-B094-F88E2C105B84}" type="parTrans" cxnId="{B44DD256-A436-4EE0-9F37-705DDFE96542}">
      <dgm:prSet/>
      <dgm:spPr/>
      <dgm:t>
        <a:bodyPr/>
        <a:lstStyle/>
        <a:p>
          <a:endParaRPr lang="en-US"/>
        </a:p>
      </dgm:t>
    </dgm:pt>
    <dgm:pt modelId="{A5E17A62-19D8-449C-9CC7-9CA9045DF6CD}" type="sibTrans" cxnId="{B44DD256-A436-4EE0-9F37-705DDFE96542}">
      <dgm:prSet/>
      <dgm:spPr/>
      <dgm:t>
        <a:bodyPr/>
        <a:lstStyle/>
        <a:p>
          <a:endParaRPr lang="en-US"/>
        </a:p>
      </dgm:t>
    </dgm:pt>
    <dgm:pt modelId="{925E4E82-7774-44A4-8EA3-F09ED2E945A4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Brand strengthening </a:t>
          </a:r>
          <a:endParaRPr lang="en-US" dirty="0">
            <a:solidFill>
              <a:schemeClr val="tx1"/>
            </a:solidFill>
          </a:endParaRPr>
        </a:p>
      </dgm:t>
    </dgm:pt>
    <dgm:pt modelId="{59682AAC-2E83-4306-BA13-8699B823C89E}" type="parTrans" cxnId="{AC18735C-FCBC-4603-BE59-8022DC09C10F}">
      <dgm:prSet/>
      <dgm:spPr/>
      <dgm:t>
        <a:bodyPr/>
        <a:lstStyle/>
        <a:p>
          <a:endParaRPr lang="en-US"/>
        </a:p>
      </dgm:t>
    </dgm:pt>
    <dgm:pt modelId="{C752B4ED-A308-45E8-A5A2-EA6D292323D7}" type="sibTrans" cxnId="{AC18735C-FCBC-4603-BE59-8022DC09C10F}">
      <dgm:prSet/>
      <dgm:spPr/>
      <dgm:t>
        <a:bodyPr/>
        <a:lstStyle/>
        <a:p>
          <a:endParaRPr lang="en-US"/>
        </a:p>
      </dgm:t>
    </dgm:pt>
    <dgm:pt modelId="{01C29EAC-8BB1-4E88-9947-F3C5131DCDC5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Enhancing the value of products and services</a:t>
          </a:r>
          <a:endParaRPr lang="en-US" dirty="0">
            <a:solidFill>
              <a:schemeClr val="tx1"/>
            </a:solidFill>
          </a:endParaRPr>
        </a:p>
      </dgm:t>
    </dgm:pt>
    <dgm:pt modelId="{507357E1-9EDC-4EDB-9865-8D00F487A41A}" type="parTrans" cxnId="{01D60C2D-F219-44C7-9295-5390449A5B16}">
      <dgm:prSet/>
      <dgm:spPr/>
      <dgm:t>
        <a:bodyPr/>
        <a:lstStyle/>
        <a:p>
          <a:endParaRPr lang="en-US"/>
        </a:p>
      </dgm:t>
    </dgm:pt>
    <dgm:pt modelId="{D80B55A0-45BF-4F14-B99A-5389C431736B}" type="sibTrans" cxnId="{01D60C2D-F219-44C7-9295-5390449A5B16}">
      <dgm:prSet/>
      <dgm:spPr/>
      <dgm:t>
        <a:bodyPr/>
        <a:lstStyle/>
        <a:p>
          <a:endParaRPr lang="en-US"/>
        </a:p>
      </dgm:t>
    </dgm:pt>
    <dgm:pt modelId="{CDC0DB53-1B81-40CC-B27C-2C5D9299C156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Improves competitive advantage </a:t>
          </a:r>
          <a:endParaRPr lang="en-US" dirty="0">
            <a:solidFill>
              <a:schemeClr val="tx1"/>
            </a:solidFill>
          </a:endParaRPr>
        </a:p>
      </dgm:t>
    </dgm:pt>
    <dgm:pt modelId="{9EF68ADA-9C4E-4136-A640-621AF8E9613A}" type="parTrans" cxnId="{60C331FD-A80F-4DAA-AB2A-8975B76F673B}">
      <dgm:prSet/>
      <dgm:spPr/>
      <dgm:t>
        <a:bodyPr/>
        <a:lstStyle/>
        <a:p>
          <a:endParaRPr lang="en-US"/>
        </a:p>
      </dgm:t>
    </dgm:pt>
    <dgm:pt modelId="{3FB5639F-D134-4D53-BBF8-AA9CD5B2D86F}" type="sibTrans" cxnId="{60C331FD-A80F-4DAA-AB2A-8975B76F673B}">
      <dgm:prSet/>
      <dgm:spPr/>
      <dgm:t>
        <a:bodyPr/>
        <a:lstStyle/>
        <a:p>
          <a:endParaRPr lang="en-US"/>
        </a:p>
      </dgm:t>
    </dgm:pt>
    <dgm:pt modelId="{058EA417-402E-4441-8A27-972050DFA6D2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Conservation of natural resources </a:t>
          </a:r>
          <a:endParaRPr lang="en-US" dirty="0">
            <a:solidFill>
              <a:schemeClr val="tx1"/>
            </a:solidFill>
          </a:endParaRPr>
        </a:p>
      </dgm:t>
    </dgm:pt>
    <dgm:pt modelId="{A40FE3A5-EEC0-4A5B-B4C4-51BCDDFEFFCF}" type="parTrans" cxnId="{D4EAA2BC-677F-48F4-B496-4C88C64BF0F5}">
      <dgm:prSet/>
      <dgm:spPr/>
      <dgm:t>
        <a:bodyPr/>
        <a:lstStyle/>
        <a:p>
          <a:endParaRPr lang="en-US"/>
        </a:p>
      </dgm:t>
    </dgm:pt>
    <dgm:pt modelId="{2D399B73-39C1-4DE9-8298-C593DEF5DAD8}" type="sibTrans" cxnId="{D4EAA2BC-677F-48F4-B496-4C88C64BF0F5}">
      <dgm:prSet/>
      <dgm:spPr/>
      <dgm:t>
        <a:bodyPr/>
        <a:lstStyle/>
        <a:p>
          <a:endParaRPr lang="en-US"/>
        </a:p>
      </dgm:t>
    </dgm:pt>
    <dgm:pt modelId="{40FB3138-769F-42A4-A384-1D60CA35A1D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Improvement in employee and stakeholder confidence</a:t>
          </a:r>
          <a:endParaRPr lang="en-US" dirty="0">
            <a:solidFill>
              <a:schemeClr val="tx1"/>
            </a:solidFill>
          </a:endParaRPr>
        </a:p>
      </dgm:t>
    </dgm:pt>
    <dgm:pt modelId="{64C0E44B-6314-4FAC-BE6A-1FA3ABBCD8AA}" type="parTrans" cxnId="{4D1AFA18-C9E7-4A40-ADE7-6A8E261FFB3D}">
      <dgm:prSet/>
      <dgm:spPr/>
      <dgm:t>
        <a:bodyPr/>
        <a:lstStyle/>
        <a:p>
          <a:endParaRPr lang="en-US"/>
        </a:p>
      </dgm:t>
    </dgm:pt>
    <dgm:pt modelId="{A086EB18-5E29-4154-81B2-A89F2748E808}" type="sibTrans" cxnId="{4D1AFA18-C9E7-4A40-ADE7-6A8E261FFB3D}">
      <dgm:prSet/>
      <dgm:spPr/>
      <dgm:t>
        <a:bodyPr/>
        <a:lstStyle/>
        <a:p>
          <a:endParaRPr lang="en-US"/>
        </a:p>
      </dgm:t>
    </dgm:pt>
    <dgm:pt modelId="{2AF2B783-659F-4123-AE14-99A506CEF12A}" type="pres">
      <dgm:prSet presAssocID="{33CF8EC2-C579-48F5-9079-AD6E9E6A9E87}" presName="diagram" presStyleCnt="0">
        <dgm:presLayoutVars>
          <dgm:dir/>
          <dgm:resizeHandles val="exact"/>
        </dgm:presLayoutVars>
      </dgm:prSet>
      <dgm:spPr/>
    </dgm:pt>
    <dgm:pt modelId="{AF50CBEA-E19C-4367-B19A-6B6F50C400C0}" type="pres">
      <dgm:prSet presAssocID="{95BE2631-528B-4EEB-A2E0-314FEB98BCE1}" presName="node" presStyleLbl="node1" presStyleIdx="0" presStyleCnt="6">
        <dgm:presLayoutVars>
          <dgm:bulletEnabled val="1"/>
        </dgm:presLayoutVars>
      </dgm:prSet>
      <dgm:spPr/>
    </dgm:pt>
    <dgm:pt modelId="{83459A7C-E95E-45F6-BCB2-111B2271D027}" type="pres">
      <dgm:prSet presAssocID="{A5E17A62-19D8-449C-9CC7-9CA9045DF6CD}" presName="sibTrans" presStyleCnt="0"/>
      <dgm:spPr/>
    </dgm:pt>
    <dgm:pt modelId="{36A088E1-FADF-481D-A22B-6C8B04A143BE}" type="pres">
      <dgm:prSet presAssocID="{925E4E82-7774-44A4-8EA3-F09ED2E945A4}" presName="node" presStyleLbl="node1" presStyleIdx="1" presStyleCnt="6">
        <dgm:presLayoutVars>
          <dgm:bulletEnabled val="1"/>
        </dgm:presLayoutVars>
      </dgm:prSet>
      <dgm:spPr/>
    </dgm:pt>
    <dgm:pt modelId="{FFAF46AB-956D-4690-936B-B4EAC2EF524D}" type="pres">
      <dgm:prSet presAssocID="{C752B4ED-A308-45E8-A5A2-EA6D292323D7}" presName="sibTrans" presStyleCnt="0"/>
      <dgm:spPr/>
    </dgm:pt>
    <dgm:pt modelId="{568A8BAE-C621-4FD5-B21B-C552F902FEEF}" type="pres">
      <dgm:prSet presAssocID="{01C29EAC-8BB1-4E88-9947-F3C5131DCDC5}" presName="node" presStyleLbl="node1" presStyleIdx="2" presStyleCnt="6">
        <dgm:presLayoutVars>
          <dgm:bulletEnabled val="1"/>
        </dgm:presLayoutVars>
      </dgm:prSet>
      <dgm:spPr/>
    </dgm:pt>
    <dgm:pt modelId="{9F52F9DB-AF65-4FFC-92AA-1B88DFC00B6E}" type="pres">
      <dgm:prSet presAssocID="{D80B55A0-45BF-4F14-B99A-5389C431736B}" presName="sibTrans" presStyleCnt="0"/>
      <dgm:spPr/>
    </dgm:pt>
    <dgm:pt modelId="{69614CCF-8095-4778-85CF-A29F66C4E855}" type="pres">
      <dgm:prSet presAssocID="{CDC0DB53-1B81-40CC-B27C-2C5D9299C156}" presName="node" presStyleLbl="node1" presStyleIdx="3" presStyleCnt="6">
        <dgm:presLayoutVars>
          <dgm:bulletEnabled val="1"/>
        </dgm:presLayoutVars>
      </dgm:prSet>
      <dgm:spPr/>
    </dgm:pt>
    <dgm:pt modelId="{7C778109-1E8B-4E5F-9857-0A7E2E289616}" type="pres">
      <dgm:prSet presAssocID="{3FB5639F-D134-4D53-BBF8-AA9CD5B2D86F}" presName="sibTrans" presStyleCnt="0"/>
      <dgm:spPr/>
    </dgm:pt>
    <dgm:pt modelId="{DD8B7B0E-C750-40C6-A0BF-8304F037713A}" type="pres">
      <dgm:prSet presAssocID="{058EA417-402E-4441-8A27-972050DFA6D2}" presName="node" presStyleLbl="node1" presStyleIdx="4" presStyleCnt="6">
        <dgm:presLayoutVars>
          <dgm:bulletEnabled val="1"/>
        </dgm:presLayoutVars>
      </dgm:prSet>
      <dgm:spPr/>
    </dgm:pt>
    <dgm:pt modelId="{8AD07D8E-2BBB-4D61-BF11-ECC2AA66A86B}" type="pres">
      <dgm:prSet presAssocID="{2D399B73-39C1-4DE9-8298-C593DEF5DAD8}" presName="sibTrans" presStyleCnt="0"/>
      <dgm:spPr/>
    </dgm:pt>
    <dgm:pt modelId="{9A7F0A51-35F1-4F97-9DC6-0302D529797F}" type="pres">
      <dgm:prSet presAssocID="{40FB3138-769F-42A4-A384-1D60CA35A1DB}" presName="node" presStyleLbl="node1" presStyleIdx="5" presStyleCnt="6">
        <dgm:presLayoutVars>
          <dgm:bulletEnabled val="1"/>
        </dgm:presLayoutVars>
      </dgm:prSet>
      <dgm:spPr/>
    </dgm:pt>
  </dgm:ptLst>
  <dgm:cxnLst>
    <dgm:cxn modelId="{6D5DC70C-E5F4-4D52-85C6-1E03C66AC5C1}" type="presOf" srcId="{058EA417-402E-4441-8A27-972050DFA6D2}" destId="{DD8B7B0E-C750-40C6-A0BF-8304F037713A}" srcOrd="0" destOrd="0" presId="urn:microsoft.com/office/officeart/2005/8/layout/default"/>
    <dgm:cxn modelId="{E4A06B10-BA8D-459A-A610-180120A887CB}" type="presOf" srcId="{925E4E82-7774-44A4-8EA3-F09ED2E945A4}" destId="{36A088E1-FADF-481D-A22B-6C8B04A143BE}" srcOrd="0" destOrd="0" presId="urn:microsoft.com/office/officeart/2005/8/layout/default"/>
    <dgm:cxn modelId="{B4054014-E484-40C1-8F99-3C72817F5992}" type="presOf" srcId="{40FB3138-769F-42A4-A384-1D60CA35A1DB}" destId="{9A7F0A51-35F1-4F97-9DC6-0302D529797F}" srcOrd="0" destOrd="0" presId="urn:microsoft.com/office/officeart/2005/8/layout/default"/>
    <dgm:cxn modelId="{4D1AFA18-C9E7-4A40-ADE7-6A8E261FFB3D}" srcId="{33CF8EC2-C579-48F5-9079-AD6E9E6A9E87}" destId="{40FB3138-769F-42A4-A384-1D60CA35A1DB}" srcOrd="5" destOrd="0" parTransId="{64C0E44B-6314-4FAC-BE6A-1FA3ABBCD8AA}" sibTransId="{A086EB18-5E29-4154-81B2-A89F2748E808}"/>
    <dgm:cxn modelId="{2E0FA22C-ED6E-4F95-9F92-42A06D515FF1}" type="presOf" srcId="{01C29EAC-8BB1-4E88-9947-F3C5131DCDC5}" destId="{568A8BAE-C621-4FD5-B21B-C552F902FEEF}" srcOrd="0" destOrd="0" presId="urn:microsoft.com/office/officeart/2005/8/layout/default"/>
    <dgm:cxn modelId="{01D60C2D-F219-44C7-9295-5390449A5B16}" srcId="{33CF8EC2-C579-48F5-9079-AD6E9E6A9E87}" destId="{01C29EAC-8BB1-4E88-9947-F3C5131DCDC5}" srcOrd="2" destOrd="0" parTransId="{507357E1-9EDC-4EDB-9865-8D00F487A41A}" sibTransId="{D80B55A0-45BF-4F14-B99A-5389C431736B}"/>
    <dgm:cxn modelId="{AC18735C-FCBC-4603-BE59-8022DC09C10F}" srcId="{33CF8EC2-C579-48F5-9079-AD6E9E6A9E87}" destId="{925E4E82-7774-44A4-8EA3-F09ED2E945A4}" srcOrd="1" destOrd="0" parTransId="{59682AAC-2E83-4306-BA13-8699B823C89E}" sibTransId="{C752B4ED-A308-45E8-A5A2-EA6D292323D7}"/>
    <dgm:cxn modelId="{B44DD256-A436-4EE0-9F37-705DDFE96542}" srcId="{33CF8EC2-C579-48F5-9079-AD6E9E6A9E87}" destId="{95BE2631-528B-4EEB-A2E0-314FEB98BCE1}" srcOrd="0" destOrd="0" parTransId="{DA88893A-D522-42CE-B094-F88E2C105B84}" sibTransId="{A5E17A62-19D8-449C-9CC7-9CA9045DF6CD}"/>
    <dgm:cxn modelId="{F806A257-4A9F-4F8F-BFBD-00902FDDDB40}" type="presOf" srcId="{33CF8EC2-C579-48F5-9079-AD6E9E6A9E87}" destId="{2AF2B783-659F-4123-AE14-99A506CEF12A}" srcOrd="0" destOrd="0" presId="urn:microsoft.com/office/officeart/2005/8/layout/default"/>
    <dgm:cxn modelId="{D4EAA2BC-677F-48F4-B496-4C88C64BF0F5}" srcId="{33CF8EC2-C579-48F5-9079-AD6E9E6A9E87}" destId="{058EA417-402E-4441-8A27-972050DFA6D2}" srcOrd="4" destOrd="0" parTransId="{A40FE3A5-EEC0-4A5B-B4C4-51BCDDFEFFCF}" sibTransId="{2D399B73-39C1-4DE9-8298-C593DEF5DAD8}"/>
    <dgm:cxn modelId="{2B4255C8-ADF0-40EE-878D-B0A59269C555}" type="presOf" srcId="{95BE2631-528B-4EEB-A2E0-314FEB98BCE1}" destId="{AF50CBEA-E19C-4367-B19A-6B6F50C400C0}" srcOrd="0" destOrd="0" presId="urn:microsoft.com/office/officeart/2005/8/layout/default"/>
    <dgm:cxn modelId="{C5E849D4-4CDA-4C56-8874-CED65224F6F6}" type="presOf" srcId="{CDC0DB53-1B81-40CC-B27C-2C5D9299C156}" destId="{69614CCF-8095-4778-85CF-A29F66C4E855}" srcOrd="0" destOrd="0" presId="urn:microsoft.com/office/officeart/2005/8/layout/default"/>
    <dgm:cxn modelId="{60C331FD-A80F-4DAA-AB2A-8975B76F673B}" srcId="{33CF8EC2-C579-48F5-9079-AD6E9E6A9E87}" destId="{CDC0DB53-1B81-40CC-B27C-2C5D9299C156}" srcOrd="3" destOrd="0" parTransId="{9EF68ADA-9C4E-4136-A640-621AF8E9613A}" sibTransId="{3FB5639F-D134-4D53-BBF8-AA9CD5B2D86F}"/>
    <dgm:cxn modelId="{6C31761A-FD0B-4AC0-AE9C-61D0539FD61A}" type="presParOf" srcId="{2AF2B783-659F-4123-AE14-99A506CEF12A}" destId="{AF50CBEA-E19C-4367-B19A-6B6F50C400C0}" srcOrd="0" destOrd="0" presId="urn:microsoft.com/office/officeart/2005/8/layout/default"/>
    <dgm:cxn modelId="{E4130916-2B3C-434B-A65E-B65102650979}" type="presParOf" srcId="{2AF2B783-659F-4123-AE14-99A506CEF12A}" destId="{83459A7C-E95E-45F6-BCB2-111B2271D027}" srcOrd="1" destOrd="0" presId="urn:microsoft.com/office/officeart/2005/8/layout/default"/>
    <dgm:cxn modelId="{EF19A3C8-6925-4A2A-8712-089DD1EA440C}" type="presParOf" srcId="{2AF2B783-659F-4123-AE14-99A506CEF12A}" destId="{36A088E1-FADF-481D-A22B-6C8B04A143BE}" srcOrd="2" destOrd="0" presId="urn:microsoft.com/office/officeart/2005/8/layout/default"/>
    <dgm:cxn modelId="{314E82A5-9229-4406-A13C-E315D3A04631}" type="presParOf" srcId="{2AF2B783-659F-4123-AE14-99A506CEF12A}" destId="{FFAF46AB-956D-4690-936B-B4EAC2EF524D}" srcOrd="3" destOrd="0" presId="urn:microsoft.com/office/officeart/2005/8/layout/default"/>
    <dgm:cxn modelId="{B1F28112-A831-4F98-BEEF-15F9BAAC76DB}" type="presParOf" srcId="{2AF2B783-659F-4123-AE14-99A506CEF12A}" destId="{568A8BAE-C621-4FD5-B21B-C552F902FEEF}" srcOrd="4" destOrd="0" presId="urn:microsoft.com/office/officeart/2005/8/layout/default"/>
    <dgm:cxn modelId="{39E9426B-F2DA-4DB3-A6BD-50EF81590DE1}" type="presParOf" srcId="{2AF2B783-659F-4123-AE14-99A506CEF12A}" destId="{9F52F9DB-AF65-4FFC-92AA-1B88DFC00B6E}" srcOrd="5" destOrd="0" presId="urn:microsoft.com/office/officeart/2005/8/layout/default"/>
    <dgm:cxn modelId="{46261F5B-B0D4-443F-AD4F-BEF45BB3E461}" type="presParOf" srcId="{2AF2B783-659F-4123-AE14-99A506CEF12A}" destId="{69614CCF-8095-4778-85CF-A29F66C4E855}" srcOrd="6" destOrd="0" presId="urn:microsoft.com/office/officeart/2005/8/layout/default"/>
    <dgm:cxn modelId="{A0FD7CC0-E6EA-4629-82DD-5C7B8732D46E}" type="presParOf" srcId="{2AF2B783-659F-4123-AE14-99A506CEF12A}" destId="{7C778109-1E8B-4E5F-9857-0A7E2E289616}" srcOrd="7" destOrd="0" presId="urn:microsoft.com/office/officeart/2005/8/layout/default"/>
    <dgm:cxn modelId="{FECD2D0B-9A47-4488-83FA-12D4612948B2}" type="presParOf" srcId="{2AF2B783-659F-4123-AE14-99A506CEF12A}" destId="{DD8B7B0E-C750-40C6-A0BF-8304F037713A}" srcOrd="8" destOrd="0" presId="urn:microsoft.com/office/officeart/2005/8/layout/default"/>
    <dgm:cxn modelId="{5BBE90EE-6AC3-4F93-99EB-4C1C33FEC829}" type="presParOf" srcId="{2AF2B783-659F-4123-AE14-99A506CEF12A}" destId="{8AD07D8E-2BBB-4D61-BF11-ECC2AA66A86B}" srcOrd="9" destOrd="0" presId="urn:microsoft.com/office/officeart/2005/8/layout/default"/>
    <dgm:cxn modelId="{1898EF16-0E3A-461C-ABE3-75B06F187124}" type="presParOf" srcId="{2AF2B783-659F-4123-AE14-99A506CEF12A}" destId="{9A7F0A51-35F1-4F97-9DC6-0302D529797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303E37-3CE9-4299-8293-578B44438808}" type="doc">
      <dgm:prSet loTypeId="urn:microsoft.com/office/officeart/2005/8/layout/radial1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59B3917-EAF5-4CDA-986D-4B254ED1E70F}">
      <dgm:prSet phldrT="[Text]" custT="1"/>
      <dgm:spPr/>
      <dgm:t>
        <a:bodyPr/>
        <a:lstStyle/>
        <a:p>
          <a:r>
            <a:rPr lang="en-US" sz="1800" b="1" dirty="0"/>
            <a:t>EMS (Adoption of environmental policy)</a:t>
          </a:r>
        </a:p>
      </dgm:t>
    </dgm:pt>
    <dgm:pt modelId="{1D900D3D-5334-4FEA-9C46-0C933FB80633}" type="parTrans" cxnId="{CE3F7386-DB2A-4FCD-94DD-04B9A78171A9}">
      <dgm:prSet/>
      <dgm:spPr/>
      <dgm:t>
        <a:bodyPr/>
        <a:lstStyle/>
        <a:p>
          <a:endParaRPr lang="en-US"/>
        </a:p>
      </dgm:t>
    </dgm:pt>
    <dgm:pt modelId="{5694D02B-B189-4549-87CD-21DDE21D6B41}" type="sibTrans" cxnId="{CE3F7386-DB2A-4FCD-94DD-04B9A78171A9}">
      <dgm:prSet/>
      <dgm:spPr/>
      <dgm:t>
        <a:bodyPr/>
        <a:lstStyle/>
        <a:p>
          <a:endParaRPr lang="en-US"/>
        </a:p>
      </dgm:t>
    </dgm:pt>
    <dgm:pt modelId="{C3E07AD8-8446-4F7C-B162-64BD83458003}">
      <dgm:prSet custT="1"/>
      <dgm:spPr/>
      <dgm:t>
        <a:bodyPr/>
        <a:lstStyle/>
        <a:p>
          <a:r>
            <a:rPr lang="en-US" sz="1400" dirty="0"/>
            <a:t>Environmental management such as reduction in pollution, waste, energy and natural resources </a:t>
          </a:r>
        </a:p>
      </dgm:t>
    </dgm:pt>
    <dgm:pt modelId="{2DB43F19-6A65-435D-9851-B8E92CAF0577}" type="parTrans" cxnId="{734EA2B4-5913-4A0A-8A69-647A5FF82957}">
      <dgm:prSet/>
      <dgm:spPr/>
      <dgm:t>
        <a:bodyPr/>
        <a:lstStyle/>
        <a:p>
          <a:endParaRPr lang="en-US"/>
        </a:p>
      </dgm:t>
    </dgm:pt>
    <dgm:pt modelId="{5B87B601-C8E9-4468-BC21-74065437DA4E}" type="sibTrans" cxnId="{734EA2B4-5913-4A0A-8A69-647A5FF82957}">
      <dgm:prSet/>
      <dgm:spPr/>
      <dgm:t>
        <a:bodyPr/>
        <a:lstStyle/>
        <a:p>
          <a:endParaRPr lang="en-US"/>
        </a:p>
      </dgm:t>
    </dgm:pt>
    <dgm:pt modelId="{2DF4FA74-D065-4FAB-A940-92817F00A15D}">
      <dgm:prSet custT="1"/>
      <dgm:spPr/>
      <dgm:t>
        <a:bodyPr/>
        <a:lstStyle/>
        <a:p>
          <a:r>
            <a:rPr lang="en-US" sz="1400" dirty="0"/>
            <a:t>Objectives and targets</a:t>
          </a:r>
        </a:p>
      </dgm:t>
    </dgm:pt>
    <dgm:pt modelId="{D8A73353-F28F-4813-ABC4-FA0FEC535841}" type="parTrans" cxnId="{1392D284-BB58-47CC-9918-454356695CC4}">
      <dgm:prSet/>
      <dgm:spPr/>
      <dgm:t>
        <a:bodyPr/>
        <a:lstStyle/>
        <a:p>
          <a:endParaRPr lang="en-US"/>
        </a:p>
      </dgm:t>
    </dgm:pt>
    <dgm:pt modelId="{A00CB5E5-BFA6-48F1-83E8-5B36EE12399F}" type="sibTrans" cxnId="{1392D284-BB58-47CC-9918-454356695CC4}">
      <dgm:prSet/>
      <dgm:spPr/>
      <dgm:t>
        <a:bodyPr/>
        <a:lstStyle/>
        <a:p>
          <a:endParaRPr lang="en-US"/>
        </a:p>
      </dgm:t>
    </dgm:pt>
    <dgm:pt modelId="{B0FC9C4D-2CAB-4B76-8960-DF9E4E9A2D32}">
      <dgm:prSet custT="1"/>
      <dgm:spPr/>
      <dgm:t>
        <a:bodyPr/>
        <a:lstStyle/>
        <a:p>
          <a:r>
            <a:rPr lang="en-US" sz="1400" dirty="0"/>
            <a:t>Review of the company’s environmental performance</a:t>
          </a:r>
        </a:p>
      </dgm:t>
    </dgm:pt>
    <dgm:pt modelId="{B8302234-0845-444E-B0FA-D986CB9EB1BB}" type="parTrans" cxnId="{04145358-97FB-46D3-A539-6B07967F1344}">
      <dgm:prSet/>
      <dgm:spPr/>
      <dgm:t>
        <a:bodyPr/>
        <a:lstStyle/>
        <a:p>
          <a:endParaRPr lang="en-US"/>
        </a:p>
      </dgm:t>
    </dgm:pt>
    <dgm:pt modelId="{36D235E8-75A3-4763-9E4B-3AB6381DE1D5}" type="sibTrans" cxnId="{04145358-97FB-46D3-A539-6B07967F1344}">
      <dgm:prSet/>
      <dgm:spPr/>
      <dgm:t>
        <a:bodyPr/>
        <a:lstStyle/>
        <a:p>
          <a:endParaRPr lang="en-US"/>
        </a:p>
      </dgm:t>
    </dgm:pt>
    <dgm:pt modelId="{A1F98E83-22CC-43AA-8134-3ED31107526F}">
      <dgm:prSet custT="1"/>
      <dgm:spPr/>
      <dgm:t>
        <a:bodyPr/>
        <a:lstStyle/>
        <a:p>
          <a:r>
            <a:rPr lang="en-US" sz="1400" dirty="0"/>
            <a:t>Environmental report</a:t>
          </a:r>
        </a:p>
      </dgm:t>
    </dgm:pt>
    <dgm:pt modelId="{B86F1E08-FA17-4C96-986C-344F9F6FCBFE}" type="parTrans" cxnId="{F819A37A-0436-44BF-9CD9-E5CB963075BB}">
      <dgm:prSet/>
      <dgm:spPr/>
      <dgm:t>
        <a:bodyPr/>
        <a:lstStyle/>
        <a:p>
          <a:endParaRPr lang="en-US"/>
        </a:p>
      </dgm:t>
    </dgm:pt>
    <dgm:pt modelId="{65157989-E913-4589-86EB-622D4AA4AFED}" type="sibTrans" cxnId="{F819A37A-0436-44BF-9CD9-E5CB963075BB}">
      <dgm:prSet/>
      <dgm:spPr/>
      <dgm:t>
        <a:bodyPr/>
        <a:lstStyle/>
        <a:p>
          <a:endParaRPr lang="en-US"/>
        </a:p>
      </dgm:t>
    </dgm:pt>
    <dgm:pt modelId="{CC33DD37-77AE-49DC-B65C-5972121EC454}" type="pres">
      <dgm:prSet presAssocID="{48303E37-3CE9-4299-8293-578B4443880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577C9DB-A14D-45BE-82F1-91D671861DB3}" type="pres">
      <dgm:prSet presAssocID="{159B3917-EAF5-4CDA-986D-4B254ED1E70F}" presName="centerShape" presStyleLbl="node0" presStyleIdx="0" presStyleCnt="1" custScaleX="240391" custScaleY="116547"/>
      <dgm:spPr/>
    </dgm:pt>
    <dgm:pt modelId="{3728693D-1B09-4111-A85E-3A4D6CC83FF2}" type="pres">
      <dgm:prSet presAssocID="{2DB43F19-6A65-435D-9851-B8E92CAF0577}" presName="Name9" presStyleLbl="parChTrans1D2" presStyleIdx="0" presStyleCnt="4"/>
      <dgm:spPr/>
    </dgm:pt>
    <dgm:pt modelId="{8F8ED94D-997F-4BC9-AF1E-7FAAA5C0A180}" type="pres">
      <dgm:prSet presAssocID="{2DB43F19-6A65-435D-9851-B8E92CAF0577}" presName="connTx" presStyleLbl="parChTrans1D2" presStyleIdx="0" presStyleCnt="4"/>
      <dgm:spPr/>
    </dgm:pt>
    <dgm:pt modelId="{C8B0A2D6-6991-40DF-BE82-7E35F73444C3}" type="pres">
      <dgm:prSet presAssocID="{C3E07AD8-8446-4F7C-B162-64BD83458003}" presName="node" presStyleLbl="node1" presStyleIdx="0" presStyleCnt="4" custScaleX="284189" custScaleY="78543" custRadScaleRad="108081" custRadScaleInc="-1901">
        <dgm:presLayoutVars>
          <dgm:bulletEnabled val="1"/>
        </dgm:presLayoutVars>
      </dgm:prSet>
      <dgm:spPr/>
    </dgm:pt>
    <dgm:pt modelId="{551D3873-46F0-4DA7-8247-485391D9819C}" type="pres">
      <dgm:prSet presAssocID="{D8A73353-F28F-4813-ABC4-FA0FEC535841}" presName="Name9" presStyleLbl="parChTrans1D2" presStyleIdx="1" presStyleCnt="4"/>
      <dgm:spPr/>
    </dgm:pt>
    <dgm:pt modelId="{1493BC9E-C788-4E9C-BD71-DA81F94FB018}" type="pres">
      <dgm:prSet presAssocID="{D8A73353-F28F-4813-ABC4-FA0FEC535841}" presName="connTx" presStyleLbl="parChTrans1D2" presStyleIdx="1" presStyleCnt="4"/>
      <dgm:spPr/>
    </dgm:pt>
    <dgm:pt modelId="{628EF98F-EEE5-499C-941E-1D3F94C727AA}" type="pres">
      <dgm:prSet presAssocID="{2DF4FA74-D065-4FAB-A940-92817F00A15D}" presName="node" presStyleLbl="node1" presStyleIdx="1" presStyleCnt="4" custScaleX="181045" custScaleY="66187" custRadScaleRad="215002" custRadScaleInc="1900">
        <dgm:presLayoutVars>
          <dgm:bulletEnabled val="1"/>
        </dgm:presLayoutVars>
      </dgm:prSet>
      <dgm:spPr/>
    </dgm:pt>
    <dgm:pt modelId="{D875D449-8130-4CF4-B05F-4C5B0A26C454}" type="pres">
      <dgm:prSet presAssocID="{B8302234-0845-444E-B0FA-D986CB9EB1BB}" presName="Name9" presStyleLbl="parChTrans1D2" presStyleIdx="2" presStyleCnt="4"/>
      <dgm:spPr/>
    </dgm:pt>
    <dgm:pt modelId="{A5A954B0-BF11-41E2-9271-D2CD726D4442}" type="pres">
      <dgm:prSet presAssocID="{B8302234-0845-444E-B0FA-D986CB9EB1BB}" presName="connTx" presStyleLbl="parChTrans1D2" presStyleIdx="2" presStyleCnt="4"/>
      <dgm:spPr/>
    </dgm:pt>
    <dgm:pt modelId="{904BABE6-5056-4DCA-A7AA-B9B6A945592B}" type="pres">
      <dgm:prSet presAssocID="{B0FC9C4D-2CAB-4B76-8960-DF9E4E9A2D32}" presName="node" presStyleLbl="node1" presStyleIdx="2" presStyleCnt="4" custScaleX="248908" custScaleY="53999" custRadScaleRad="114142" custRadScaleInc="-1450">
        <dgm:presLayoutVars>
          <dgm:bulletEnabled val="1"/>
        </dgm:presLayoutVars>
      </dgm:prSet>
      <dgm:spPr/>
    </dgm:pt>
    <dgm:pt modelId="{542F96C1-9678-47A0-8E60-3FF58E3D9CD2}" type="pres">
      <dgm:prSet presAssocID="{B86F1E08-FA17-4C96-986C-344F9F6FCBFE}" presName="Name9" presStyleLbl="parChTrans1D2" presStyleIdx="3" presStyleCnt="4"/>
      <dgm:spPr/>
    </dgm:pt>
    <dgm:pt modelId="{AFEA1EAD-8803-4845-9B52-9E6D06FFC6FD}" type="pres">
      <dgm:prSet presAssocID="{B86F1E08-FA17-4C96-986C-344F9F6FCBFE}" presName="connTx" presStyleLbl="parChTrans1D2" presStyleIdx="3" presStyleCnt="4"/>
      <dgm:spPr/>
    </dgm:pt>
    <dgm:pt modelId="{4A844795-5ABB-438E-91C7-83EF6AACBE79}" type="pres">
      <dgm:prSet presAssocID="{A1F98E83-22CC-43AA-8134-3ED31107526F}" presName="node" presStyleLbl="node1" presStyleIdx="3" presStyleCnt="4" custScaleX="177035" custScaleY="72174" custRadScaleRad="203690" custRadScaleInc="1113">
        <dgm:presLayoutVars>
          <dgm:bulletEnabled val="1"/>
        </dgm:presLayoutVars>
      </dgm:prSet>
      <dgm:spPr/>
    </dgm:pt>
  </dgm:ptLst>
  <dgm:cxnLst>
    <dgm:cxn modelId="{2C6F7906-CE03-46A1-989A-438B15F8CB01}" type="presOf" srcId="{B8302234-0845-444E-B0FA-D986CB9EB1BB}" destId="{D875D449-8130-4CF4-B05F-4C5B0A26C454}" srcOrd="0" destOrd="0" presId="urn:microsoft.com/office/officeart/2005/8/layout/radial1"/>
    <dgm:cxn modelId="{F3B29C27-5A9C-4362-84EC-6649032E900E}" type="presOf" srcId="{2DF4FA74-D065-4FAB-A940-92817F00A15D}" destId="{628EF98F-EEE5-499C-941E-1D3F94C727AA}" srcOrd="0" destOrd="0" presId="urn:microsoft.com/office/officeart/2005/8/layout/radial1"/>
    <dgm:cxn modelId="{6674C92D-E49F-45F0-9EA3-4F6A454589B5}" type="presOf" srcId="{48303E37-3CE9-4299-8293-578B44438808}" destId="{CC33DD37-77AE-49DC-B65C-5972121EC454}" srcOrd="0" destOrd="0" presId="urn:microsoft.com/office/officeart/2005/8/layout/radial1"/>
    <dgm:cxn modelId="{51B22331-3799-41A2-986A-6509E5FDDCBE}" type="presOf" srcId="{A1F98E83-22CC-43AA-8134-3ED31107526F}" destId="{4A844795-5ABB-438E-91C7-83EF6AACBE79}" srcOrd="0" destOrd="0" presId="urn:microsoft.com/office/officeart/2005/8/layout/radial1"/>
    <dgm:cxn modelId="{23E07833-DBB3-4B6E-A4AD-CBF792C4C55D}" type="presOf" srcId="{159B3917-EAF5-4CDA-986D-4B254ED1E70F}" destId="{1577C9DB-A14D-45BE-82F1-91D671861DB3}" srcOrd="0" destOrd="0" presId="urn:microsoft.com/office/officeart/2005/8/layout/radial1"/>
    <dgm:cxn modelId="{DD7CB95E-D552-4D81-9F30-7E95869BE8F5}" type="presOf" srcId="{D8A73353-F28F-4813-ABC4-FA0FEC535841}" destId="{1493BC9E-C788-4E9C-BD71-DA81F94FB018}" srcOrd="1" destOrd="0" presId="urn:microsoft.com/office/officeart/2005/8/layout/radial1"/>
    <dgm:cxn modelId="{04145358-97FB-46D3-A539-6B07967F1344}" srcId="{159B3917-EAF5-4CDA-986D-4B254ED1E70F}" destId="{B0FC9C4D-2CAB-4B76-8960-DF9E4E9A2D32}" srcOrd="2" destOrd="0" parTransId="{B8302234-0845-444E-B0FA-D986CB9EB1BB}" sibTransId="{36D235E8-75A3-4763-9E4B-3AB6381DE1D5}"/>
    <dgm:cxn modelId="{F819A37A-0436-44BF-9CD9-E5CB963075BB}" srcId="{159B3917-EAF5-4CDA-986D-4B254ED1E70F}" destId="{A1F98E83-22CC-43AA-8134-3ED31107526F}" srcOrd="3" destOrd="0" parTransId="{B86F1E08-FA17-4C96-986C-344F9F6FCBFE}" sibTransId="{65157989-E913-4589-86EB-622D4AA4AFED}"/>
    <dgm:cxn modelId="{06BAAB81-A876-4CC2-AB81-B8D90D08D9D9}" type="presOf" srcId="{2DB43F19-6A65-435D-9851-B8E92CAF0577}" destId="{8F8ED94D-997F-4BC9-AF1E-7FAAA5C0A180}" srcOrd="1" destOrd="0" presId="urn:microsoft.com/office/officeart/2005/8/layout/radial1"/>
    <dgm:cxn modelId="{4A5E2E82-0BCF-4493-92CD-A62A6ED27187}" type="presOf" srcId="{B0FC9C4D-2CAB-4B76-8960-DF9E4E9A2D32}" destId="{904BABE6-5056-4DCA-A7AA-B9B6A945592B}" srcOrd="0" destOrd="0" presId="urn:microsoft.com/office/officeart/2005/8/layout/radial1"/>
    <dgm:cxn modelId="{1392D284-BB58-47CC-9918-454356695CC4}" srcId="{159B3917-EAF5-4CDA-986D-4B254ED1E70F}" destId="{2DF4FA74-D065-4FAB-A940-92817F00A15D}" srcOrd="1" destOrd="0" parTransId="{D8A73353-F28F-4813-ABC4-FA0FEC535841}" sibTransId="{A00CB5E5-BFA6-48F1-83E8-5B36EE12399F}"/>
    <dgm:cxn modelId="{CE3F7386-DB2A-4FCD-94DD-04B9A78171A9}" srcId="{48303E37-3CE9-4299-8293-578B44438808}" destId="{159B3917-EAF5-4CDA-986D-4B254ED1E70F}" srcOrd="0" destOrd="0" parTransId="{1D900D3D-5334-4FEA-9C46-0C933FB80633}" sibTransId="{5694D02B-B189-4549-87CD-21DDE21D6B41}"/>
    <dgm:cxn modelId="{B52DD591-05BE-4423-BAC0-171757AD0F57}" type="presOf" srcId="{C3E07AD8-8446-4F7C-B162-64BD83458003}" destId="{C8B0A2D6-6991-40DF-BE82-7E35F73444C3}" srcOrd="0" destOrd="0" presId="urn:microsoft.com/office/officeart/2005/8/layout/radial1"/>
    <dgm:cxn modelId="{04246695-E281-40BB-93F9-80BA46B5FFE1}" type="presOf" srcId="{B86F1E08-FA17-4C96-986C-344F9F6FCBFE}" destId="{AFEA1EAD-8803-4845-9B52-9E6D06FFC6FD}" srcOrd="1" destOrd="0" presId="urn:microsoft.com/office/officeart/2005/8/layout/radial1"/>
    <dgm:cxn modelId="{9B6536A2-440B-446E-8338-21DDA14F6BDD}" type="presOf" srcId="{D8A73353-F28F-4813-ABC4-FA0FEC535841}" destId="{551D3873-46F0-4DA7-8247-485391D9819C}" srcOrd="0" destOrd="0" presId="urn:microsoft.com/office/officeart/2005/8/layout/radial1"/>
    <dgm:cxn modelId="{734EA2B4-5913-4A0A-8A69-647A5FF82957}" srcId="{159B3917-EAF5-4CDA-986D-4B254ED1E70F}" destId="{C3E07AD8-8446-4F7C-B162-64BD83458003}" srcOrd="0" destOrd="0" parTransId="{2DB43F19-6A65-435D-9851-B8E92CAF0577}" sibTransId="{5B87B601-C8E9-4468-BC21-74065437DA4E}"/>
    <dgm:cxn modelId="{2216B6C1-FC5C-4C58-9E34-C20D7AC8B227}" type="presOf" srcId="{B86F1E08-FA17-4C96-986C-344F9F6FCBFE}" destId="{542F96C1-9678-47A0-8E60-3FF58E3D9CD2}" srcOrd="0" destOrd="0" presId="urn:microsoft.com/office/officeart/2005/8/layout/radial1"/>
    <dgm:cxn modelId="{60BC82C6-B06C-49FB-9DE1-9C57FB698E1E}" type="presOf" srcId="{B8302234-0845-444E-B0FA-D986CB9EB1BB}" destId="{A5A954B0-BF11-41E2-9271-D2CD726D4442}" srcOrd="1" destOrd="0" presId="urn:microsoft.com/office/officeart/2005/8/layout/radial1"/>
    <dgm:cxn modelId="{3D8C43C9-BD5C-4412-9837-057E5F60F8B6}" type="presOf" srcId="{2DB43F19-6A65-435D-9851-B8E92CAF0577}" destId="{3728693D-1B09-4111-A85E-3A4D6CC83FF2}" srcOrd="0" destOrd="0" presId="urn:microsoft.com/office/officeart/2005/8/layout/radial1"/>
    <dgm:cxn modelId="{ADD26D74-AD55-422C-A06D-26E63FEEE9E9}" type="presParOf" srcId="{CC33DD37-77AE-49DC-B65C-5972121EC454}" destId="{1577C9DB-A14D-45BE-82F1-91D671861DB3}" srcOrd="0" destOrd="0" presId="urn:microsoft.com/office/officeart/2005/8/layout/radial1"/>
    <dgm:cxn modelId="{DAB11656-22EF-44FC-99F7-3C173158CE75}" type="presParOf" srcId="{CC33DD37-77AE-49DC-B65C-5972121EC454}" destId="{3728693D-1B09-4111-A85E-3A4D6CC83FF2}" srcOrd="1" destOrd="0" presId="urn:microsoft.com/office/officeart/2005/8/layout/radial1"/>
    <dgm:cxn modelId="{882D38F4-7E80-43FE-8C18-5DB948E9E023}" type="presParOf" srcId="{3728693D-1B09-4111-A85E-3A4D6CC83FF2}" destId="{8F8ED94D-997F-4BC9-AF1E-7FAAA5C0A180}" srcOrd="0" destOrd="0" presId="urn:microsoft.com/office/officeart/2005/8/layout/radial1"/>
    <dgm:cxn modelId="{71AA2706-173C-4B18-A059-F3A850C8BE65}" type="presParOf" srcId="{CC33DD37-77AE-49DC-B65C-5972121EC454}" destId="{C8B0A2D6-6991-40DF-BE82-7E35F73444C3}" srcOrd="2" destOrd="0" presId="urn:microsoft.com/office/officeart/2005/8/layout/radial1"/>
    <dgm:cxn modelId="{5F2C8A47-1B9F-41C6-8C75-D815C15E0E46}" type="presParOf" srcId="{CC33DD37-77AE-49DC-B65C-5972121EC454}" destId="{551D3873-46F0-4DA7-8247-485391D9819C}" srcOrd="3" destOrd="0" presId="urn:microsoft.com/office/officeart/2005/8/layout/radial1"/>
    <dgm:cxn modelId="{6D7D0CD8-F1EA-4CB9-904B-38607C13AA6E}" type="presParOf" srcId="{551D3873-46F0-4DA7-8247-485391D9819C}" destId="{1493BC9E-C788-4E9C-BD71-DA81F94FB018}" srcOrd="0" destOrd="0" presId="urn:microsoft.com/office/officeart/2005/8/layout/radial1"/>
    <dgm:cxn modelId="{0539C115-4DD6-46E4-8E49-793CA4986953}" type="presParOf" srcId="{CC33DD37-77AE-49DC-B65C-5972121EC454}" destId="{628EF98F-EEE5-499C-941E-1D3F94C727AA}" srcOrd="4" destOrd="0" presId="urn:microsoft.com/office/officeart/2005/8/layout/radial1"/>
    <dgm:cxn modelId="{A85A603D-4C5C-4EB3-BBC7-3B63A93B80B9}" type="presParOf" srcId="{CC33DD37-77AE-49DC-B65C-5972121EC454}" destId="{D875D449-8130-4CF4-B05F-4C5B0A26C454}" srcOrd="5" destOrd="0" presId="urn:microsoft.com/office/officeart/2005/8/layout/radial1"/>
    <dgm:cxn modelId="{0EF54A45-4387-40A1-839D-12BFFA692FC7}" type="presParOf" srcId="{D875D449-8130-4CF4-B05F-4C5B0A26C454}" destId="{A5A954B0-BF11-41E2-9271-D2CD726D4442}" srcOrd="0" destOrd="0" presId="urn:microsoft.com/office/officeart/2005/8/layout/radial1"/>
    <dgm:cxn modelId="{DC84D833-6F5A-46B4-89A8-14F2FAF02B64}" type="presParOf" srcId="{CC33DD37-77AE-49DC-B65C-5972121EC454}" destId="{904BABE6-5056-4DCA-A7AA-B9B6A945592B}" srcOrd="6" destOrd="0" presId="urn:microsoft.com/office/officeart/2005/8/layout/radial1"/>
    <dgm:cxn modelId="{69F43D98-01B4-44A0-BBA1-69DBB04F7103}" type="presParOf" srcId="{CC33DD37-77AE-49DC-B65C-5972121EC454}" destId="{542F96C1-9678-47A0-8E60-3FF58E3D9CD2}" srcOrd="7" destOrd="0" presId="urn:microsoft.com/office/officeart/2005/8/layout/radial1"/>
    <dgm:cxn modelId="{3904D09E-DD79-42F6-A7E3-05E7DDDB72E7}" type="presParOf" srcId="{542F96C1-9678-47A0-8E60-3FF58E3D9CD2}" destId="{AFEA1EAD-8803-4845-9B52-9E6D06FFC6FD}" srcOrd="0" destOrd="0" presId="urn:microsoft.com/office/officeart/2005/8/layout/radial1"/>
    <dgm:cxn modelId="{B53215EB-35E2-47FF-802E-983C9FE37F61}" type="presParOf" srcId="{CC33DD37-77AE-49DC-B65C-5972121EC454}" destId="{4A844795-5ABB-438E-91C7-83EF6AACBE79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78B759-9E4D-4021-B498-5447604AFB41}" type="doc">
      <dgm:prSet loTypeId="urn:microsoft.com/office/officeart/2005/8/layout/radial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2E3F3BF-9F08-485E-BB5C-59201E725C61}">
      <dgm:prSet phldrT="[Text]"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BENEFITS OF EMS </a:t>
          </a:r>
        </a:p>
      </dgm:t>
    </dgm:pt>
    <dgm:pt modelId="{05F34A64-B2BF-411C-A606-4A47C64ABFCF}" type="parTrans" cxnId="{7EEE70F5-8F53-44D1-B390-A2E2145A4B87}">
      <dgm:prSet/>
      <dgm:spPr/>
      <dgm:t>
        <a:bodyPr/>
        <a:lstStyle/>
        <a:p>
          <a:endParaRPr lang="en-US"/>
        </a:p>
      </dgm:t>
    </dgm:pt>
    <dgm:pt modelId="{E933F88A-9C44-4B6C-9F89-68C5D9B83279}" type="sibTrans" cxnId="{7EEE70F5-8F53-44D1-B390-A2E2145A4B87}">
      <dgm:prSet/>
      <dgm:spPr/>
      <dgm:t>
        <a:bodyPr/>
        <a:lstStyle/>
        <a:p>
          <a:endParaRPr lang="en-US"/>
        </a:p>
      </dgm:t>
    </dgm:pt>
    <dgm:pt modelId="{81A21405-E868-4819-9C3A-E332E94ABE05}">
      <dgm:prSet phldrT="[Text]"/>
      <dgm:spPr/>
      <dgm:t>
        <a:bodyPr/>
        <a:lstStyle/>
        <a:p>
          <a:endParaRPr lang="en-US" dirty="0"/>
        </a:p>
      </dgm:t>
    </dgm:pt>
    <dgm:pt modelId="{E9E589C6-55C2-456B-A8D3-5D09CC57E010}" type="parTrans" cxnId="{188CCE3A-35B8-4F1B-8444-1053D1FEC04D}">
      <dgm:prSet/>
      <dgm:spPr/>
      <dgm:t>
        <a:bodyPr/>
        <a:lstStyle/>
        <a:p>
          <a:endParaRPr lang="en-US"/>
        </a:p>
      </dgm:t>
    </dgm:pt>
    <dgm:pt modelId="{15877EEC-FD48-495B-8215-B82563ECDF5C}" type="sibTrans" cxnId="{188CCE3A-35B8-4F1B-8444-1053D1FEC04D}">
      <dgm:prSet/>
      <dgm:spPr/>
      <dgm:t>
        <a:bodyPr/>
        <a:lstStyle/>
        <a:p>
          <a:endParaRPr lang="en-US"/>
        </a:p>
      </dgm:t>
    </dgm:pt>
    <dgm:pt modelId="{03C14DA8-F462-485D-8F01-831F223EF97D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>
              <a:solidFill>
                <a:schemeClr val="tx1"/>
              </a:solidFill>
            </a:rPr>
            <a:t>Improvements in environmental performance </a:t>
          </a:r>
        </a:p>
      </dgm:t>
    </dgm:pt>
    <dgm:pt modelId="{B3F8EAD1-A9D6-489E-9C50-C2EA6DF3E97C}" type="sibTrans" cxnId="{1CDB64EE-FF87-4782-902D-4761F8C54605}">
      <dgm:prSet/>
      <dgm:spPr/>
      <dgm:t>
        <a:bodyPr/>
        <a:lstStyle/>
        <a:p>
          <a:endParaRPr lang="en-US"/>
        </a:p>
      </dgm:t>
    </dgm:pt>
    <dgm:pt modelId="{D636A930-7586-4CDF-A553-78A34B3B16C6}" type="parTrans" cxnId="{1CDB64EE-FF87-4782-902D-4761F8C54605}">
      <dgm:prSet/>
      <dgm:spPr/>
      <dgm:t>
        <a:bodyPr/>
        <a:lstStyle/>
        <a:p>
          <a:endParaRPr lang="en-US"/>
        </a:p>
      </dgm:t>
    </dgm:pt>
    <dgm:pt modelId="{7789C68A-F61A-4DF2-BF7A-B0242601E83B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200" dirty="0">
              <a:solidFill>
                <a:schemeClr val="tx1"/>
              </a:solidFill>
            </a:rPr>
            <a:t>Environmental compliance</a:t>
          </a:r>
        </a:p>
      </dgm:t>
    </dgm:pt>
    <dgm:pt modelId="{4C082343-F86B-4E9C-A7C4-B49C48DDEEE8}" type="parTrans" cxnId="{CEAEFB1F-2603-44E8-83D8-8BA7F8B765F2}">
      <dgm:prSet/>
      <dgm:spPr/>
      <dgm:t>
        <a:bodyPr/>
        <a:lstStyle/>
        <a:p>
          <a:endParaRPr lang="en-US"/>
        </a:p>
      </dgm:t>
    </dgm:pt>
    <dgm:pt modelId="{DA2298B1-7C72-4B4A-9464-2289B13C81EC}" type="sibTrans" cxnId="{CEAEFB1F-2603-44E8-83D8-8BA7F8B765F2}">
      <dgm:prSet/>
      <dgm:spPr/>
      <dgm:t>
        <a:bodyPr/>
        <a:lstStyle/>
        <a:p>
          <a:endParaRPr lang="en-US"/>
        </a:p>
      </dgm:t>
    </dgm:pt>
    <dgm:pt modelId="{7171948A-82F6-468C-90AE-B3948CBA9493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200" dirty="0">
              <a:solidFill>
                <a:schemeClr val="tx1"/>
              </a:solidFill>
            </a:rPr>
            <a:t>Reduction in pollution and waste </a:t>
          </a:r>
        </a:p>
      </dgm:t>
    </dgm:pt>
    <dgm:pt modelId="{B6B5ACC6-4197-4906-ADAB-DBE0CC0EA808}" type="parTrans" cxnId="{30C1C351-A892-4328-82D2-A80FAB9A51C3}">
      <dgm:prSet/>
      <dgm:spPr/>
      <dgm:t>
        <a:bodyPr/>
        <a:lstStyle/>
        <a:p>
          <a:endParaRPr lang="en-US"/>
        </a:p>
      </dgm:t>
    </dgm:pt>
    <dgm:pt modelId="{7BCE0269-96F8-4ECB-A3B7-12DC553A2876}" type="sibTrans" cxnId="{30C1C351-A892-4328-82D2-A80FAB9A51C3}">
      <dgm:prSet/>
      <dgm:spPr/>
      <dgm:t>
        <a:bodyPr/>
        <a:lstStyle/>
        <a:p>
          <a:endParaRPr lang="en-US"/>
        </a:p>
      </dgm:t>
    </dgm:pt>
    <dgm:pt modelId="{5128258D-45F8-4AD6-A9B6-22BBACC8BF7D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200" dirty="0">
              <a:solidFill>
                <a:schemeClr val="tx1"/>
              </a:solidFill>
            </a:rPr>
            <a:t>Improvements in operational efficiency </a:t>
          </a:r>
        </a:p>
      </dgm:t>
    </dgm:pt>
    <dgm:pt modelId="{C45FD4B5-2219-471A-9F12-E148BEF4ECA0}" type="parTrans" cxnId="{E6C357FC-4DE6-4B01-8C81-93C7C2A91056}">
      <dgm:prSet/>
      <dgm:spPr/>
      <dgm:t>
        <a:bodyPr/>
        <a:lstStyle/>
        <a:p>
          <a:endParaRPr lang="en-US"/>
        </a:p>
      </dgm:t>
    </dgm:pt>
    <dgm:pt modelId="{DCE0F896-F22E-470B-AA69-80E1AF5EF008}" type="sibTrans" cxnId="{E6C357FC-4DE6-4B01-8C81-93C7C2A91056}">
      <dgm:prSet/>
      <dgm:spPr/>
      <dgm:t>
        <a:bodyPr/>
        <a:lstStyle/>
        <a:p>
          <a:endParaRPr lang="en-US"/>
        </a:p>
      </dgm:t>
    </dgm:pt>
    <dgm:pt modelId="{0D32C022-C001-4C4D-AB52-E42E689F1A60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200" dirty="0">
              <a:solidFill>
                <a:schemeClr val="tx1"/>
              </a:solidFill>
            </a:rPr>
            <a:t>Conservation of resources </a:t>
          </a:r>
        </a:p>
      </dgm:t>
    </dgm:pt>
    <dgm:pt modelId="{4B4FF44E-49FE-4404-AC80-225A229438ED}" type="parTrans" cxnId="{9183CC00-7E0A-4A23-8E1A-9EF6D5D5DDD2}">
      <dgm:prSet/>
      <dgm:spPr/>
      <dgm:t>
        <a:bodyPr/>
        <a:lstStyle/>
        <a:p>
          <a:endParaRPr lang="en-US"/>
        </a:p>
      </dgm:t>
    </dgm:pt>
    <dgm:pt modelId="{60769397-D883-48E7-AB58-3DFFF7FA0DA9}" type="sibTrans" cxnId="{9183CC00-7E0A-4A23-8E1A-9EF6D5D5DDD2}">
      <dgm:prSet/>
      <dgm:spPr/>
      <dgm:t>
        <a:bodyPr/>
        <a:lstStyle/>
        <a:p>
          <a:endParaRPr lang="en-US"/>
        </a:p>
      </dgm:t>
    </dgm:pt>
    <dgm:pt modelId="{FC552A7B-EE79-490C-AC9A-02F83A4E6835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200" dirty="0">
              <a:solidFill>
                <a:schemeClr val="tx1"/>
              </a:solidFill>
            </a:rPr>
            <a:t>Improved competitiveness </a:t>
          </a:r>
        </a:p>
      </dgm:t>
    </dgm:pt>
    <dgm:pt modelId="{10E9BDF8-ABCB-49FB-8A25-58C576CFF468}" type="parTrans" cxnId="{4B144CEF-3B2B-4877-9B6C-6B4EF10B4D37}">
      <dgm:prSet/>
      <dgm:spPr/>
      <dgm:t>
        <a:bodyPr/>
        <a:lstStyle/>
        <a:p>
          <a:endParaRPr lang="en-US"/>
        </a:p>
      </dgm:t>
    </dgm:pt>
    <dgm:pt modelId="{F56ED4C3-8516-4A05-A017-268C36285267}" type="sibTrans" cxnId="{4B144CEF-3B2B-4877-9B6C-6B4EF10B4D37}">
      <dgm:prSet/>
      <dgm:spPr/>
      <dgm:t>
        <a:bodyPr/>
        <a:lstStyle/>
        <a:p>
          <a:endParaRPr lang="en-US"/>
        </a:p>
      </dgm:t>
    </dgm:pt>
    <dgm:pt modelId="{C3552816-8AE0-49F9-A5BB-F2C6901765E6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200" dirty="0">
              <a:solidFill>
                <a:schemeClr val="tx1"/>
              </a:solidFill>
            </a:rPr>
            <a:t>Cost reduction </a:t>
          </a:r>
        </a:p>
      </dgm:t>
    </dgm:pt>
    <dgm:pt modelId="{3CE2BE70-72C3-4A56-B6AF-F5451B29F0BF}" type="parTrans" cxnId="{C2820993-E6C0-4441-A167-09A8EECC912D}">
      <dgm:prSet/>
      <dgm:spPr/>
      <dgm:t>
        <a:bodyPr/>
        <a:lstStyle/>
        <a:p>
          <a:endParaRPr lang="en-US"/>
        </a:p>
      </dgm:t>
    </dgm:pt>
    <dgm:pt modelId="{7B701EDB-3088-42F0-9F8A-0FA1BB10B0E1}" type="sibTrans" cxnId="{C2820993-E6C0-4441-A167-09A8EECC912D}">
      <dgm:prSet/>
      <dgm:spPr/>
      <dgm:t>
        <a:bodyPr/>
        <a:lstStyle/>
        <a:p>
          <a:endParaRPr lang="en-US"/>
        </a:p>
      </dgm:t>
    </dgm:pt>
    <dgm:pt modelId="{C66C62F4-E6B8-43B4-ABF2-9D028B499389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200" dirty="0">
              <a:solidFill>
                <a:schemeClr val="tx1"/>
              </a:solidFill>
            </a:rPr>
            <a:t>Improved employee morale</a:t>
          </a:r>
        </a:p>
      </dgm:t>
    </dgm:pt>
    <dgm:pt modelId="{A15BADAB-EFC6-4484-990D-A6F74E9388AC}" type="parTrans" cxnId="{DED4C7DE-FC38-48A6-9114-BF6146A42025}">
      <dgm:prSet/>
      <dgm:spPr/>
      <dgm:t>
        <a:bodyPr/>
        <a:lstStyle/>
        <a:p>
          <a:endParaRPr lang="en-US"/>
        </a:p>
      </dgm:t>
    </dgm:pt>
    <dgm:pt modelId="{423B4812-BFE6-4DAC-BDA5-C1E5905E0C10}" type="sibTrans" cxnId="{DED4C7DE-FC38-48A6-9114-BF6146A42025}">
      <dgm:prSet/>
      <dgm:spPr/>
      <dgm:t>
        <a:bodyPr/>
        <a:lstStyle/>
        <a:p>
          <a:endParaRPr lang="en-US"/>
        </a:p>
      </dgm:t>
    </dgm:pt>
    <dgm:pt modelId="{FF37B1B9-8C48-4101-BE54-48A91E4C8B40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200" dirty="0">
              <a:solidFill>
                <a:schemeClr val="tx1"/>
              </a:solidFill>
            </a:rPr>
            <a:t>Improved public image</a:t>
          </a:r>
        </a:p>
      </dgm:t>
    </dgm:pt>
    <dgm:pt modelId="{886FD533-8B9A-40F7-9896-2D3AD0F4F51D}" type="parTrans" cxnId="{4704A974-9368-412C-A35D-8C09F8764AF8}">
      <dgm:prSet/>
      <dgm:spPr/>
      <dgm:t>
        <a:bodyPr/>
        <a:lstStyle/>
        <a:p>
          <a:endParaRPr lang="en-US"/>
        </a:p>
      </dgm:t>
    </dgm:pt>
    <dgm:pt modelId="{22E69B40-95E1-4E63-8C8B-14D1B0A5C861}" type="sibTrans" cxnId="{4704A974-9368-412C-A35D-8C09F8764AF8}">
      <dgm:prSet/>
      <dgm:spPr/>
      <dgm:t>
        <a:bodyPr/>
        <a:lstStyle/>
        <a:p>
          <a:endParaRPr lang="en-US"/>
        </a:p>
      </dgm:t>
    </dgm:pt>
    <dgm:pt modelId="{23DB011A-DCE9-45C9-80E0-9191CE6C0B06}">
      <dgm:prSet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200" dirty="0">
              <a:solidFill>
                <a:schemeClr val="tx1"/>
              </a:solidFill>
            </a:rPr>
            <a:t>New market and customers </a:t>
          </a:r>
        </a:p>
      </dgm:t>
    </dgm:pt>
    <dgm:pt modelId="{50B163D2-32F8-41B3-8235-B497BE679870}" type="parTrans" cxnId="{87577109-6575-4FC8-A99F-CCD648AF9FAA}">
      <dgm:prSet/>
      <dgm:spPr/>
      <dgm:t>
        <a:bodyPr/>
        <a:lstStyle/>
        <a:p>
          <a:endParaRPr lang="en-US"/>
        </a:p>
      </dgm:t>
    </dgm:pt>
    <dgm:pt modelId="{59901623-0EDD-4378-B3FC-3B3A16834DD0}" type="sibTrans" cxnId="{87577109-6575-4FC8-A99F-CCD648AF9FAA}">
      <dgm:prSet/>
      <dgm:spPr/>
      <dgm:t>
        <a:bodyPr/>
        <a:lstStyle/>
        <a:p>
          <a:endParaRPr lang="en-US"/>
        </a:p>
      </dgm:t>
    </dgm:pt>
    <dgm:pt modelId="{127DEDA1-012F-4CC2-AD95-55A27395DD11}" type="pres">
      <dgm:prSet presAssocID="{9978B759-9E4D-4021-B498-5447604AFB4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F883E1B-4367-4EE4-A271-A0B4F0EA8959}" type="pres">
      <dgm:prSet presAssocID="{02E3F3BF-9F08-485E-BB5C-59201E725C61}" presName="centerShape" presStyleLbl="node0" presStyleIdx="0" presStyleCnt="1" custScaleX="204523"/>
      <dgm:spPr/>
    </dgm:pt>
    <dgm:pt modelId="{B08212E7-AE55-42F4-AAFF-4E84BF4924E6}" type="pres">
      <dgm:prSet presAssocID="{D636A930-7586-4CDF-A553-78A34B3B16C6}" presName="Name9" presStyleLbl="parChTrans1D2" presStyleIdx="0" presStyleCnt="10"/>
      <dgm:spPr/>
    </dgm:pt>
    <dgm:pt modelId="{3A580CF5-697F-4E32-91D8-2F15EC75B9C8}" type="pres">
      <dgm:prSet presAssocID="{D636A930-7586-4CDF-A553-78A34B3B16C6}" presName="connTx" presStyleLbl="parChTrans1D2" presStyleIdx="0" presStyleCnt="10"/>
      <dgm:spPr/>
    </dgm:pt>
    <dgm:pt modelId="{F802E077-20E6-4322-B733-BD5F81172D91}" type="pres">
      <dgm:prSet presAssocID="{03C14DA8-F462-485D-8F01-831F223EF97D}" presName="node" presStyleLbl="node1" presStyleIdx="0" presStyleCnt="10" custScaleX="172684" custScaleY="103059" custRadScaleRad="109098" custRadScaleInc="9500">
        <dgm:presLayoutVars>
          <dgm:bulletEnabled val="1"/>
        </dgm:presLayoutVars>
      </dgm:prSet>
      <dgm:spPr/>
    </dgm:pt>
    <dgm:pt modelId="{797BE311-5B8C-4752-B8A3-7F2504943735}" type="pres">
      <dgm:prSet presAssocID="{4C082343-F86B-4E9C-A7C4-B49C48DDEEE8}" presName="Name9" presStyleLbl="parChTrans1D2" presStyleIdx="1" presStyleCnt="10"/>
      <dgm:spPr/>
    </dgm:pt>
    <dgm:pt modelId="{3508FA63-DDAD-47EC-A66D-FA46A6E98C7B}" type="pres">
      <dgm:prSet presAssocID="{4C082343-F86B-4E9C-A7C4-B49C48DDEEE8}" presName="connTx" presStyleLbl="parChTrans1D2" presStyleIdx="1" presStyleCnt="10"/>
      <dgm:spPr/>
    </dgm:pt>
    <dgm:pt modelId="{69CDB6D0-1E6B-477F-86B5-3CBC9868445D}" type="pres">
      <dgm:prSet presAssocID="{7789C68A-F61A-4DF2-BF7A-B0242601E83B}" presName="node" presStyleLbl="node1" presStyleIdx="1" presStyleCnt="10" custScaleX="150992" custScaleY="87351" custRadScaleRad="106960" custRadScaleInc="32652">
        <dgm:presLayoutVars>
          <dgm:bulletEnabled val="1"/>
        </dgm:presLayoutVars>
      </dgm:prSet>
      <dgm:spPr/>
    </dgm:pt>
    <dgm:pt modelId="{A9064432-351C-4FA8-8514-65668D28F1FB}" type="pres">
      <dgm:prSet presAssocID="{B6B5ACC6-4197-4906-ADAB-DBE0CC0EA808}" presName="Name9" presStyleLbl="parChTrans1D2" presStyleIdx="2" presStyleCnt="10"/>
      <dgm:spPr/>
    </dgm:pt>
    <dgm:pt modelId="{748DE368-4C12-4545-B1A1-7C53E192F390}" type="pres">
      <dgm:prSet presAssocID="{B6B5ACC6-4197-4906-ADAB-DBE0CC0EA808}" presName="connTx" presStyleLbl="parChTrans1D2" presStyleIdx="2" presStyleCnt="10"/>
      <dgm:spPr/>
    </dgm:pt>
    <dgm:pt modelId="{A98ABD4B-10AF-45D1-89C4-4020ABB485EA}" type="pres">
      <dgm:prSet presAssocID="{7171948A-82F6-468C-90AE-B3948CBA9493}" presName="node" presStyleLbl="node1" presStyleIdx="2" presStyleCnt="10" custScaleX="131086" custScaleY="100789" custRadScaleRad="108374" custRadScaleInc="13105">
        <dgm:presLayoutVars>
          <dgm:bulletEnabled val="1"/>
        </dgm:presLayoutVars>
      </dgm:prSet>
      <dgm:spPr/>
    </dgm:pt>
    <dgm:pt modelId="{CF662E79-A1E0-43C7-9A13-0E65C4CBB6AB}" type="pres">
      <dgm:prSet presAssocID="{C45FD4B5-2219-471A-9F12-E148BEF4ECA0}" presName="Name9" presStyleLbl="parChTrans1D2" presStyleIdx="3" presStyleCnt="10"/>
      <dgm:spPr/>
    </dgm:pt>
    <dgm:pt modelId="{884E79D8-193B-4EAC-83BD-1215DE4E3BF7}" type="pres">
      <dgm:prSet presAssocID="{C45FD4B5-2219-471A-9F12-E148BEF4ECA0}" presName="connTx" presStyleLbl="parChTrans1D2" presStyleIdx="3" presStyleCnt="10"/>
      <dgm:spPr/>
    </dgm:pt>
    <dgm:pt modelId="{124E0B9F-2273-43D3-867F-4EFB9F3D050A}" type="pres">
      <dgm:prSet presAssocID="{5128258D-45F8-4AD6-A9B6-22BBACC8BF7D}" presName="node" presStyleLbl="node1" presStyleIdx="3" presStyleCnt="10" custScaleX="136154" custScaleY="95524" custRadScaleRad="108632" custRadScaleInc="855">
        <dgm:presLayoutVars>
          <dgm:bulletEnabled val="1"/>
        </dgm:presLayoutVars>
      </dgm:prSet>
      <dgm:spPr/>
    </dgm:pt>
    <dgm:pt modelId="{6C24D005-0C10-46C7-B0EE-15027F0FC27D}" type="pres">
      <dgm:prSet presAssocID="{4B4FF44E-49FE-4404-AC80-225A229438ED}" presName="Name9" presStyleLbl="parChTrans1D2" presStyleIdx="4" presStyleCnt="10"/>
      <dgm:spPr/>
    </dgm:pt>
    <dgm:pt modelId="{F3567AB5-383F-4781-B7BF-8D747FE1DD73}" type="pres">
      <dgm:prSet presAssocID="{4B4FF44E-49FE-4404-AC80-225A229438ED}" presName="connTx" presStyleLbl="parChTrans1D2" presStyleIdx="4" presStyleCnt="10"/>
      <dgm:spPr/>
    </dgm:pt>
    <dgm:pt modelId="{05CBCE02-DADE-400A-8F95-85EB3AF318E1}" type="pres">
      <dgm:prSet presAssocID="{0D32C022-C001-4C4D-AB52-E42E689F1A60}" presName="node" presStyleLbl="node1" presStyleIdx="4" presStyleCnt="10" custScaleX="131288" custScaleY="83495" custRadScaleRad="111415" custRadScaleInc="-21417">
        <dgm:presLayoutVars>
          <dgm:bulletEnabled val="1"/>
        </dgm:presLayoutVars>
      </dgm:prSet>
      <dgm:spPr/>
    </dgm:pt>
    <dgm:pt modelId="{29766CA6-8B8C-4580-8B49-A61C6BDF2285}" type="pres">
      <dgm:prSet presAssocID="{10E9BDF8-ABCB-49FB-8A25-58C576CFF468}" presName="Name9" presStyleLbl="parChTrans1D2" presStyleIdx="5" presStyleCnt="10"/>
      <dgm:spPr/>
    </dgm:pt>
    <dgm:pt modelId="{C2101C42-DE63-4B0D-83BF-500DC27EE481}" type="pres">
      <dgm:prSet presAssocID="{10E9BDF8-ABCB-49FB-8A25-58C576CFF468}" presName="connTx" presStyleLbl="parChTrans1D2" presStyleIdx="5" presStyleCnt="10"/>
      <dgm:spPr/>
    </dgm:pt>
    <dgm:pt modelId="{93CE7998-D9C4-4626-9E86-205880C51244}" type="pres">
      <dgm:prSet presAssocID="{FC552A7B-EE79-490C-AC9A-02F83A4E6835}" presName="node" presStyleLbl="node1" presStyleIdx="5" presStyleCnt="10" custScaleX="153832" custScaleY="71409">
        <dgm:presLayoutVars>
          <dgm:bulletEnabled val="1"/>
        </dgm:presLayoutVars>
      </dgm:prSet>
      <dgm:spPr/>
    </dgm:pt>
    <dgm:pt modelId="{CBF517CA-73A3-49CE-93CE-D87B59632CE4}" type="pres">
      <dgm:prSet presAssocID="{3CE2BE70-72C3-4A56-B6AF-F5451B29F0BF}" presName="Name9" presStyleLbl="parChTrans1D2" presStyleIdx="6" presStyleCnt="10"/>
      <dgm:spPr/>
    </dgm:pt>
    <dgm:pt modelId="{B1DD03B1-A2A8-42BA-89FC-D8554E95AE91}" type="pres">
      <dgm:prSet presAssocID="{3CE2BE70-72C3-4A56-B6AF-F5451B29F0BF}" presName="connTx" presStyleLbl="parChTrans1D2" presStyleIdx="6" presStyleCnt="10"/>
      <dgm:spPr/>
    </dgm:pt>
    <dgm:pt modelId="{1376052F-DD37-45B4-ABAC-46F2A2DC7EF9}" type="pres">
      <dgm:prSet presAssocID="{C3552816-8AE0-49F9-A5BB-F2C6901765E6}" presName="node" presStyleLbl="node1" presStyleIdx="6" presStyleCnt="10" custScaleX="116318" custScaleY="79927" custRadScaleRad="103739" custRadScaleInc="29322">
        <dgm:presLayoutVars>
          <dgm:bulletEnabled val="1"/>
        </dgm:presLayoutVars>
      </dgm:prSet>
      <dgm:spPr/>
    </dgm:pt>
    <dgm:pt modelId="{88446142-8E0D-48C5-B378-51CB43960C16}" type="pres">
      <dgm:prSet presAssocID="{A15BADAB-EFC6-4484-990D-A6F74E9388AC}" presName="Name9" presStyleLbl="parChTrans1D2" presStyleIdx="7" presStyleCnt="10"/>
      <dgm:spPr/>
    </dgm:pt>
    <dgm:pt modelId="{4029297E-6FAB-4B76-9F2F-5FEFC81579FD}" type="pres">
      <dgm:prSet presAssocID="{A15BADAB-EFC6-4484-990D-A6F74E9388AC}" presName="connTx" presStyleLbl="parChTrans1D2" presStyleIdx="7" presStyleCnt="10"/>
      <dgm:spPr/>
    </dgm:pt>
    <dgm:pt modelId="{E3FC09AB-0764-47B7-B9F9-47C050D7A234}" type="pres">
      <dgm:prSet presAssocID="{C66C62F4-E6B8-43B4-ABF2-9D028B499389}" presName="node" presStyleLbl="node1" presStyleIdx="7" presStyleCnt="10" custScaleX="126707" custScaleY="80018">
        <dgm:presLayoutVars>
          <dgm:bulletEnabled val="1"/>
        </dgm:presLayoutVars>
      </dgm:prSet>
      <dgm:spPr/>
    </dgm:pt>
    <dgm:pt modelId="{0F88ECAC-6361-4BCB-B0B2-7DEBDBBB5E49}" type="pres">
      <dgm:prSet presAssocID="{886FD533-8B9A-40F7-9896-2D3AD0F4F51D}" presName="Name9" presStyleLbl="parChTrans1D2" presStyleIdx="8" presStyleCnt="10"/>
      <dgm:spPr/>
    </dgm:pt>
    <dgm:pt modelId="{321D5B82-528B-4A94-9D13-46CAAE8F0AF3}" type="pres">
      <dgm:prSet presAssocID="{886FD533-8B9A-40F7-9896-2D3AD0F4F51D}" presName="connTx" presStyleLbl="parChTrans1D2" presStyleIdx="8" presStyleCnt="10"/>
      <dgm:spPr/>
    </dgm:pt>
    <dgm:pt modelId="{5989991F-E2BA-4397-8B7F-EFCEDA46418F}" type="pres">
      <dgm:prSet presAssocID="{FF37B1B9-8C48-4101-BE54-48A91E4C8B40}" presName="node" presStyleLbl="node1" presStyleIdx="8" presStyleCnt="10" custScaleX="143877" custScaleY="78525">
        <dgm:presLayoutVars>
          <dgm:bulletEnabled val="1"/>
        </dgm:presLayoutVars>
      </dgm:prSet>
      <dgm:spPr/>
    </dgm:pt>
    <dgm:pt modelId="{55051A36-9F46-4576-B3EE-ABB40DA46E15}" type="pres">
      <dgm:prSet presAssocID="{50B163D2-32F8-41B3-8235-B497BE679870}" presName="Name9" presStyleLbl="parChTrans1D2" presStyleIdx="9" presStyleCnt="10"/>
      <dgm:spPr/>
    </dgm:pt>
    <dgm:pt modelId="{DFAD746C-B711-428A-A59D-6FD038E78409}" type="pres">
      <dgm:prSet presAssocID="{50B163D2-32F8-41B3-8235-B497BE679870}" presName="connTx" presStyleLbl="parChTrans1D2" presStyleIdx="9" presStyleCnt="10"/>
      <dgm:spPr/>
    </dgm:pt>
    <dgm:pt modelId="{650816F7-F646-4182-9D17-5E82E416BDD2}" type="pres">
      <dgm:prSet presAssocID="{23DB011A-DCE9-45C9-80E0-9191CE6C0B06}" presName="node" presStyleLbl="node1" presStyleIdx="9" presStyleCnt="10" custScaleX="153340" custScaleY="68725" custRadScaleRad="108446" custRadScaleInc="-31968">
        <dgm:presLayoutVars>
          <dgm:bulletEnabled val="1"/>
        </dgm:presLayoutVars>
      </dgm:prSet>
      <dgm:spPr/>
    </dgm:pt>
  </dgm:ptLst>
  <dgm:cxnLst>
    <dgm:cxn modelId="{9183CC00-7E0A-4A23-8E1A-9EF6D5D5DDD2}" srcId="{02E3F3BF-9F08-485E-BB5C-59201E725C61}" destId="{0D32C022-C001-4C4D-AB52-E42E689F1A60}" srcOrd="4" destOrd="0" parTransId="{4B4FF44E-49FE-4404-AC80-225A229438ED}" sibTransId="{60769397-D883-48E7-AB58-3DFFF7FA0DA9}"/>
    <dgm:cxn modelId="{18DBF404-023A-42DD-86F4-A9286F1D97FF}" type="presOf" srcId="{50B163D2-32F8-41B3-8235-B497BE679870}" destId="{55051A36-9F46-4576-B3EE-ABB40DA46E15}" srcOrd="0" destOrd="0" presId="urn:microsoft.com/office/officeart/2005/8/layout/radial1"/>
    <dgm:cxn modelId="{87577109-6575-4FC8-A99F-CCD648AF9FAA}" srcId="{02E3F3BF-9F08-485E-BB5C-59201E725C61}" destId="{23DB011A-DCE9-45C9-80E0-9191CE6C0B06}" srcOrd="9" destOrd="0" parTransId="{50B163D2-32F8-41B3-8235-B497BE679870}" sibTransId="{59901623-0EDD-4378-B3FC-3B3A16834DD0}"/>
    <dgm:cxn modelId="{6B70BD0C-172A-452D-9DB4-65EDED56DEBC}" type="presOf" srcId="{A15BADAB-EFC6-4484-990D-A6F74E9388AC}" destId="{88446142-8E0D-48C5-B378-51CB43960C16}" srcOrd="0" destOrd="0" presId="urn:microsoft.com/office/officeart/2005/8/layout/radial1"/>
    <dgm:cxn modelId="{13C12B0D-BE09-4584-93EB-C3674D0836AC}" type="presOf" srcId="{02E3F3BF-9F08-485E-BB5C-59201E725C61}" destId="{CF883E1B-4367-4EE4-A271-A0B4F0EA8959}" srcOrd="0" destOrd="0" presId="urn:microsoft.com/office/officeart/2005/8/layout/radial1"/>
    <dgm:cxn modelId="{EC8BC511-148B-4ED0-9E16-8CCC3F594E43}" type="presOf" srcId="{4B4FF44E-49FE-4404-AC80-225A229438ED}" destId="{6C24D005-0C10-46C7-B0EE-15027F0FC27D}" srcOrd="0" destOrd="0" presId="urn:microsoft.com/office/officeart/2005/8/layout/radial1"/>
    <dgm:cxn modelId="{CEAEFB1F-2603-44E8-83D8-8BA7F8B765F2}" srcId="{02E3F3BF-9F08-485E-BB5C-59201E725C61}" destId="{7789C68A-F61A-4DF2-BF7A-B0242601E83B}" srcOrd="1" destOrd="0" parTransId="{4C082343-F86B-4E9C-A7C4-B49C48DDEEE8}" sibTransId="{DA2298B1-7C72-4B4A-9464-2289B13C81EC}"/>
    <dgm:cxn modelId="{7E6A1229-AAE7-4C5B-94FF-09EDE3D81A4B}" type="presOf" srcId="{3CE2BE70-72C3-4A56-B6AF-F5451B29F0BF}" destId="{CBF517CA-73A3-49CE-93CE-D87B59632CE4}" srcOrd="0" destOrd="0" presId="urn:microsoft.com/office/officeart/2005/8/layout/radial1"/>
    <dgm:cxn modelId="{06ADDE2A-0008-41D4-9BF5-F2EC62E68AD2}" type="presOf" srcId="{10E9BDF8-ABCB-49FB-8A25-58C576CFF468}" destId="{29766CA6-8B8C-4580-8B49-A61C6BDF2285}" srcOrd="0" destOrd="0" presId="urn:microsoft.com/office/officeart/2005/8/layout/radial1"/>
    <dgm:cxn modelId="{94670C2C-7868-40FB-95F0-26FE3160CC7F}" type="presOf" srcId="{10E9BDF8-ABCB-49FB-8A25-58C576CFF468}" destId="{C2101C42-DE63-4B0D-83BF-500DC27EE481}" srcOrd="1" destOrd="0" presId="urn:microsoft.com/office/officeart/2005/8/layout/radial1"/>
    <dgm:cxn modelId="{E840B52F-BD02-4F5E-8E24-6474A6E173DC}" type="presOf" srcId="{D636A930-7586-4CDF-A553-78A34B3B16C6}" destId="{3A580CF5-697F-4E32-91D8-2F15EC75B9C8}" srcOrd="1" destOrd="0" presId="urn:microsoft.com/office/officeart/2005/8/layout/radial1"/>
    <dgm:cxn modelId="{80E32339-C273-4704-A186-CE6CED54B7F1}" type="presOf" srcId="{FC552A7B-EE79-490C-AC9A-02F83A4E6835}" destId="{93CE7998-D9C4-4626-9E86-205880C51244}" srcOrd="0" destOrd="0" presId="urn:microsoft.com/office/officeart/2005/8/layout/radial1"/>
    <dgm:cxn modelId="{188CCE3A-35B8-4F1B-8444-1053D1FEC04D}" srcId="{9978B759-9E4D-4021-B498-5447604AFB41}" destId="{81A21405-E868-4819-9C3A-E332E94ABE05}" srcOrd="1" destOrd="0" parTransId="{E9E589C6-55C2-456B-A8D3-5D09CC57E010}" sibTransId="{15877EEC-FD48-495B-8215-B82563ECDF5C}"/>
    <dgm:cxn modelId="{05BD6140-68E5-4C62-B013-48FD943BAD49}" type="presOf" srcId="{886FD533-8B9A-40F7-9896-2D3AD0F4F51D}" destId="{0F88ECAC-6361-4BCB-B0B2-7DEBDBBB5E49}" srcOrd="0" destOrd="0" presId="urn:microsoft.com/office/officeart/2005/8/layout/radial1"/>
    <dgm:cxn modelId="{6EDCC840-9370-411B-BCEE-57444CE9BD2B}" type="presOf" srcId="{7789C68A-F61A-4DF2-BF7A-B0242601E83B}" destId="{69CDB6D0-1E6B-477F-86B5-3CBC9868445D}" srcOrd="0" destOrd="0" presId="urn:microsoft.com/office/officeart/2005/8/layout/radial1"/>
    <dgm:cxn modelId="{73278D5C-E711-4E2F-B7E3-3D0781C1E233}" type="presOf" srcId="{23DB011A-DCE9-45C9-80E0-9191CE6C0B06}" destId="{650816F7-F646-4182-9D17-5E82E416BDD2}" srcOrd="0" destOrd="0" presId="urn:microsoft.com/office/officeart/2005/8/layout/radial1"/>
    <dgm:cxn modelId="{BDE81267-E5DF-4EBF-A4FC-998D8ED9CBBD}" type="presOf" srcId="{C45FD4B5-2219-471A-9F12-E148BEF4ECA0}" destId="{884E79D8-193B-4EAC-83BD-1215DE4E3BF7}" srcOrd="1" destOrd="0" presId="urn:microsoft.com/office/officeart/2005/8/layout/radial1"/>
    <dgm:cxn modelId="{E71D436C-2587-42AB-9A2B-0CDFE2EECA41}" type="presOf" srcId="{4C082343-F86B-4E9C-A7C4-B49C48DDEEE8}" destId="{797BE311-5B8C-4752-B8A3-7F2504943735}" srcOrd="0" destOrd="0" presId="urn:microsoft.com/office/officeart/2005/8/layout/radial1"/>
    <dgm:cxn modelId="{30C1C351-A892-4328-82D2-A80FAB9A51C3}" srcId="{02E3F3BF-9F08-485E-BB5C-59201E725C61}" destId="{7171948A-82F6-468C-90AE-B3948CBA9493}" srcOrd="2" destOrd="0" parTransId="{B6B5ACC6-4197-4906-ADAB-DBE0CC0EA808}" sibTransId="{7BCE0269-96F8-4ECB-A3B7-12DC553A2876}"/>
    <dgm:cxn modelId="{4704A974-9368-412C-A35D-8C09F8764AF8}" srcId="{02E3F3BF-9F08-485E-BB5C-59201E725C61}" destId="{FF37B1B9-8C48-4101-BE54-48A91E4C8B40}" srcOrd="8" destOrd="0" parTransId="{886FD533-8B9A-40F7-9896-2D3AD0F4F51D}" sibTransId="{22E69B40-95E1-4E63-8C8B-14D1B0A5C861}"/>
    <dgm:cxn modelId="{8A1ED856-18CC-4F29-A51D-15646BC91729}" type="presOf" srcId="{C66C62F4-E6B8-43B4-ABF2-9D028B499389}" destId="{E3FC09AB-0764-47B7-B9F9-47C050D7A234}" srcOrd="0" destOrd="0" presId="urn:microsoft.com/office/officeart/2005/8/layout/radial1"/>
    <dgm:cxn modelId="{105A4F57-6F54-4964-8E58-3429A2B1D01D}" type="presOf" srcId="{C45FD4B5-2219-471A-9F12-E148BEF4ECA0}" destId="{CF662E79-A1E0-43C7-9A13-0E65C4CBB6AB}" srcOrd="0" destOrd="0" presId="urn:microsoft.com/office/officeart/2005/8/layout/radial1"/>
    <dgm:cxn modelId="{5B13255A-EB0A-4CAF-99DC-5A5D84252BF6}" type="presOf" srcId="{D636A930-7586-4CDF-A553-78A34B3B16C6}" destId="{B08212E7-AE55-42F4-AAFF-4E84BF4924E6}" srcOrd="0" destOrd="0" presId="urn:microsoft.com/office/officeart/2005/8/layout/radial1"/>
    <dgm:cxn modelId="{1D9F9D87-FD4C-441A-8E4C-2C7735B5379F}" type="presOf" srcId="{A15BADAB-EFC6-4484-990D-A6F74E9388AC}" destId="{4029297E-6FAB-4B76-9F2F-5FEFC81579FD}" srcOrd="1" destOrd="0" presId="urn:microsoft.com/office/officeart/2005/8/layout/radial1"/>
    <dgm:cxn modelId="{C2820993-E6C0-4441-A167-09A8EECC912D}" srcId="{02E3F3BF-9F08-485E-BB5C-59201E725C61}" destId="{C3552816-8AE0-49F9-A5BB-F2C6901765E6}" srcOrd="6" destOrd="0" parTransId="{3CE2BE70-72C3-4A56-B6AF-F5451B29F0BF}" sibTransId="{7B701EDB-3088-42F0-9F8A-0FA1BB10B0E1}"/>
    <dgm:cxn modelId="{F9CBCB98-3381-469D-A7E9-C8EA079CD1C6}" type="presOf" srcId="{FF37B1B9-8C48-4101-BE54-48A91E4C8B40}" destId="{5989991F-E2BA-4397-8B7F-EFCEDA46418F}" srcOrd="0" destOrd="0" presId="urn:microsoft.com/office/officeart/2005/8/layout/radial1"/>
    <dgm:cxn modelId="{508A629A-BD3F-45E6-831E-FD15165A0F56}" type="presOf" srcId="{7171948A-82F6-468C-90AE-B3948CBA9493}" destId="{A98ABD4B-10AF-45D1-89C4-4020ABB485EA}" srcOrd="0" destOrd="0" presId="urn:microsoft.com/office/officeart/2005/8/layout/radial1"/>
    <dgm:cxn modelId="{831CCE9F-859C-46FD-83DD-B6D639580F89}" type="presOf" srcId="{50B163D2-32F8-41B3-8235-B497BE679870}" destId="{DFAD746C-B711-428A-A59D-6FD038E78409}" srcOrd="1" destOrd="0" presId="urn:microsoft.com/office/officeart/2005/8/layout/radial1"/>
    <dgm:cxn modelId="{81ED3FB7-114D-47F9-9092-5AE0A69CDD4E}" type="presOf" srcId="{4C082343-F86B-4E9C-A7C4-B49C48DDEEE8}" destId="{3508FA63-DDAD-47EC-A66D-FA46A6E98C7B}" srcOrd="1" destOrd="0" presId="urn:microsoft.com/office/officeart/2005/8/layout/radial1"/>
    <dgm:cxn modelId="{8155A4C0-B59C-4385-A427-8B6859C32788}" type="presOf" srcId="{5128258D-45F8-4AD6-A9B6-22BBACC8BF7D}" destId="{124E0B9F-2273-43D3-867F-4EFB9F3D050A}" srcOrd="0" destOrd="0" presId="urn:microsoft.com/office/officeart/2005/8/layout/radial1"/>
    <dgm:cxn modelId="{5C995BC7-882E-4123-98BD-960CC6E4C1D6}" type="presOf" srcId="{B6B5ACC6-4197-4906-ADAB-DBE0CC0EA808}" destId="{748DE368-4C12-4545-B1A1-7C53E192F390}" srcOrd="1" destOrd="0" presId="urn:microsoft.com/office/officeart/2005/8/layout/radial1"/>
    <dgm:cxn modelId="{A66229CB-8725-43A0-ADC4-8767D6297D1C}" type="presOf" srcId="{B6B5ACC6-4197-4906-ADAB-DBE0CC0EA808}" destId="{A9064432-351C-4FA8-8514-65668D28F1FB}" srcOrd="0" destOrd="0" presId="urn:microsoft.com/office/officeart/2005/8/layout/radial1"/>
    <dgm:cxn modelId="{1A3815CE-7241-416F-B4D7-2184326E205D}" type="presOf" srcId="{886FD533-8B9A-40F7-9896-2D3AD0F4F51D}" destId="{321D5B82-528B-4A94-9D13-46CAAE8F0AF3}" srcOrd="1" destOrd="0" presId="urn:microsoft.com/office/officeart/2005/8/layout/radial1"/>
    <dgm:cxn modelId="{3693C2D2-4D72-46B6-AC53-3E8E46FCA024}" type="presOf" srcId="{0D32C022-C001-4C4D-AB52-E42E689F1A60}" destId="{05CBCE02-DADE-400A-8F95-85EB3AF318E1}" srcOrd="0" destOrd="0" presId="urn:microsoft.com/office/officeart/2005/8/layout/radial1"/>
    <dgm:cxn modelId="{DED4C7DE-FC38-48A6-9114-BF6146A42025}" srcId="{02E3F3BF-9F08-485E-BB5C-59201E725C61}" destId="{C66C62F4-E6B8-43B4-ABF2-9D028B499389}" srcOrd="7" destOrd="0" parTransId="{A15BADAB-EFC6-4484-990D-A6F74E9388AC}" sibTransId="{423B4812-BFE6-4DAC-BDA5-C1E5905E0C10}"/>
    <dgm:cxn modelId="{1CDB64EE-FF87-4782-902D-4761F8C54605}" srcId="{02E3F3BF-9F08-485E-BB5C-59201E725C61}" destId="{03C14DA8-F462-485D-8F01-831F223EF97D}" srcOrd="0" destOrd="0" parTransId="{D636A930-7586-4CDF-A553-78A34B3B16C6}" sibTransId="{B3F8EAD1-A9D6-489E-9C50-C2EA6DF3E97C}"/>
    <dgm:cxn modelId="{4B144CEF-3B2B-4877-9B6C-6B4EF10B4D37}" srcId="{02E3F3BF-9F08-485E-BB5C-59201E725C61}" destId="{FC552A7B-EE79-490C-AC9A-02F83A4E6835}" srcOrd="5" destOrd="0" parTransId="{10E9BDF8-ABCB-49FB-8A25-58C576CFF468}" sibTransId="{F56ED4C3-8516-4A05-A017-268C36285267}"/>
    <dgm:cxn modelId="{7EEE70F5-8F53-44D1-B390-A2E2145A4B87}" srcId="{9978B759-9E4D-4021-B498-5447604AFB41}" destId="{02E3F3BF-9F08-485E-BB5C-59201E725C61}" srcOrd="0" destOrd="0" parTransId="{05F34A64-B2BF-411C-A606-4A47C64ABFCF}" sibTransId="{E933F88A-9C44-4B6C-9F89-68C5D9B83279}"/>
    <dgm:cxn modelId="{1A74C9F6-9769-441F-BE38-B50DD1244498}" type="presOf" srcId="{4B4FF44E-49FE-4404-AC80-225A229438ED}" destId="{F3567AB5-383F-4781-B7BF-8D747FE1DD73}" srcOrd="1" destOrd="0" presId="urn:microsoft.com/office/officeart/2005/8/layout/radial1"/>
    <dgm:cxn modelId="{0C4A46F8-D908-4B88-8D76-605D34C908EC}" type="presOf" srcId="{3CE2BE70-72C3-4A56-B6AF-F5451B29F0BF}" destId="{B1DD03B1-A2A8-42BA-89FC-D8554E95AE91}" srcOrd="1" destOrd="0" presId="urn:microsoft.com/office/officeart/2005/8/layout/radial1"/>
    <dgm:cxn modelId="{64B3F5F8-A376-4A86-8E48-25D0BE35E1B6}" type="presOf" srcId="{C3552816-8AE0-49F9-A5BB-F2C6901765E6}" destId="{1376052F-DD37-45B4-ABAC-46F2A2DC7EF9}" srcOrd="0" destOrd="0" presId="urn:microsoft.com/office/officeart/2005/8/layout/radial1"/>
    <dgm:cxn modelId="{2F15FFFA-312C-4E2C-8CF8-9A8EB9EA2ADB}" type="presOf" srcId="{03C14DA8-F462-485D-8F01-831F223EF97D}" destId="{F802E077-20E6-4322-B733-BD5F81172D91}" srcOrd="0" destOrd="0" presId="urn:microsoft.com/office/officeart/2005/8/layout/radial1"/>
    <dgm:cxn modelId="{E6C357FC-4DE6-4B01-8C81-93C7C2A91056}" srcId="{02E3F3BF-9F08-485E-BB5C-59201E725C61}" destId="{5128258D-45F8-4AD6-A9B6-22BBACC8BF7D}" srcOrd="3" destOrd="0" parTransId="{C45FD4B5-2219-471A-9F12-E148BEF4ECA0}" sibTransId="{DCE0F896-F22E-470B-AA69-80E1AF5EF008}"/>
    <dgm:cxn modelId="{5DD464FF-8733-4895-832B-9D05A590FBD3}" type="presOf" srcId="{9978B759-9E4D-4021-B498-5447604AFB41}" destId="{127DEDA1-012F-4CC2-AD95-55A27395DD11}" srcOrd="0" destOrd="0" presId="urn:microsoft.com/office/officeart/2005/8/layout/radial1"/>
    <dgm:cxn modelId="{E062DC4C-EE2C-4EE5-AA2E-2F6A765BB165}" type="presParOf" srcId="{127DEDA1-012F-4CC2-AD95-55A27395DD11}" destId="{CF883E1B-4367-4EE4-A271-A0B4F0EA8959}" srcOrd="0" destOrd="0" presId="urn:microsoft.com/office/officeart/2005/8/layout/radial1"/>
    <dgm:cxn modelId="{AC89AF55-8811-47CF-A881-387CDAC37800}" type="presParOf" srcId="{127DEDA1-012F-4CC2-AD95-55A27395DD11}" destId="{B08212E7-AE55-42F4-AAFF-4E84BF4924E6}" srcOrd="1" destOrd="0" presId="urn:microsoft.com/office/officeart/2005/8/layout/radial1"/>
    <dgm:cxn modelId="{C2FEDEA1-6420-45E9-BF8C-74D49EF3B297}" type="presParOf" srcId="{B08212E7-AE55-42F4-AAFF-4E84BF4924E6}" destId="{3A580CF5-697F-4E32-91D8-2F15EC75B9C8}" srcOrd="0" destOrd="0" presId="urn:microsoft.com/office/officeart/2005/8/layout/radial1"/>
    <dgm:cxn modelId="{4D36BAE8-8188-4943-AFC9-93409A9A17A4}" type="presParOf" srcId="{127DEDA1-012F-4CC2-AD95-55A27395DD11}" destId="{F802E077-20E6-4322-B733-BD5F81172D91}" srcOrd="2" destOrd="0" presId="urn:microsoft.com/office/officeart/2005/8/layout/radial1"/>
    <dgm:cxn modelId="{2E7231F7-9F59-40BB-ACA4-B618A562882F}" type="presParOf" srcId="{127DEDA1-012F-4CC2-AD95-55A27395DD11}" destId="{797BE311-5B8C-4752-B8A3-7F2504943735}" srcOrd="3" destOrd="0" presId="urn:microsoft.com/office/officeart/2005/8/layout/radial1"/>
    <dgm:cxn modelId="{03C9F44D-85C0-451F-B1FE-6A4A287A934F}" type="presParOf" srcId="{797BE311-5B8C-4752-B8A3-7F2504943735}" destId="{3508FA63-DDAD-47EC-A66D-FA46A6E98C7B}" srcOrd="0" destOrd="0" presId="urn:microsoft.com/office/officeart/2005/8/layout/radial1"/>
    <dgm:cxn modelId="{D3AB7E42-32C6-4843-A07D-0E082297940A}" type="presParOf" srcId="{127DEDA1-012F-4CC2-AD95-55A27395DD11}" destId="{69CDB6D0-1E6B-477F-86B5-3CBC9868445D}" srcOrd="4" destOrd="0" presId="urn:microsoft.com/office/officeart/2005/8/layout/radial1"/>
    <dgm:cxn modelId="{05CB9C2F-7C5A-4664-989C-9CA231C9DB53}" type="presParOf" srcId="{127DEDA1-012F-4CC2-AD95-55A27395DD11}" destId="{A9064432-351C-4FA8-8514-65668D28F1FB}" srcOrd="5" destOrd="0" presId="urn:microsoft.com/office/officeart/2005/8/layout/radial1"/>
    <dgm:cxn modelId="{11529C8A-F0FE-4D94-9549-03912B5B08AB}" type="presParOf" srcId="{A9064432-351C-4FA8-8514-65668D28F1FB}" destId="{748DE368-4C12-4545-B1A1-7C53E192F390}" srcOrd="0" destOrd="0" presId="urn:microsoft.com/office/officeart/2005/8/layout/radial1"/>
    <dgm:cxn modelId="{322AFEB9-9AE6-450C-8D62-DD2C6318A65D}" type="presParOf" srcId="{127DEDA1-012F-4CC2-AD95-55A27395DD11}" destId="{A98ABD4B-10AF-45D1-89C4-4020ABB485EA}" srcOrd="6" destOrd="0" presId="urn:microsoft.com/office/officeart/2005/8/layout/radial1"/>
    <dgm:cxn modelId="{355C0A89-C660-4AAD-B6C1-1CEA5F7D391E}" type="presParOf" srcId="{127DEDA1-012F-4CC2-AD95-55A27395DD11}" destId="{CF662E79-A1E0-43C7-9A13-0E65C4CBB6AB}" srcOrd="7" destOrd="0" presId="urn:microsoft.com/office/officeart/2005/8/layout/radial1"/>
    <dgm:cxn modelId="{15B2586E-80BC-4761-B729-5CE16C26B143}" type="presParOf" srcId="{CF662E79-A1E0-43C7-9A13-0E65C4CBB6AB}" destId="{884E79D8-193B-4EAC-83BD-1215DE4E3BF7}" srcOrd="0" destOrd="0" presId="urn:microsoft.com/office/officeart/2005/8/layout/radial1"/>
    <dgm:cxn modelId="{A95D126A-2A36-432F-B82A-6BF80C372D4A}" type="presParOf" srcId="{127DEDA1-012F-4CC2-AD95-55A27395DD11}" destId="{124E0B9F-2273-43D3-867F-4EFB9F3D050A}" srcOrd="8" destOrd="0" presId="urn:microsoft.com/office/officeart/2005/8/layout/radial1"/>
    <dgm:cxn modelId="{8874F1F8-19AE-4438-BD06-FE7214F2D124}" type="presParOf" srcId="{127DEDA1-012F-4CC2-AD95-55A27395DD11}" destId="{6C24D005-0C10-46C7-B0EE-15027F0FC27D}" srcOrd="9" destOrd="0" presId="urn:microsoft.com/office/officeart/2005/8/layout/radial1"/>
    <dgm:cxn modelId="{ADD52359-5DAA-4557-BD09-AAA1D8A8F394}" type="presParOf" srcId="{6C24D005-0C10-46C7-B0EE-15027F0FC27D}" destId="{F3567AB5-383F-4781-B7BF-8D747FE1DD73}" srcOrd="0" destOrd="0" presId="urn:microsoft.com/office/officeart/2005/8/layout/radial1"/>
    <dgm:cxn modelId="{FCA5AD2F-6414-4AA7-BEA5-311214BFBF6A}" type="presParOf" srcId="{127DEDA1-012F-4CC2-AD95-55A27395DD11}" destId="{05CBCE02-DADE-400A-8F95-85EB3AF318E1}" srcOrd="10" destOrd="0" presId="urn:microsoft.com/office/officeart/2005/8/layout/radial1"/>
    <dgm:cxn modelId="{519BC5D1-4904-4658-BA5C-6110D059EA20}" type="presParOf" srcId="{127DEDA1-012F-4CC2-AD95-55A27395DD11}" destId="{29766CA6-8B8C-4580-8B49-A61C6BDF2285}" srcOrd="11" destOrd="0" presId="urn:microsoft.com/office/officeart/2005/8/layout/radial1"/>
    <dgm:cxn modelId="{9891376A-075E-45D2-BAA1-EBB4EB685C39}" type="presParOf" srcId="{29766CA6-8B8C-4580-8B49-A61C6BDF2285}" destId="{C2101C42-DE63-4B0D-83BF-500DC27EE481}" srcOrd="0" destOrd="0" presId="urn:microsoft.com/office/officeart/2005/8/layout/radial1"/>
    <dgm:cxn modelId="{9C212AF3-7C15-4590-838E-0B2B4DEC97E4}" type="presParOf" srcId="{127DEDA1-012F-4CC2-AD95-55A27395DD11}" destId="{93CE7998-D9C4-4626-9E86-205880C51244}" srcOrd="12" destOrd="0" presId="urn:microsoft.com/office/officeart/2005/8/layout/radial1"/>
    <dgm:cxn modelId="{1E8276B3-A80B-4C55-B2CE-5F31AFBEAA75}" type="presParOf" srcId="{127DEDA1-012F-4CC2-AD95-55A27395DD11}" destId="{CBF517CA-73A3-49CE-93CE-D87B59632CE4}" srcOrd="13" destOrd="0" presId="urn:microsoft.com/office/officeart/2005/8/layout/radial1"/>
    <dgm:cxn modelId="{38DCF13F-397C-41DF-9EC3-E6047E64D452}" type="presParOf" srcId="{CBF517CA-73A3-49CE-93CE-D87B59632CE4}" destId="{B1DD03B1-A2A8-42BA-89FC-D8554E95AE91}" srcOrd="0" destOrd="0" presId="urn:microsoft.com/office/officeart/2005/8/layout/radial1"/>
    <dgm:cxn modelId="{497D13B9-60E6-44F7-9294-1DA4E7E0F687}" type="presParOf" srcId="{127DEDA1-012F-4CC2-AD95-55A27395DD11}" destId="{1376052F-DD37-45B4-ABAC-46F2A2DC7EF9}" srcOrd="14" destOrd="0" presId="urn:microsoft.com/office/officeart/2005/8/layout/radial1"/>
    <dgm:cxn modelId="{66BC90F8-6860-45CE-A13A-0E213463991B}" type="presParOf" srcId="{127DEDA1-012F-4CC2-AD95-55A27395DD11}" destId="{88446142-8E0D-48C5-B378-51CB43960C16}" srcOrd="15" destOrd="0" presId="urn:microsoft.com/office/officeart/2005/8/layout/radial1"/>
    <dgm:cxn modelId="{72EBF54E-9C7A-472D-ABD3-EE2C633F40F5}" type="presParOf" srcId="{88446142-8E0D-48C5-B378-51CB43960C16}" destId="{4029297E-6FAB-4B76-9F2F-5FEFC81579FD}" srcOrd="0" destOrd="0" presId="urn:microsoft.com/office/officeart/2005/8/layout/radial1"/>
    <dgm:cxn modelId="{AB522083-478A-4953-883E-63144F77A445}" type="presParOf" srcId="{127DEDA1-012F-4CC2-AD95-55A27395DD11}" destId="{E3FC09AB-0764-47B7-B9F9-47C050D7A234}" srcOrd="16" destOrd="0" presId="urn:microsoft.com/office/officeart/2005/8/layout/radial1"/>
    <dgm:cxn modelId="{31812C6B-37F2-4A45-A3E3-0B11D4708FCC}" type="presParOf" srcId="{127DEDA1-012F-4CC2-AD95-55A27395DD11}" destId="{0F88ECAC-6361-4BCB-B0B2-7DEBDBBB5E49}" srcOrd="17" destOrd="0" presId="urn:microsoft.com/office/officeart/2005/8/layout/radial1"/>
    <dgm:cxn modelId="{D40E490B-4DB0-4712-BD45-38086435E292}" type="presParOf" srcId="{0F88ECAC-6361-4BCB-B0B2-7DEBDBBB5E49}" destId="{321D5B82-528B-4A94-9D13-46CAAE8F0AF3}" srcOrd="0" destOrd="0" presId="urn:microsoft.com/office/officeart/2005/8/layout/radial1"/>
    <dgm:cxn modelId="{D9C8A7CF-95F0-4AB4-B84E-1FA5B345C3D2}" type="presParOf" srcId="{127DEDA1-012F-4CC2-AD95-55A27395DD11}" destId="{5989991F-E2BA-4397-8B7F-EFCEDA46418F}" srcOrd="18" destOrd="0" presId="urn:microsoft.com/office/officeart/2005/8/layout/radial1"/>
    <dgm:cxn modelId="{610DAF06-05E0-4BA6-893C-672DE2CC7FA5}" type="presParOf" srcId="{127DEDA1-012F-4CC2-AD95-55A27395DD11}" destId="{55051A36-9F46-4576-B3EE-ABB40DA46E15}" srcOrd="19" destOrd="0" presId="urn:microsoft.com/office/officeart/2005/8/layout/radial1"/>
    <dgm:cxn modelId="{66FFF242-1C4C-4B58-9D2E-AA750C6E2AE4}" type="presParOf" srcId="{55051A36-9F46-4576-B3EE-ABB40DA46E15}" destId="{DFAD746C-B711-428A-A59D-6FD038E78409}" srcOrd="0" destOrd="0" presId="urn:microsoft.com/office/officeart/2005/8/layout/radial1"/>
    <dgm:cxn modelId="{C0DB47C7-8F51-4A70-9190-22A787C48977}" type="presParOf" srcId="{127DEDA1-012F-4CC2-AD95-55A27395DD11}" destId="{650816F7-F646-4182-9D17-5E82E416BDD2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0CBEA-E19C-4367-B19A-6B6F50C400C0}">
      <dsp:nvSpPr>
        <dsp:cNvPr id="0" name=""/>
        <dsp:cNvSpPr/>
      </dsp:nvSpPr>
      <dsp:spPr>
        <a:xfrm>
          <a:off x="405804" y="37"/>
          <a:ext cx="2552662" cy="15315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Reduction in production costs</a:t>
          </a:r>
        </a:p>
      </dsp:txBody>
      <dsp:txXfrm>
        <a:off x="405804" y="37"/>
        <a:ext cx="2552662" cy="1531597"/>
      </dsp:txXfrm>
    </dsp:sp>
    <dsp:sp modelId="{36A088E1-FADF-481D-A22B-6C8B04A143BE}">
      <dsp:nvSpPr>
        <dsp:cNvPr id="0" name=""/>
        <dsp:cNvSpPr/>
      </dsp:nvSpPr>
      <dsp:spPr>
        <a:xfrm>
          <a:off x="3213733" y="37"/>
          <a:ext cx="2552662" cy="1531597"/>
        </a:xfrm>
        <a:prstGeom prst="rect">
          <a:avLst/>
        </a:prstGeom>
        <a:solidFill>
          <a:schemeClr val="accent4">
            <a:hueOff val="-1713955"/>
            <a:satOff val="3513"/>
            <a:lumOff val="16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Brand strengthening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213733" y="37"/>
        <a:ext cx="2552662" cy="1531597"/>
      </dsp:txXfrm>
    </dsp:sp>
    <dsp:sp modelId="{568A8BAE-C621-4FD5-B21B-C552F902FEEF}">
      <dsp:nvSpPr>
        <dsp:cNvPr id="0" name=""/>
        <dsp:cNvSpPr/>
      </dsp:nvSpPr>
      <dsp:spPr>
        <a:xfrm>
          <a:off x="405804" y="1786901"/>
          <a:ext cx="2552662" cy="1531597"/>
        </a:xfrm>
        <a:prstGeom prst="rect">
          <a:avLst/>
        </a:prstGeom>
        <a:solidFill>
          <a:schemeClr val="accent4">
            <a:hueOff val="-3427909"/>
            <a:satOff val="7025"/>
            <a:lumOff val="32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Enhancing the value of products and services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05804" y="1786901"/>
        <a:ext cx="2552662" cy="1531597"/>
      </dsp:txXfrm>
    </dsp:sp>
    <dsp:sp modelId="{69614CCF-8095-4778-85CF-A29F66C4E855}">
      <dsp:nvSpPr>
        <dsp:cNvPr id="0" name=""/>
        <dsp:cNvSpPr/>
      </dsp:nvSpPr>
      <dsp:spPr>
        <a:xfrm>
          <a:off x="3213733" y="1786901"/>
          <a:ext cx="2552662" cy="1531597"/>
        </a:xfrm>
        <a:prstGeom prst="rect">
          <a:avLst/>
        </a:prstGeom>
        <a:solidFill>
          <a:schemeClr val="accent4">
            <a:hueOff val="-5141864"/>
            <a:satOff val="10538"/>
            <a:lumOff val="4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Improves competitive advantage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213733" y="1786901"/>
        <a:ext cx="2552662" cy="1531597"/>
      </dsp:txXfrm>
    </dsp:sp>
    <dsp:sp modelId="{DD8B7B0E-C750-40C6-A0BF-8304F037713A}">
      <dsp:nvSpPr>
        <dsp:cNvPr id="0" name=""/>
        <dsp:cNvSpPr/>
      </dsp:nvSpPr>
      <dsp:spPr>
        <a:xfrm>
          <a:off x="405804" y="3573765"/>
          <a:ext cx="2552662" cy="1531597"/>
        </a:xfrm>
        <a:prstGeom prst="rect">
          <a:avLst/>
        </a:prstGeom>
        <a:solidFill>
          <a:schemeClr val="accent4">
            <a:hueOff val="-6855818"/>
            <a:satOff val="14050"/>
            <a:lumOff val="6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Conservation of natural resources 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05804" y="3573765"/>
        <a:ext cx="2552662" cy="1531597"/>
      </dsp:txXfrm>
    </dsp:sp>
    <dsp:sp modelId="{9A7F0A51-35F1-4F97-9DC6-0302D529797F}">
      <dsp:nvSpPr>
        <dsp:cNvPr id="0" name=""/>
        <dsp:cNvSpPr/>
      </dsp:nvSpPr>
      <dsp:spPr>
        <a:xfrm>
          <a:off x="3213733" y="3573765"/>
          <a:ext cx="2552662" cy="1531597"/>
        </a:xfrm>
        <a:prstGeom prst="rect">
          <a:avLst/>
        </a:prstGeom>
        <a:solidFill>
          <a:schemeClr val="accent4">
            <a:hueOff val="-8569773"/>
            <a:satOff val="17563"/>
            <a:lumOff val="82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Improvement in employee and stakeholder confidence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3213733" y="3573765"/>
        <a:ext cx="2552662" cy="15315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7C9DB-A14D-45BE-82F1-91D671861DB3}">
      <dsp:nvSpPr>
        <dsp:cNvPr id="0" name=""/>
        <dsp:cNvSpPr/>
      </dsp:nvSpPr>
      <dsp:spPr>
        <a:xfrm>
          <a:off x="3134383" y="1658870"/>
          <a:ext cx="3078160" cy="149236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EMS (Adoption of environmental policy)</a:t>
          </a:r>
        </a:p>
      </dsp:txBody>
      <dsp:txXfrm>
        <a:off x="3585169" y="1877421"/>
        <a:ext cx="2176588" cy="1055259"/>
      </dsp:txXfrm>
    </dsp:sp>
    <dsp:sp modelId="{3728693D-1B09-4111-A85E-3A4D6CC83FF2}">
      <dsp:nvSpPr>
        <dsp:cNvPr id="0" name=""/>
        <dsp:cNvSpPr/>
      </dsp:nvSpPr>
      <dsp:spPr>
        <a:xfrm rot="16148673">
          <a:off x="4382130" y="1370554"/>
          <a:ext cx="552140" cy="24591"/>
        </a:xfrm>
        <a:custGeom>
          <a:avLst/>
          <a:gdLst/>
          <a:ahLst/>
          <a:cxnLst/>
          <a:rect l="0" t="0" r="0" b="0"/>
          <a:pathLst>
            <a:path>
              <a:moveTo>
                <a:pt x="0" y="12295"/>
              </a:moveTo>
              <a:lnTo>
                <a:pt x="552140" y="12295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644396" y="1369047"/>
        <a:ext cx="27607" cy="27607"/>
      </dsp:txXfrm>
    </dsp:sp>
    <dsp:sp modelId="{C8B0A2D6-6991-40DF-BE82-7E35F73444C3}">
      <dsp:nvSpPr>
        <dsp:cNvPr id="0" name=""/>
        <dsp:cNvSpPr/>
      </dsp:nvSpPr>
      <dsp:spPr>
        <a:xfrm>
          <a:off x="2827077" y="101087"/>
          <a:ext cx="3638984" cy="10057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Environmental management such as reduction in pollution, waste, energy and natural resources </a:t>
          </a:r>
        </a:p>
      </dsp:txBody>
      <dsp:txXfrm>
        <a:off x="3359994" y="248372"/>
        <a:ext cx="2573150" cy="711157"/>
      </dsp:txXfrm>
    </dsp:sp>
    <dsp:sp modelId="{551D3873-46F0-4DA7-8247-485391D9819C}">
      <dsp:nvSpPr>
        <dsp:cNvPr id="0" name=""/>
        <dsp:cNvSpPr/>
      </dsp:nvSpPr>
      <dsp:spPr>
        <a:xfrm rot="51921">
          <a:off x="6211748" y="2422361"/>
          <a:ext cx="843641" cy="24591"/>
        </a:xfrm>
        <a:custGeom>
          <a:avLst/>
          <a:gdLst/>
          <a:ahLst/>
          <a:cxnLst/>
          <a:rect l="0" t="0" r="0" b="0"/>
          <a:pathLst>
            <a:path>
              <a:moveTo>
                <a:pt x="0" y="12295"/>
              </a:moveTo>
              <a:lnTo>
                <a:pt x="843641" y="12295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12478" y="2413566"/>
        <a:ext cx="42182" cy="42182"/>
      </dsp:txXfrm>
    </dsp:sp>
    <dsp:sp modelId="{628EF98F-EEE5-499C-941E-1D3F94C727AA}">
      <dsp:nvSpPr>
        <dsp:cNvPr id="0" name=""/>
        <dsp:cNvSpPr/>
      </dsp:nvSpPr>
      <dsp:spPr>
        <a:xfrm>
          <a:off x="7054353" y="2034765"/>
          <a:ext cx="2318246" cy="84751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Objectives and targets</a:t>
          </a:r>
        </a:p>
      </dsp:txBody>
      <dsp:txXfrm>
        <a:off x="7393852" y="2158880"/>
        <a:ext cx="1639248" cy="599281"/>
      </dsp:txXfrm>
    </dsp:sp>
    <dsp:sp modelId="{D875D449-8130-4CF4-B05F-4C5B0A26C454}">
      <dsp:nvSpPr>
        <dsp:cNvPr id="0" name=""/>
        <dsp:cNvSpPr/>
      </dsp:nvSpPr>
      <dsp:spPr>
        <a:xfrm rot="5360850">
          <a:off x="4281401" y="3544072"/>
          <a:ext cx="810348" cy="24591"/>
        </a:xfrm>
        <a:custGeom>
          <a:avLst/>
          <a:gdLst/>
          <a:ahLst/>
          <a:cxnLst/>
          <a:rect l="0" t="0" r="0" b="0"/>
          <a:pathLst>
            <a:path>
              <a:moveTo>
                <a:pt x="0" y="12295"/>
              </a:moveTo>
              <a:lnTo>
                <a:pt x="810348" y="12295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66316" y="3536109"/>
        <a:ext cx="40517" cy="40517"/>
      </dsp:txXfrm>
    </dsp:sp>
    <dsp:sp modelId="{904BABE6-5056-4DCA-A7AA-B9B6A945592B}">
      <dsp:nvSpPr>
        <dsp:cNvPr id="0" name=""/>
        <dsp:cNvSpPr/>
      </dsp:nvSpPr>
      <dsp:spPr>
        <a:xfrm>
          <a:off x="3101517" y="3961515"/>
          <a:ext cx="3187218" cy="6914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Review of the company’s environmental performance</a:t>
          </a:r>
        </a:p>
      </dsp:txBody>
      <dsp:txXfrm>
        <a:off x="3568274" y="4062775"/>
        <a:ext cx="2253704" cy="488926"/>
      </dsp:txXfrm>
    </dsp:sp>
    <dsp:sp modelId="{542F96C1-9678-47A0-8E60-3FF58E3D9CD2}">
      <dsp:nvSpPr>
        <dsp:cNvPr id="0" name=""/>
        <dsp:cNvSpPr/>
      </dsp:nvSpPr>
      <dsp:spPr>
        <a:xfrm rot="10830051">
          <a:off x="2412028" y="2376145"/>
          <a:ext cx="722618" cy="24591"/>
        </a:xfrm>
        <a:custGeom>
          <a:avLst/>
          <a:gdLst/>
          <a:ahLst/>
          <a:cxnLst/>
          <a:rect l="0" t="0" r="0" b="0"/>
          <a:pathLst>
            <a:path>
              <a:moveTo>
                <a:pt x="0" y="12295"/>
              </a:moveTo>
              <a:lnTo>
                <a:pt x="722618" y="12295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755272" y="2370375"/>
        <a:ext cx="36130" cy="36130"/>
      </dsp:txXfrm>
    </dsp:sp>
    <dsp:sp modelId="{4A844795-5ABB-438E-91C7-83EF6AACBE79}">
      <dsp:nvSpPr>
        <dsp:cNvPr id="0" name=""/>
        <dsp:cNvSpPr/>
      </dsp:nvSpPr>
      <dsp:spPr>
        <a:xfrm>
          <a:off x="145403" y="1913289"/>
          <a:ext cx="2266898" cy="92417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Environmental report</a:t>
          </a:r>
        </a:p>
      </dsp:txBody>
      <dsp:txXfrm>
        <a:off x="477383" y="2048631"/>
        <a:ext cx="1602938" cy="6534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83E1B-4367-4EE4-A271-A0B4F0EA8959}">
      <dsp:nvSpPr>
        <dsp:cNvPr id="0" name=""/>
        <dsp:cNvSpPr/>
      </dsp:nvSpPr>
      <dsp:spPr>
        <a:xfrm>
          <a:off x="1932610" y="2198689"/>
          <a:ext cx="2036140" cy="9955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BENEFITS OF EMS </a:t>
          </a:r>
        </a:p>
      </dsp:txBody>
      <dsp:txXfrm>
        <a:off x="2230796" y="2344485"/>
        <a:ext cx="1439768" cy="703963"/>
      </dsp:txXfrm>
    </dsp:sp>
    <dsp:sp modelId="{B08212E7-AE55-42F4-AAFF-4E84BF4924E6}">
      <dsp:nvSpPr>
        <dsp:cNvPr id="0" name=""/>
        <dsp:cNvSpPr/>
      </dsp:nvSpPr>
      <dsp:spPr>
        <a:xfrm rot="16307450">
          <a:off x="2397877" y="1597051"/>
          <a:ext cx="1173400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1173400" y="1528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55242" y="1582999"/>
        <a:ext cx="58670" cy="58670"/>
      </dsp:txXfrm>
    </dsp:sp>
    <dsp:sp modelId="{F802E077-20E6-4322-B733-BD5F81172D91}">
      <dsp:nvSpPr>
        <dsp:cNvPr id="0" name=""/>
        <dsp:cNvSpPr/>
      </dsp:nvSpPr>
      <dsp:spPr>
        <a:xfrm>
          <a:off x="2159366" y="0"/>
          <a:ext cx="1719165" cy="10260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>
              <a:solidFill>
                <a:schemeClr val="tx1"/>
              </a:solidFill>
            </a:rPr>
            <a:t>Improvements in environmental performance </a:t>
          </a:r>
        </a:p>
      </dsp:txBody>
      <dsp:txXfrm>
        <a:off x="2411132" y="150256"/>
        <a:ext cx="1215633" cy="725497"/>
      </dsp:txXfrm>
    </dsp:sp>
    <dsp:sp modelId="{797BE311-5B8C-4752-B8A3-7F2504943735}">
      <dsp:nvSpPr>
        <dsp:cNvPr id="0" name=""/>
        <dsp:cNvSpPr/>
      </dsp:nvSpPr>
      <dsp:spPr>
        <a:xfrm rot="18712642">
          <a:off x="3174522" y="1811211"/>
          <a:ext cx="1112241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1112241" y="1528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2837" y="1798688"/>
        <a:ext cx="55612" cy="55612"/>
      </dsp:txXfrm>
    </dsp:sp>
    <dsp:sp modelId="{69CDB6D0-1E6B-477F-86B5-3CBC9868445D}">
      <dsp:nvSpPr>
        <dsp:cNvPr id="0" name=""/>
        <dsp:cNvSpPr/>
      </dsp:nvSpPr>
      <dsp:spPr>
        <a:xfrm>
          <a:off x="3696320" y="591620"/>
          <a:ext cx="1503209" cy="869628"/>
        </a:xfrm>
        <a:prstGeom prst="ellipse">
          <a:avLst/>
        </a:prstGeom>
        <a:solidFill>
          <a:schemeClr val="accent5">
            <a:hueOff val="1208334"/>
            <a:satOff val="-7054"/>
            <a:lumOff val="-5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200" kern="1200" dirty="0">
              <a:solidFill>
                <a:schemeClr val="tx1"/>
              </a:solidFill>
            </a:rPr>
            <a:t>Environmental compliance</a:t>
          </a:r>
        </a:p>
      </dsp:txBody>
      <dsp:txXfrm>
        <a:off x="3916460" y="718974"/>
        <a:ext cx="1062929" cy="614920"/>
      </dsp:txXfrm>
    </dsp:sp>
    <dsp:sp modelId="{A9064432-351C-4FA8-8514-65668D28F1FB}">
      <dsp:nvSpPr>
        <dsp:cNvPr id="0" name=""/>
        <dsp:cNvSpPr/>
      </dsp:nvSpPr>
      <dsp:spPr>
        <a:xfrm rot="20661534">
          <a:off x="3820857" y="2336983"/>
          <a:ext cx="718422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718422" y="1528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62108" y="2334305"/>
        <a:ext cx="35921" cy="35921"/>
      </dsp:txXfrm>
    </dsp:sp>
    <dsp:sp modelId="{A98ABD4B-10AF-45D1-89C4-4020ABB485EA}">
      <dsp:nvSpPr>
        <dsp:cNvPr id="0" name=""/>
        <dsp:cNvSpPr/>
      </dsp:nvSpPr>
      <dsp:spPr>
        <a:xfrm>
          <a:off x="4486593" y="1582049"/>
          <a:ext cx="1305034" cy="1003410"/>
        </a:xfrm>
        <a:prstGeom prst="ellipse">
          <a:avLst/>
        </a:prstGeom>
        <a:solidFill>
          <a:schemeClr val="accent5">
            <a:hueOff val="2416669"/>
            <a:satOff val="-14108"/>
            <a:lumOff val="-11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200" kern="1200" dirty="0">
              <a:solidFill>
                <a:schemeClr val="tx1"/>
              </a:solidFill>
            </a:rPr>
            <a:t>Reduction in pollution and waste </a:t>
          </a:r>
        </a:p>
      </dsp:txBody>
      <dsp:txXfrm>
        <a:off x="4677711" y="1728995"/>
        <a:ext cx="922798" cy="709518"/>
      </dsp:txXfrm>
    </dsp:sp>
    <dsp:sp modelId="{CF662E79-A1E0-43C7-9A13-0E65C4CBB6AB}">
      <dsp:nvSpPr>
        <dsp:cNvPr id="0" name=""/>
        <dsp:cNvSpPr/>
      </dsp:nvSpPr>
      <dsp:spPr>
        <a:xfrm rot="1089234">
          <a:off x="3777755" y="3074024"/>
          <a:ext cx="741998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741998" y="1528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30204" y="3070756"/>
        <a:ext cx="37099" cy="37099"/>
      </dsp:txXfrm>
    </dsp:sp>
    <dsp:sp modelId="{124E0B9F-2273-43D3-867F-4EFB9F3D050A}">
      <dsp:nvSpPr>
        <dsp:cNvPr id="0" name=""/>
        <dsp:cNvSpPr/>
      </dsp:nvSpPr>
      <dsp:spPr>
        <a:xfrm>
          <a:off x="4437540" y="2930726"/>
          <a:ext cx="1355489" cy="950994"/>
        </a:xfrm>
        <a:prstGeom prst="ellipse">
          <a:avLst/>
        </a:prstGeom>
        <a:solidFill>
          <a:schemeClr val="accent5">
            <a:hueOff val="3625003"/>
            <a:satOff val="-21162"/>
            <a:lumOff val="-169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200" kern="1200" dirty="0">
              <a:solidFill>
                <a:schemeClr val="tx1"/>
              </a:solidFill>
            </a:rPr>
            <a:t>Improvements in operational efficiency </a:t>
          </a:r>
        </a:p>
      </dsp:txBody>
      <dsp:txXfrm>
        <a:off x="4636047" y="3069996"/>
        <a:ext cx="958475" cy="672454"/>
      </dsp:txXfrm>
    </dsp:sp>
    <dsp:sp modelId="{6C24D005-0C10-46C7-B0EE-15027F0FC27D}">
      <dsp:nvSpPr>
        <dsp:cNvPr id="0" name=""/>
        <dsp:cNvSpPr/>
      </dsp:nvSpPr>
      <dsp:spPr>
        <a:xfrm rot="3008696">
          <a:off x="3109536" y="3624844"/>
          <a:ext cx="1257817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1257817" y="1528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6999" y="3608681"/>
        <a:ext cx="62890" cy="62890"/>
      </dsp:txXfrm>
    </dsp:sp>
    <dsp:sp modelId="{05CBCE02-DADE-400A-8F95-85EB3AF318E1}">
      <dsp:nvSpPr>
        <dsp:cNvPr id="0" name=""/>
        <dsp:cNvSpPr/>
      </dsp:nvSpPr>
      <dsp:spPr>
        <a:xfrm>
          <a:off x="3794405" y="4074392"/>
          <a:ext cx="1307045" cy="831239"/>
        </a:xfrm>
        <a:prstGeom prst="ellipse">
          <a:avLst/>
        </a:prstGeom>
        <a:solidFill>
          <a:schemeClr val="accent5">
            <a:hueOff val="4833337"/>
            <a:satOff val="-28216"/>
            <a:lumOff val="-22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200" kern="1200" dirty="0">
              <a:solidFill>
                <a:schemeClr val="tx1"/>
              </a:solidFill>
            </a:rPr>
            <a:t>Conservation of resources </a:t>
          </a:r>
        </a:p>
      </dsp:txBody>
      <dsp:txXfrm>
        <a:off x="3985817" y="4196124"/>
        <a:ext cx="924221" cy="587775"/>
      </dsp:txXfrm>
    </dsp:sp>
    <dsp:sp modelId="{29766CA6-8B8C-4580-8B49-A61C6BDF2285}">
      <dsp:nvSpPr>
        <dsp:cNvPr id="0" name=""/>
        <dsp:cNvSpPr/>
      </dsp:nvSpPr>
      <dsp:spPr>
        <a:xfrm rot="5400000">
          <a:off x="2328806" y="3800837"/>
          <a:ext cx="1243747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1243747" y="1528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9587" y="3785025"/>
        <a:ext cx="62187" cy="62187"/>
      </dsp:txXfrm>
    </dsp:sp>
    <dsp:sp modelId="{93CE7998-D9C4-4626-9E86-205880C51244}">
      <dsp:nvSpPr>
        <dsp:cNvPr id="0" name=""/>
        <dsp:cNvSpPr/>
      </dsp:nvSpPr>
      <dsp:spPr>
        <a:xfrm>
          <a:off x="2184938" y="4437993"/>
          <a:ext cx="1531483" cy="710916"/>
        </a:xfrm>
        <a:prstGeom prst="ellipse">
          <a:avLst/>
        </a:prstGeom>
        <a:solidFill>
          <a:schemeClr val="accent5">
            <a:hueOff val="6041672"/>
            <a:satOff val="-35269"/>
            <a:lumOff val="-283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200" kern="1200" dirty="0">
              <a:solidFill>
                <a:schemeClr val="tx1"/>
              </a:solidFill>
            </a:rPr>
            <a:t>Improved competitiveness </a:t>
          </a:r>
        </a:p>
      </dsp:txBody>
      <dsp:txXfrm>
        <a:off x="2409218" y="4542104"/>
        <a:ext cx="1082923" cy="502694"/>
      </dsp:txXfrm>
    </dsp:sp>
    <dsp:sp modelId="{CBF517CA-73A3-49CE-93CE-D87B59632CE4}">
      <dsp:nvSpPr>
        <dsp:cNvPr id="0" name=""/>
        <dsp:cNvSpPr/>
      </dsp:nvSpPr>
      <dsp:spPr>
        <a:xfrm rot="7876678">
          <a:off x="1625171" y="3556980"/>
          <a:ext cx="1113402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1113402" y="1528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154037" y="3544427"/>
        <a:ext cx="55670" cy="55670"/>
      </dsp:txXfrm>
    </dsp:sp>
    <dsp:sp modelId="{1376052F-DD37-45B4-ABAC-46F2A2DC7EF9}">
      <dsp:nvSpPr>
        <dsp:cNvPr id="0" name=""/>
        <dsp:cNvSpPr/>
      </dsp:nvSpPr>
      <dsp:spPr>
        <a:xfrm>
          <a:off x="936542" y="3933453"/>
          <a:ext cx="1158010" cy="795717"/>
        </a:xfrm>
        <a:prstGeom prst="ellipse">
          <a:avLst/>
        </a:prstGeom>
        <a:solidFill>
          <a:schemeClr val="accent5">
            <a:hueOff val="7250006"/>
            <a:satOff val="-42323"/>
            <a:lumOff val="-33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200" kern="1200" dirty="0">
              <a:solidFill>
                <a:schemeClr val="tx1"/>
              </a:solidFill>
            </a:rPr>
            <a:t>Cost reduction </a:t>
          </a:r>
        </a:p>
      </dsp:txBody>
      <dsp:txXfrm>
        <a:off x="1106129" y="4049983"/>
        <a:ext cx="818836" cy="562657"/>
      </dsp:txXfrm>
    </dsp:sp>
    <dsp:sp modelId="{88446142-8E0D-48C5-B378-51CB43960C16}">
      <dsp:nvSpPr>
        <dsp:cNvPr id="0" name=""/>
        <dsp:cNvSpPr/>
      </dsp:nvSpPr>
      <dsp:spPr>
        <a:xfrm rot="9720000">
          <a:off x="1502103" y="3051825"/>
          <a:ext cx="615725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615725" y="1528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794573" y="3051715"/>
        <a:ext cx="30786" cy="30786"/>
      </dsp:txXfrm>
    </dsp:sp>
    <dsp:sp modelId="{E3FC09AB-0764-47B7-B9F9-47C050D7A234}">
      <dsp:nvSpPr>
        <dsp:cNvPr id="0" name=""/>
        <dsp:cNvSpPr/>
      </dsp:nvSpPr>
      <dsp:spPr>
        <a:xfrm>
          <a:off x="325610" y="2946159"/>
          <a:ext cx="1261438" cy="796623"/>
        </a:xfrm>
        <a:prstGeom prst="ellipse">
          <a:avLst/>
        </a:prstGeom>
        <a:solidFill>
          <a:schemeClr val="accent5">
            <a:hueOff val="8458340"/>
            <a:satOff val="-49377"/>
            <a:lumOff val="-396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200" kern="1200" dirty="0">
              <a:solidFill>
                <a:schemeClr val="tx1"/>
              </a:solidFill>
            </a:rPr>
            <a:t>Improved employee morale</a:t>
          </a:r>
        </a:p>
      </dsp:txBody>
      <dsp:txXfrm>
        <a:off x="510343" y="3062822"/>
        <a:ext cx="891972" cy="563297"/>
      </dsp:txXfrm>
    </dsp:sp>
    <dsp:sp modelId="{0F88ECAC-6361-4BCB-B0B2-7DEBDBBB5E49}">
      <dsp:nvSpPr>
        <dsp:cNvPr id="0" name=""/>
        <dsp:cNvSpPr/>
      </dsp:nvSpPr>
      <dsp:spPr>
        <a:xfrm rot="11880000">
          <a:off x="1558055" y="2319406"/>
          <a:ext cx="558370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558370" y="1528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823281" y="2320730"/>
        <a:ext cx="27918" cy="27918"/>
      </dsp:txXfrm>
    </dsp:sp>
    <dsp:sp modelId="{5989991F-E2BA-4397-8B7F-EFCEDA46418F}">
      <dsp:nvSpPr>
        <dsp:cNvPr id="0" name=""/>
        <dsp:cNvSpPr/>
      </dsp:nvSpPr>
      <dsp:spPr>
        <a:xfrm>
          <a:off x="240142" y="1657584"/>
          <a:ext cx="1432375" cy="781760"/>
        </a:xfrm>
        <a:prstGeom prst="ellipse">
          <a:avLst/>
        </a:prstGeom>
        <a:solidFill>
          <a:schemeClr val="accent5">
            <a:hueOff val="9666674"/>
            <a:satOff val="-56431"/>
            <a:lumOff val="-45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200" kern="1200" dirty="0">
              <a:solidFill>
                <a:schemeClr val="tx1"/>
              </a:solidFill>
            </a:rPr>
            <a:t>Improved public image</a:t>
          </a:r>
        </a:p>
      </dsp:txBody>
      <dsp:txXfrm>
        <a:off x="449908" y="1772070"/>
        <a:ext cx="1012843" cy="552788"/>
      </dsp:txXfrm>
    </dsp:sp>
    <dsp:sp modelId="{55051A36-9F46-4576-B3EE-ABB40DA46E15}">
      <dsp:nvSpPr>
        <dsp:cNvPr id="0" name=""/>
        <dsp:cNvSpPr/>
      </dsp:nvSpPr>
      <dsp:spPr>
        <a:xfrm rot="13694746">
          <a:off x="1513223" y="1763640"/>
          <a:ext cx="1236790" cy="30564"/>
        </a:xfrm>
        <a:custGeom>
          <a:avLst/>
          <a:gdLst/>
          <a:ahLst/>
          <a:cxnLst/>
          <a:rect l="0" t="0" r="0" b="0"/>
          <a:pathLst>
            <a:path>
              <a:moveTo>
                <a:pt x="0" y="15282"/>
              </a:moveTo>
              <a:lnTo>
                <a:pt x="1236790" y="1528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2100699" y="1748003"/>
        <a:ext cx="61839" cy="61839"/>
      </dsp:txXfrm>
    </dsp:sp>
    <dsp:sp modelId="{650816F7-F646-4182-9D17-5E82E416BDD2}">
      <dsp:nvSpPr>
        <dsp:cNvPr id="0" name=""/>
        <dsp:cNvSpPr/>
      </dsp:nvSpPr>
      <dsp:spPr>
        <a:xfrm>
          <a:off x="672984" y="657876"/>
          <a:ext cx="1526585" cy="684195"/>
        </a:xfrm>
        <a:prstGeom prst="ellipse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Symbol" panose="05050102010706020507" pitchFamily="18" charset="2"/>
            <a:buNone/>
          </a:pPr>
          <a:r>
            <a:rPr lang="en-US" sz="1200" kern="1200" dirty="0">
              <a:solidFill>
                <a:schemeClr val="tx1"/>
              </a:solidFill>
            </a:rPr>
            <a:t>New market and customers </a:t>
          </a:r>
        </a:p>
      </dsp:txBody>
      <dsp:txXfrm>
        <a:off x="896547" y="758074"/>
        <a:ext cx="1079459" cy="483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247BB7-1653-4DDD-B0E2-0E2FD0CDB327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0EBAA9C-44EB-4DDF-B1BC-C0CFB36A659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6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7BB7-1653-4DDD-B0E2-0E2FD0CDB327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AA9C-44EB-4DDF-B1BC-C0CFB36A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0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7BB7-1653-4DDD-B0E2-0E2FD0CDB327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AA9C-44EB-4DDF-B1BC-C0CFB36A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4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7BB7-1653-4DDD-B0E2-0E2FD0CDB327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AA9C-44EB-4DDF-B1BC-C0CFB36A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7BB7-1653-4DDD-B0E2-0E2FD0CDB327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AA9C-44EB-4DDF-B1BC-C0CFB36A659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6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7BB7-1653-4DDD-B0E2-0E2FD0CDB327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AA9C-44EB-4DDF-B1BC-C0CFB36A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7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7BB7-1653-4DDD-B0E2-0E2FD0CDB327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AA9C-44EB-4DDF-B1BC-C0CFB36A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4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7BB7-1653-4DDD-B0E2-0E2FD0CDB327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AA9C-44EB-4DDF-B1BC-C0CFB36A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4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7BB7-1653-4DDD-B0E2-0E2FD0CDB327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AA9C-44EB-4DDF-B1BC-C0CFB36A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2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7BB7-1653-4DDD-B0E2-0E2FD0CDB327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AA9C-44EB-4DDF-B1BC-C0CFB36A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5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47BB7-1653-4DDD-B0E2-0E2FD0CDB327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AA9C-44EB-4DDF-B1BC-C0CFB36A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F247BB7-1653-4DDD-B0E2-0E2FD0CDB327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0EBAA9C-44EB-4DDF-B1BC-C0CFB36A6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nvironmental Management Systems | C-Link">
            <a:extLst>
              <a:ext uri="{FF2B5EF4-FFF2-40B4-BE49-F238E27FC236}">
                <a16:creationId xmlns:a16="http://schemas.microsoft.com/office/drawing/2014/main" id="{79358F4B-BC98-434A-A86E-2CE11D417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96" y="403411"/>
            <a:ext cx="6052208" cy="611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76313D-ED33-485C-8115-412593BAC36E}"/>
              </a:ext>
            </a:extLst>
          </p:cNvPr>
          <p:cNvSpPr txBox="1"/>
          <p:nvPr/>
        </p:nvSpPr>
        <p:spPr>
          <a:xfrm>
            <a:off x="6382871" y="546846"/>
            <a:ext cx="505609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ENVIRONMENTAL MANAGEMENT SYSTEM (EMS) IN FASHION RETAIL </a:t>
            </a:r>
          </a:p>
        </p:txBody>
      </p:sp>
    </p:spTree>
    <p:extLst>
      <p:ext uri="{BB962C8B-B14F-4D97-AF65-F5344CB8AC3E}">
        <p14:creationId xmlns:p14="http://schemas.microsoft.com/office/powerpoint/2010/main" val="252364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E653-9CCC-4659-90C0-DE505F84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766483"/>
            <a:ext cx="9872871" cy="5625352"/>
          </a:xfrm>
        </p:spPr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United States Environmental Protection Agency. (No date) ‘Learn About Environmental Management Systems’,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at: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https://www.epa.gov/ems/learn-about-environmental-management-systems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(Accessed: 09 February 2022).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Valentina, P. (2021) ‘The Fashion Industry Waste Is Drastically Contributing To Climate Change’,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at: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https://calpirg.org/blogs/blog/cap/fashion-industry-waste-drastically-contributing-climate-change (Accessed on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February 2022).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Walmart. (2012) ‘Walmart Announces Significant Progress Toward Ambitious Sustainability Goals in 2012 Global Responsibility Report’,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at: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https://corporate.walmart.com/newsroom/2012/04/16/walmart-announces-significant-progress-toward-ambitious-sustainability-goals-in-2012-global-responsibility-report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(Accessed on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February 2022).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World Commission on Environment and Development’s (WCED) report. (1987) “Our Common Future”, </a:t>
            </a: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Documents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N.d. Web. Available at: http://www.un-documents.net/ocf-02.htm (Accessed: 09 February 2022).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Wrap. (2015) ‘Clothing’ , Available at: https://wrap.org.uk/resources/guide/textiles/clothing (Accessed on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February 2022).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431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464B-F2E0-44A9-AA26-111D9E28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8" y="170329"/>
            <a:ext cx="5818094" cy="103990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management system (EMS)</a:t>
            </a:r>
          </a:p>
        </p:txBody>
      </p:sp>
      <p:pic>
        <p:nvPicPr>
          <p:cNvPr id="1026" name="Picture 2" descr="Elements of environmental management systems according ISO 14001: 2004">
            <a:extLst>
              <a:ext uri="{FF2B5EF4-FFF2-40B4-BE49-F238E27FC236}">
                <a16:creationId xmlns:a16="http://schemas.microsoft.com/office/drawing/2014/main" id="{BA3B0419-2B58-4CB8-993B-9F037BFD25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59" y="399034"/>
            <a:ext cx="4915553" cy="469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90B68-720F-450B-89BD-C5C9AF0F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66047"/>
            <a:ext cx="4915553" cy="4697890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management system (EMS) is a framework that involves processes for training, implementation, evaluation, review and improvement of environmental policy and performance to enable organizations meet their environmental goals (EPA, No date).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EMS is aimed at reducing environmental waste and increasing compliance (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Sayre, 1996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EMS thrives on the Plan, Do, Check and Act (PDCA) model.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commonly known EMS are ISO 1400,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ISO 14005:2019 and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Eco-management and audit scheme (EMAS)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FEC40-EAC0-42AB-B20D-0609D545E096}"/>
              </a:ext>
            </a:extLst>
          </p:cNvPr>
          <p:cNvSpPr txBox="1"/>
          <p:nvPr/>
        </p:nvSpPr>
        <p:spPr>
          <a:xfrm>
            <a:off x="6024283" y="55458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management system (PDCA model)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Pelliccia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2011)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1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E804-FB98-409A-A73B-F3297316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17" y="327960"/>
            <a:ext cx="3932237" cy="6096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EMS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AFC5A-C117-4A54-B218-D0EA54EA3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7412" y="292101"/>
            <a:ext cx="6254470" cy="50547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B1CFD-2A12-44A8-8776-A98F0A6CD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941" y="1256367"/>
            <a:ext cx="4914247" cy="5054786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EMS is based on having an improved environment which is an aspect of sustainability.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simply means to exist for a long time. It involves the ability of the present to meet their need with depletion to enable future generations meet theirs (WCED, 1987).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achieve sustainability, it is necessary to evaluate ad review practices for improvement.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this basis was the development of EMS for a sustainable environment, an approach to enable organizations meet their environmental goals.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4E37A-75A6-44F9-95E8-838272C4A142}"/>
              </a:ext>
            </a:extLst>
          </p:cNvPr>
          <p:cNvSpPr txBox="1"/>
          <p:nvPr/>
        </p:nvSpPr>
        <p:spPr>
          <a:xfrm>
            <a:off x="6248399" y="5844100"/>
            <a:ext cx="5809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2: </a:t>
            </a:r>
            <a:r>
              <a:rPr lang="en-US" dirty="0"/>
              <a:t>Environmental sustainability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Tanjena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 Didar-Ul Islam, 2020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957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DBBC-B933-41D8-9529-C6DDECF4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06188"/>
            <a:ext cx="5298141" cy="150607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sustainability to organizations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5FE2A83-4978-448E-BC41-8EF757BAB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718377"/>
              </p:ext>
            </p:extLst>
          </p:nvPr>
        </p:nvGraphicFramePr>
        <p:xfrm>
          <a:off x="5228011" y="479612"/>
          <a:ext cx="6172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D249-6FB4-4380-ACBB-54D1E66F3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" y="2194574"/>
            <a:ext cx="4670612" cy="4500281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sustainability is a crucial subject which all organizations should embrace despite its challenges.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faced with several environmental crisis such as;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green house gas  emissions, extreme weather conditions, terrestrial and under water biodiversity loss and environmental inequalities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human activities.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53F144-2592-4282-8906-BAA080811720}"/>
              </a:ext>
            </a:extLst>
          </p:cNvPr>
          <p:cNvSpPr txBox="1"/>
          <p:nvPr/>
        </p:nvSpPr>
        <p:spPr>
          <a:xfrm>
            <a:off x="5304211" y="57320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3: </a:t>
            </a:r>
            <a:r>
              <a:rPr lang="en-US" dirty="0"/>
              <a:t>Importance of sustainability to organizations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675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7466-80ED-452D-88FC-B9DAC068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195765" cy="7620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in Fashion retail and EMS Adoption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3D4B-A147-43CD-977A-AA2D74403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471" y="1577788"/>
            <a:ext cx="5109881" cy="4823012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the ever increasing population, the demand for clothing is on the rise leading to increased risk of environmental crisis (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Strähle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Müller, 2017).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estimated that about £140 million worth of clothing goes into landfill yearly in the UK (Wrap, 2015) and the fashion industry contributes about 10% of the global carbon emission (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Valentina, 2021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Fashion retailers like Marks and Spencer,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GAP Inc., Target, Walmart stores among others hav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adopted sustainable practices (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Fibre2Fashion, 2022).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E979A-0003-4AB5-9BE9-C30E593523A2}"/>
              </a:ext>
            </a:extLst>
          </p:cNvPr>
          <p:cNvSpPr txBox="1"/>
          <p:nvPr/>
        </p:nvSpPr>
        <p:spPr>
          <a:xfrm>
            <a:off x="5576047" y="57356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4:</a:t>
            </a:r>
            <a:r>
              <a:rPr lang="en-US" dirty="0"/>
              <a:t> Discarded clothes at a Landfill (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Valentina, 2021</a:t>
            </a:r>
            <a:r>
              <a:rPr lang="en-US" dirty="0"/>
              <a:t>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216E00D-C7FF-4EA2-BE00-67B993B42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18293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6146" name="Picture 2" descr="The Fashion Industry Waste Is Drastically Contributing To Climate Change |  CALPIRG">
            <a:extLst>
              <a:ext uri="{FF2B5EF4-FFF2-40B4-BE49-F238E27FC236}">
                <a16:creationId xmlns:a16="http://schemas.microsoft.com/office/drawing/2014/main" id="{23797088-CA0B-4264-B8DC-D391BB9A7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59" y="1197684"/>
            <a:ext cx="5889681" cy="408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86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787C-1558-49AE-836E-8BA96C6B1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1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FFCA32-A2F3-4D91-ADBD-A36560B3AD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683460"/>
              </p:ext>
            </p:extLst>
          </p:nvPr>
        </p:nvGraphicFramePr>
        <p:xfrm>
          <a:off x="838200" y="1174378"/>
          <a:ext cx="9372600" cy="465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27E237-DDE4-48EA-9B0A-E0780301BF9F}"/>
              </a:ext>
            </a:extLst>
          </p:cNvPr>
          <p:cNvSpPr txBox="1"/>
          <p:nvPr/>
        </p:nvSpPr>
        <p:spPr>
          <a:xfrm>
            <a:off x="1730188" y="61235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EMS adoption and sustainability</a:t>
            </a:r>
          </a:p>
        </p:txBody>
      </p:sp>
    </p:spTree>
    <p:extLst>
      <p:ext uri="{BB962C8B-B14F-4D97-AF65-F5344CB8AC3E}">
        <p14:creationId xmlns:p14="http://schemas.microsoft.com/office/powerpoint/2010/main" val="10308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67D3-145D-44BC-AE9D-64517B1E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5" y="117195"/>
            <a:ext cx="9807389" cy="81513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EMS adoption and its benefits to fashion retail </a:t>
            </a: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D55E7B96-FC12-49F2-BF39-CF51D2D88A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435153"/>
              </p:ext>
            </p:extLst>
          </p:nvPr>
        </p:nvGraphicFramePr>
        <p:xfrm>
          <a:off x="5755342" y="959222"/>
          <a:ext cx="5862918" cy="523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50D5BB-839E-4E88-A314-7A150BF45A9E}"/>
              </a:ext>
            </a:extLst>
          </p:cNvPr>
          <p:cNvSpPr txBox="1"/>
          <p:nvPr/>
        </p:nvSpPr>
        <p:spPr>
          <a:xfrm>
            <a:off x="6866964" y="6239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6:</a:t>
            </a:r>
            <a:r>
              <a:rPr lang="en-US" dirty="0"/>
              <a:t> Benefits of adopting Ems in fashion retail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FBCE5-87F4-40B9-A5CE-4A7A98D696D9}"/>
              </a:ext>
            </a:extLst>
          </p:cNvPr>
          <p:cNvSpPr txBox="1"/>
          <p:nvPr/>
        </p:nvSpPr>
        <p:spPr>
          <a:xfrm>
            <a:off x="161365" y="990869"/>
            <a:ext cx="477818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Fashion retailers need to distinguish themselves in the growing competitive fashion industry.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can be achieved by adopting the current sustainability measures incorporated with consumer needs and the best practices in the industry (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Sustainable Brands Insights, 2012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report by Walmart in 2012, about 80% of their waste to landfills were reduced, reduction in energy usage and cost was saved as result (Walmart, 2012).</a:t>
            </a:r>
          </a:p>
        </p:txBody>
      </p:sp>
    </p:spTree>
    <p:extLst>
      <p:ext uri="{BB962C8B-B14F-4D97-AF65-F5344CB8AC3E}">
        <p14:creationId xmlns:p14="http://schemas.microsoft.com/office/powerpoint/2010/main" val="134173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7DE1-1F9A-4C0E-8216-19082E97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29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5A00-67C3-43A3-82FC-8A246D8E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fashion industry is ever growing with concerns about the impact of their activities on the environment. 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management system helps organizations to achieve environmental sustainability.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adopting EMS in fashion retail, there will be improvements in both environmental and business performances. 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46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8333-B878-41B5-B1F4-735DFFD0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2023"/>
            <a:ext cx="9875520" cy="779929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ABC68-835C-4827-B601-386F9C56F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0564"/>
            <a:ext cx="9872871" cy="5477436"/>
          </a:xfrm>
        </p:spPr>
        <p:txBody>
          <a:bodyPr>
            <a:no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Fibre2Fashion. (2022) Apparel Retail Practices in terms of Sustainability, Available at: https://www.technicaltextile.net/articles/apparel-retail-practices-6358 (Accessed: 09 February 2022).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Pelliccia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F.,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Parisotto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M., and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Miriunis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C. (2011) ‘Environmental Guidelines for Dialysis: A Practical Guide to reduce the environmental burden of dialysis.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Sayre, D., (1996) ‘Inside ISO 14001: the competitive advantage of environmental management’.</a:t>
            </a:r>
            <a:r>
              <a:rPr lang="en-US" sz="1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St. Lucie Press,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Delray,Beach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FL.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Strähle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J., and Müller, V. (2017) ‘Key Aspects of Sustainability in Fashion Retail’, </a:t>
            </a: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Green Fashion Retail,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pp. 7–26.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Sustainable Brands Insights. (2012) Available at: http://www.sustainablebrands.com/insights. 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(Accessed: 09 February 2022).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Tanjena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R., and Didar-Ul Islam, S.M. (2020) ‘Environmental effects of COVID-19 pandemic and potential strategies of sustainability’, 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Heliyon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6(9) e04965, ISSN 2405-8440.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14250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5338</TotalTime>
  <Words>1041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Corbel</vt:lpstr>
      <vt:lpstr>Symbol</vt:lpstr>
      <vt:lpstr>Times New Roman</vt:lpstr>
      <vt:lpstr>Basis</vt:lpstr>
      <vt:lpstr>PowerPoint Presentation</vt:lpstr>
      <vt:lpstr>Environmental management system (EMS)</vt:lpstr>
      <vt:lpstr>Concept of EMS </vt:lpstr>
      <vt:lpstr>Importance of sustainability to organizations </vt:lpstr>
      <vt:lpstr>Sustainability in Fashion retail and EMS Adoption </vt:lpstr>
      <vt:lpstr>PowerPoint Presentation</vt:lpstr>
      <vt:lpstr>EMS adoption and its benefits to fashion retail </vt:lpstr>
      <vt:lpstr>Conclusion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tayoowonikoko@gmail.com</dc:creator>
  <cp:lastModifiedBy>Tayo Owonikoko</cp:lastModifiedBy>
  <cp:revision>4</cp:revision>
  <dcterms:created xsi:type="dcterms:W3CDTF">2022-02-14T09:00:08Z</dcterms:created>
  <dcterms:modified xsi:type="dcterms:W3CDTF">2025-09-03T00:36:20Z</dcterms:modified>
</cp:coreProperties>
</file>