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67" r:id="rId2"/>
    <p:sldId id="270" r:id="rId3"/>
    <p:sldId id="264" r:id="rId4"/>
    <p:sldId id="260" r:id="rId5"/>
    <p:sldId id="262" r:id="rId6"/>
    <p:sldId id="263" r:id="rId7"/>
    <p:sldId id="265" r:id="rId8"/>
    <p:sldId id="266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3215FA-8014-4A20-A49D-EE9235815202}" type="doc">
      <dgm:prSet loTypeId="urn:microsoft.com/office/officeart/2005/8/layout/cycle3" loCatId="cycle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A7BDE83-F85C-4CB2-9565-F571AB1F562F}">
      <dgm:prSet phldrT="[Text]"/>
      <dgm:spPr/>
      <dgm:t>
        <a:bodyPr/>
        <a:lstStyle/>
        <a:p>
          <a:r>
            <a:rPr lang="en-US" dirty="0"/>
            <a:t>PLAN</a:t>
          </a:r>
        </a:p>
      </dgm:t>
    </dgm:pt>
    <dgm:pt modelId="{C12984CC-C26B-4662-B506-D7E6FEDBE9F2}" type="parTrans" cxnId="{568440F2-118A-40BA-A85C-5BCDC28DE1BC}">
      <dgm:prSet/>
      <dgm:spPr/>
      <dgm:t>
        <a:bodyPr/>
        <a:lstStyle/>
        <a:p>
          <a:endParaRPr lang="en-US"/>
        </a:p>
      </dgm:t>
    </dgm:pt>
    <dgm:pt modelId="{64625E48-6C7E-43D4-A54B-F5710A42E39A}" type="sibTrans" cxnId="{568440F2-118A-40BA-A85C-5BCDC28DE1BC}">
      <dgm:prSet/>
      <dgm:spPr/>
      <dgm:t>
        <a:bodyPr/>
        <a:lstStyle/>
        <a:p>
          <a:endParaRPr lang="en-US"/>
        </a:p>
      </dgm:t>
    </dgm:pt>
    <dgm:pt modelId="{01F270E3-A2AC-44A0-86EE-BDD1803980CB}">
      <dgm:prSet phldrT="[Text]"/>
      <dgm:spPr/>
      <dgm:t>
        <a:bodyPr/>
        <a:lstStyle/>
        <a:p>
          <a:r>
            <a:rPr lang="en-US" dirty="0"/>
            <a:t>DO </a:t>
          </a:r>
        </a:p>
      </dgm:t>
    </dgm:pt>
    <dgm:pt modelId="{A5F2D59E-9BB2-46F4-B551-981076248312}" type="parTrans" cxnId="{CF0D4F05-F4CF-467C-84B9-11889132121A}">
      <dgm:prSet/>
      <dgm:spPr/>
      <dgm:t>
        <a:bodyPr/>
        <a:lstStyle/>
        <a:p>
          <a:endParaRPr lang="en-US"/>
        </a:p>
      </dgm:t>
    </dgm:pt>
    <dgm:pt modelId="{1E2C3443-940C-4C6F-839A-537CAD8B65F1}" type="sibTrans" cxnId="{CF0D4F05-F4CF-467C-84B9-11889132121A}">
      <dgm:prSet/>
      <dgm:spPr/>
      <dgm:t>
        <a:bodyPr/>
        <a:lstStyle/>
        <a:p>
          <a:endParaRPr lang="en-US"/>
        </a:p>
      </dgm:t>
    </dgm:pt>
    <dgm:pt modelId="{D4E684C1-4041-4A01-95BB-B32FBE5B352B}">
      <dgm:prSet phldrT="[Text]"/>
      <dgm:spPr/>
      <dgm:t>
        <a:bodyPr/>
        <a:lstStyle/>
        <a:p>
          <a:r>
            <a:rPr lang="en-US" dirty="0"/>
            <a:t>CHECK</a:t>
          </a:r>
        </a:p>
      </dgm:t>
    </dgm:pt>
    <dgm:pt modelId="{171A1057-11C6-4BDC-9513-701B635F5617}" type="parTrans" cxnId="{E1D61EF9-B3F5-45A2-8166-28FF386DA17D}">
      <dgm:prSet/>
      <dgm:spPr/>
      <dgm:t>
        <a:bodyPr/>
        <a:lstStyle/>
        <a:p>
          <a:endParaRPr lang="en-US"/>
        </a:p>
      </dgm:t>
    </dgm:pt>
    <dgm:pt modelId="{97F1A08C-BA16-4CE4-BC64-D8109CA4DC4F}" type="sibTrans" cxnId="{E1D61EF9-B3F5-45A2-8166-28FF386DA17D}">
      <dgm:prSet/>
      <dgm:spPr/>
      <dgm:t>
        <a:bodyPr/>
        <a:lstStyle/>
        <a:p>
          <a:endParaRPr lang="en-US"/>
        </a:p>
      </dgm:t>
    </dgm:pt>
    <dgm:pt modelId="{72DB3B08-79F9-49E2-8E06-7B1441845AAE}">
      <dgm:prSet phldrT="[Text]"/>
      <dgm:spPr/>
      <dgm:t>
        <a:bodyPr/>
        <a:lstStyle/>
        <a:p>
          <a:r>
            <a:rPr lang="en-US" dirty="0"/>
            <a:t>ACT </a:t>
          </a:r>
        </a:p>
      </dgm:t>
    </dgm:pt>
    <dgm:pt modelId="{DE83AA32-5C8B-4D26-8586-DD6143D0773B}" type="parTrans" cxnId="{063AFBE4-5F28-49F2-B652-959B926D80EE}">
      <dgm:prSet/>
      <dgm:spPr/>
      <dgm:t>
        <a:bodyPr/>
        <a:lstStyle/>
        <a:p>
          <a:endParaRPr lang="en-US"/>
        </a:p>
      </dgm:t>
    </dgm:pt>
    <dgm:pt modelId="{A644F3DA-19E1-4BD8-8BF5-522E6C4CD2A3}" type="sibTrans" cxnId="{063AFBE4-5F28-49F2-B652-959B926D80EE}">
      <dgm:prSet/>
      <dgm:spPr/>
      <dgm:t>
        <a:bodyPr/>
        <a:lstStyle/>
        <a:p>
          <a:endParaRPr lang="en-US"/>
        </a:p>
      </dgm:t>
    </dgm:pt>
    <dgm:pt modelId="{5842182E-5665-47F3-88CE-C24154BE72A2}" type="pres">
      <dgm:prSet presAssocID="{213215FA-8014-4A20-A49D-EE9235815202}" presName="Name0" presStyleCnt="0">
        <dgm:presLayoutVars>
          <dgm:dir/>
          <dgm:resizeHandles val="exact"/>
        </dgm:presLayoutVars>
      </dgm:prSet>
      <dgm:spPr/>
    </dgm:pt>
    <dgm:pt modelId="{744D79CC-CE05-446E-9250-D3A28F71CE78}" type="pres">
      <dgm:prSet presAssocID="{213215FA-8014-4A20-A49D-EE9235815202}" presName="cycle" presStyleCnt="0"/>
      <dgm:spPr/>
    </dgm:pt>
    <dgm:pt modelId="{7049F6F5-BDBA-49F8-B44B-AD569014F133}" type="pres">
      <dgm:prSet presAssocID="{3A7BDE83-F85C-4CB2-9565-F571AB1F562F}" presName="nodeFirstNode" presStyleLbl="node1" presStyleIdx="0" presStyleCnt="4" custScaleX="61822" custScaleY="60324">
        <dgm:presLayoutVars>
          <dgm:bulletEnabled val="1"/>
        </dgm:presLayoutVars>
      </dgm:prSet>
      <dgm:spPr/>
    </dgm:pt>
    <dgm:pt modelId="{F914A41E-AE8D-4A5C-A8AA-FFA62797BC85}" type="pres">
      <dgm:prSet presAssocID="{64625E48-6C7E-43D4-A54B-F5710A42E39A}" presName="sibTransFirstNode" presStyleLbl="bgShp" presStyleIdx="0" presStyleCnt="1"/>
      <dgm:spPr/>
    </dgm:pt>
    <dgm:pt modelId="{4F2435C0-3B02-47CA-8702-0F612A4F1601}" type="pres">
      <dgm:prSet presAssocID="{01F270E3-A2AC-44A0-86EE-BDD1803980CB}" presName="nodeFollowingNodes" presStyleLbl="node1" presStyleIdx="1" presStyleCnt="4" custScaleX="71006" custScaleY="84731">
        <dgm:presLayoutVars>
          <dgm:bulletEnabled val="1"/>
        </dgm:presLayoutVars>
      </dgm:prSet>
      <dgm:spPr/>
    </dgm:pt>
    <dgm:pt modelId="{1F52A777-DECE-4E20-A96D-29AA8DCF803C}" type="pres">
      <dgm:prSet presAssocID="{D4E684C1-4041-4A01-95BB-B32FBE5B352B}" presName="nodeFollowingNodes" presStyleLbl="node1" presStyleIdx="2" presStyleCnt="4" custScaleX="82335" custScaleY="67787">
        <dgm:presLayoutVars>
          <dgm:bulletEnabled val="1"/>
        </dgm:presLayoutVars>
      </dgm:prSet>
      <dgm:spPr/>
    </dgm:pt>
    <dgm:pt modelId="{9097159F-DC33-4F71-B2BA-FF42785FBF9C}" type="pres">
      <dgm:prSet presAssocID="{72DB3B08-79F9-49E2-8E06-7B1441845AAE}" presName="nodeFollowingNodes" presStyleLbl="node1" presStyleIdx="3" presStyleCnt="4" custScaleX="80629" custScaleY="70531">
        <dgm:presLayoutVars>
          <dgm:bulletEnabled val="1"/>
        </dgm:presLayoutVars>
      </dgm:prSet>
      <dgm:spPr/>
    </dgm:pt>
  </dgm:ptLst>
  <dgm:cxnLst>
    <dgm:cxn modelId="{CF0D4F05-F4CF-467C-84B9-11889132121A}" srcId="{213215FA-8014-4A20-A49D-EE9235815202}" destId="{01F270E3-A2AC-44A0-86EE-BDD1803980CB}" srcOrd="1" destOrd="0" parTransId="{A5F2D59E-9BB2-46F4-B551-981076248312}" sibTransId="{1E2C3443-940C-4C6F-839A-537CAD8B65F1}"/>
    <dgm:cxn modelId="{FC9B0563-544D-4EEC-86FE-86924EFDF589}" type="presOf" srcId="{72DB3B08-79F9-49E2-8E06-7B1441845AAE}" destId="{9097159F-DC33-4F71-B2BA-FF42785FBF9C}" srcOrd="0" destOrd="0" presId="urn:microsoft.com/office/officeart/2005/8/layout/cycle3"/>
    <dgm:cxn modelId="{7C277C57-26DA-485B-8CE6-73C6E8C4A537}" type="presOf" srcId="{213215FA-8014-4A20-A49D-EE9235815202}" destId="{5842182E-5665-47F3-88CE-C24154BE72A2}" srcOrd="0" destOrd="0" presId="urn:microsoft.com/office/officeart/2005/8/layout/cycle3"/>
    <dgm:cxn modelId="{930EE87E-ABD3-461B-AD90-2BD7463F5709}" type="presOf" srcId="{D4E684C1-4041-4A01-95BB-B32FBE5B352B}" destId="{1F52A777-DECE-4E20-A96D-29AA8DCF803C}" srcOrd="0" destOrd="0" presId="urn:microsoft.com/office/officeart/2005/8/layout/cycle3"/>
    <dgm:cxn modelId="{537E3D87-4D5E-44BA-8573-ABF08ED07923}" type="presOf" srcId="{64625E48-6C7E-43D4-A54B-F5710A42E39A}" destId="{F914A41E-AE8D-4A5C-A8AA-FFA62797BC85}" srcOrd="0" destOrd="0" presId="urn:microsoft.com/office/officeart/2005/8/layout/cycle3"/>
    <dgm:cxn modelId="{0D3B3BA6-D2BC-45C0-8B0F-2A5814687F3B}" type="presOf" srcId="{01F270E3-A2AC-44A0-86EE-BDD1803980CB}" destId="{4F2435C0-3B02-47CA-8702-0F612A4F1601}" srcOrd="0" destOrd="0" presId="urn:microsoft.com/office/officeart/2005/8/layout/cycle3"/>
    <dgm:cxn modelId="{3342EDBC-8C79-452C-92E0-926A43501254}" type="presOf" srcId="{3A7BDE83-F85C-4CB2-9565-F571AB1F562F}" destId="{7049F6F5-BDBA-49F8-B44B-AD569014F133}" srcOrd="0" destOrd="0" presId="urn:microsoft.com/office/officeart/2005/8/layout/cycle3"/>
    <dgm:cxn modelId="{063AFBE4-5F28-49F2-B652-959B926D80EE}" srcId="{213215FA-8014-4A20-A49D-EE9235815202}" destId="{72DB3B08-79F9-49E2-8E06-7B1441845AAE}" srcOrd="3" destOrd="0" parTransId="{DE83AA32-5C8B-4D26-8586-DD6143D0773B}" sibTransId="{A644F3DA-19E1-4BD8-8BF5-522E6C4CD2A3}"/>
    <dgm:cxn modelId="{568440F2-118A-40BA-A85C-5BCDC28DE1BC}" srcId="{213215FA-8014-4A20-A49D-EE9235815202}" destId="{3A7BDE83-F85C-4CB2-9565-F571AB1F562F}" srcOrd="0" destOrd="0" parTransId="{C12984CC-C26B-4662-B506-D7E6FEDBE9F2}" sibTransId="{64625E48-6C7E-43D4-A54B-F5710A42E39A}"/>
    <dgm:cxn modelId="{E1D61EF9-B3F5-45A2-8166-28FF386DA17D}" srcId="{213215FA-8014-4A20-A49D-EE9235815202}" destId="{D4E684C1-4041-4A01-95BB-B32FBE5B352B}" srcOrd="2" destOrd="0" parTransId="{171A1057-11C6-4BDC-9513-701B635F5617}" sibTransId="{97F1A08C-BA16-4CE4-BC64-D8109CA4DC4F}"/>
    <dgm:cxn modelId="{E2A50FBC-C305-4C78-A33E-2A2EC99F5AD6}" type="presParOf" srcId="{5842182E-5665-47F3-88CE-C24154BE72A2}" destId="{744D79CC-CE05-446E-9250-D3A28F71CE78}" srcOrd="0" destOrd="0" presId="urn:microsoft.com/office/officeart/2005/8/layout/cycle3"/>
    <dgm:cxn modelId="{E1B5BEEF-E298-4846-8313-138AAD64A0A1}" type="presParOf" srcId="{744D79CC-CE05-446E-9250-D3A28F71CE78}" destId="{7049F6F5-BDBA-49F8-B44B-AD569014F133}" srcOrd="0" destOrd="0" presId="urn:microsoft.com/office/officeart/2005/8/layout/cycle3"/>
    <dgm:cxn modelId="{6757B42D-4663-43D1-A09C-E7FCEE77CA97}" type="presParOf" srcId="{744D79CC-CE05-446E-9250-D3A28F71CE78}" destId="{F914A41E-AE8D-4A5C-A8AA-FFA62797BC85}" srcOrd="1" destOrd="0" presId="urn:microsoft.com/office/officeart/2005/8/layout/cycle3"/>
    <dgm:cxn modelId="{65A54FE6-19BB-4B7A-A6FE-47D0F67F584A}" type="presParOf" srcId="{744D79CC-CE05-446E-9250-D3A28F71CE78}" destId="{4F2435C0-3B02-47CA-8702-0F612A4F1601}" srcOrd="2" destOrd="0" presId="urn:microsoft.com/office/officeart/2005/8/layout/cycle3"/>
    <dgm:cxn modelId="{B0C560AD-8215-4E9F-A936-4AF7576BB40C}" type="presParOf" srcId="{744D79CC-CE05-446E-9250-D3A28F71CE78}" destId="{1F52A777-DECE-4E20-A96D-29AA8DCF803C}" srcOrd="3" destOrd="0" presId="urn:microsoft.com/office/officeart/2005/8/layout/cycle3"/>
    <dgm:cxn modelId="{175D7A49-19F6-485D-8747-055E1FA9A57D}" type="presParOf" srcId="{744D79CC-CE05-446E-9250-D3A28F71CE78}" destId="{9097159F-DC33-4F71-B2BA-FF42785FBF9C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59F725-125B-42CB-AADC-D6FD71D77721}" type="doc">
      <dgm:prSet loTypeId="urn:microsoft.com/office/officeart/2005/8/layout/radial5" loCatId="cycle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04D17AC-F4D9-4F88-B223-EB82E8E3E536}">
      <dgm:prSet phldrT="[Text]" custT="1"/>
      <dgm:spPr/>
      <dgm:t>
        <a:bodyPr/>
        <a:lstStyle/>
        <a:p>
          <a:r>
            <a:rPr lang="en-US" sz="1600" b="1" dirty="0"/>
            <a:t>Importance of sustainability to organizations </a:t>
          </a:r>
        </a:p>
      </dgm:t>
    </dgm:pt>
    <dgm:pt modelId="{0943FCD4-9C38-4F27-B7FF-B3F1CCC604D8}" type="parTrans" cxnId="{264FE44C-AA44-468C-A693-A804504BCCCD}">
      <dgm:prSet/>
      <dgm:spPr/>
      <dgm:t>
        <a:bodyPr/>
        <a:lstStyle/>
        <a:p>
          <a:endParaRPr lang="en-US"/>
        </a:p>
      </dgm:t>
    </dgm:pt>
    <dgm:pt modelId="{03BDBEEC-9AF1-4492-8AA1-4FCF6624EEBA}" type="sibTrans" cxnId="{264FE44C-AA44-468C-A693-A804504BCCCD}">
      <dgm:prSet/>
      <dgm:spPr/>
      <dgm:t>
        <a:bodyPr/>
        <a:lstStyle/>
        <a:p>
          <a:endParaRPr lang="en-US"/>
        </a:p>
      </dgm:t>
    </dgm:pt>
    <dgm:pt modelId="{8844DEDE-0E25-46F4-B67B-4DD0BDED0F8D}">
      <dgm:prSet phldrT="[Text]"/>
      <dgm:spPr/>
      <dgm:t>
        <a:bodyPr/>
        <a:lstStyle/>
        <a:p>
          <a:r>
            <a:rPr lang="en-US" dirty="0"/>
            <a:t>Cost reduction</a:t>
          </a:r>
        </a:p>
      </dgm:t>
    </dgm:pt>
    <dgm:pt modelId="{F977E15E-03FB-43D8-BC79-20E18DB0EAAA}" type="parTrans" cxnId="{6FCF1332-1EDD-4BCB-8534-BCA6397B1A4E}">
      <dgm:prSet/>
      <dgm:spPr/>
      <dgm:t>
        <a:bodyPr/>
        <a:lstStyle/>
        <a:p>
          <a:endParaRPr lang="en-US"/>
        </a:p>
      </dgm:t>
    </dgm:pt>
    <dgm:pt modelId="{2D7A48E3-9BD3-4F92-A8C2-C26D70837E84}" type="sibTrans" cxnId="{6FCF1332-1EDD-4BCB-8534-BCA6397B1A4E}">
      <dgm:prSet/>
      <dgm:spPr/>
      <dgm:t>
        <a:bodyPr/>
        <a:lstStyle/>
        <a:p>
          <a:endParaRPr lang="en-US"/>
        </a:p>
      </dgm:t>
    </dgm:pt>
    <dgm:pt modelId="{369E3F60-EF40-4072-AF1C-C8D222C3A006}">
      <dgm:prSet/>
      <dgm:spPr/>
      <dgm:t>
        <a:bodyPr/>
        <a:lstStyle/>
        <a:p>
          <a:r>
            <a:rPr lang="en-US"/>
            <a:t>Waste reduction</a:t>
          </a:r>
        </a:p>
      </dgm:t>
    </dgm:pt>
    <dgm:pt modelId="{D594965A-D162-4976-946C-9690EA9649AD}" type="parTrans" cxnId="{7A8B7BFB-D99B-4EB4-8B75-02DBF9A337F3}">
      <dgm:prSet/>
      <dgm:spPr/>
      <dgm:t>
        <a:bodyPr/>
        <a:lstStyle/>
        <a:p>
          <a:endParaRPr lang="en-US"/>
        </a:p>
      </dgm:t>
    </dgm:pt>
    <dgm:pt modelId="{D62B588C-1E85-4760-ABAE-AA6DB8126570}" type="sibTrans" cxnId="{7A8B7BFB-D99B-4EB4-8B75-02DBF9A337F3}">
      <dgm:prSet/>
      <dgm:spPr/>
      <dgm:t>
        <a:bodyPr/>
        <a:lstStyle/>
        <a:p>
          <a:endParaRPr lang="en-US"/>
        </a:p>
      </dgm:t>
    </dgm:pt>
    <dgm:pt modelId="{17A10E10-8035-4C8C-A517-91B02E258BB1}">
      <dgm:prSet/>
      <dgm:spPr/>
      <dgm:t>
        <a:bodyPr/>
        <a:lstStyle/>
        <a:p>
          <a:r>
            <a:rPr lang="en-US" dirty="0"/>
            <a:t>Prevention of pollution </a:t>
          </a:r>
        </a:p>
      </dgm:t>
    </dgm:pt>
    <dgm:pt modelId="{3BA984F3-8EC7-400F-984C-5E36A5751DAB}" type="parTrans" cxnId="{ECEF1E7C-E07E-401B-9E05-980154535572}">
      <dgm:prSet/>
      <dgm:spPr/>
      <dgm:t>
        <a:bodyPr/>
        <a:lstStyle/>
        <a:p>
          <a:endParaRPr lang="en-US"/>
        </a:p>
      </dgm:t>
    </dgm:pt>
    <dgm:pt modelId="{EF3DA644-9380-4547-AFCF-454357486751}" type="sibTrans" cxnId="{ECEF1E7C-E07E-401B-9E05-980154535572}">
      <dgm:prSet/>
      <dgm:spPr/>
      <dgm:t>
        <a:bodyPr/>
        <a:lstStyle/>
        <a:p>
          <a:endParaRPr lang="en-US"/>
        </a:p>
      </dgm:t>
    </dgm:pt>
    <dgm:pt modelId="{A03F31B7-4089-44DF-B8C6-41A7D2022C5E}">
      <dgm:prSet/>
      <dgm:spPr/>
      <dgm:t>
        <a:bodyPr/>
        <a:lstStyle/>
        <a:p>
          <a:r>
            <a:rPr lang="en-US" dirty="0"/>
            <a:t>Improvement in competitive advantage </a:t>
          </a:r>
        </a:p>
      </dgm:t>
    </dgm:pt>
    <dgm:pt modelId="{1BEF4A16-F9D5-4BD8-B0C1-DBE21F48A20C}" type="parTrans" cxnId="{25AE1351-56B3-4763-B8C9-31BF105BC3F7}">
      <dgm:prSet/>
      <dgm:spPr/>
      <dgm:t>
        <a:bodyPr/>
        <a:lstStyle/>
        <a:p>
          <a:endParaRPr lang="en-US"/>
        </a:p>
      </dgm:t>
    </dgm:pt>
    <dgm:pt modelId="{DBC052C7-516A-4C02-B954-A986E1352083}" type="sibTrans" cxnId="{25AE1351-56B3-4763-B8C9-31BF105BC3F7}">
      <dgm:prSet/>
      <dgm:spPr/>
      <dgm:t>
        <a:bodyPr/>
        <a:lstStyle/>
        <a:p>
          <a:endParaRPr lang="en-US"/>
        </a:p>
      </dgm:t>
    </dgm:pt>
    <dgm:pt modelId="{F9EDEB49-E1D2-4981-AC6E-DC82D94CC412}">
      <dgm:prSet/>
      <dgm:spPr/>
      <dgm:t>
        <a:bodyPr/>
        <a:lstStyle/>
        <a:p>
          <a:r>
            <a:rPr lang="en-US" dirty="0"/>
            <a:t>Increase in productivity </a:t>
          </a:r>
        </a:p>
      </dgm:t>
    </dgm:pt>
    <dgm:pt modelId="{9D1A2E81-03D0-42AF-8276-240A32AEFB4B}" type="parTrans" cxnId="{919BAE60-FF39-40D9-B90A-012402F5E266}">
      <dgm:prSet/>
      <dgm:spPr/>
      <dgm:t>
        <a:bodyPr/>
        <a:lstStyle/>
        <a:p>
          <a:endParaRPr lang="en-US"/>
        </a:p>
      </dgm:t>
    </dgm:pt>
    <dgm:pt modelId="{588CC3CD-43F4-4350-96BF-DC75F1D97B78}" type="sibTrans" cxnId="{919BAE60-FF39-40D9-B90A-012402F5E266}">
      <dgm:prSet/>
      <dgm:spPr/>
      <dgm:t>
        <a:bodyPr/>
        <a:lstStyle/>
        <a:p>
          <a:endParaRPr lang="en-US"/>
        </a:p>
      </dgm:t>
    </dgm:pt>
    <dgm:pt modelId="{F225DEBF-C3EA-4FCF-9244-42E34D4982E0}">
      <dgm:prSet/>
      <dgm:spPr/>
      <dgm:t>
        <a:bodyPr/>
        <a:lstStyle/>
        <a:p>
          <a:r>
            <a:rPr lang="en-US" dirty="0"/>
            <a:t>Improvements in stakeholder attitude </a:t>
          </a:r>
        </a:p>
      </dgm:t>
    </dgm:pt>
    <dgm:pt modelId="{AC7A9E14-022A-4160-9878-F493703BA00E}" type="parTrans" cxnId="{F9FCCD3F-22EC-4940-83D8-0C3B4A4683D8}">
      <dgm:prSet/>
      <dgm:spPr/>
      <dgm:t>
        <a:bodyPr/>
        <a:lstStyle/>
        <a:p>
          <a:endParaRPr lang="en-US"/>
        </a:p>
      </dgm:t>
    </dgm:pt>
    <dgm:pt modelId="{AD59DE0F-64B0-4655-B1FE-95077748CEA7}" type="sibTrans" cxnId="{F9FCCD3F-22EC-4940-83D8-0C3B4A4683D8}">
      <dgm:prSet/>
      <dgm:spPr/>
      <dgm:t>
        <a:bodyPr/>
        <a:lstStyle/>
        <a:p>
          <a:endParaRPr lang="en-US"/>
        </a:p>
      </dgm:t>
    </dgm:pt>
    <dgm:pt modelId="{5593F2A5-2E6C-4059-9BE4-F5A60E73C501}">
      <dgm:prSet/>
      <dgm:spPr/>
      <dgm:t>
        <a:bodyPr/>
        <a:lstStyle/>
        <a:p>
          <a:endParaRPr lang="en-US"/>
        </a:p>
      </dgm:t>
    </dgm:pt>
    <dgm:pt modelId="{DE24464D-6C73-458B-B8A9-A8CEB1F46829}" type="parTrans" cxnId="{BD524A8F-C30B-4724-8DA4-AA2DD0E3E0E0}">
      <dgm:prSet/>
      <dgm:spPr/>
      <dgm:t>
        <a:bodyPr/>
        <a:lstStyle/>
        <a:p>
          <a:endParaRPr lang="en-US"/>
        </a:p>
      </dgm:t>
    </dgm:pt>
    <dgm:pt modelId="{046600A2-2E93-488B-B7BA-0A5BA5214116}" type="sibTrans" cxnId="{BD524A8F-C30B-4724-8DA4-AA2DD0E3E0E0}">
      <dgm:prSet/>
      <dgm:spPr/>
      <dgm:t>
        <a:bodyPr/>
        <a:lstStyle/>
        <a:p>
          <a:endParaRPr lang="en-US"/>
        </a:p>
      </dgm:t>
    </dgm:pt>
    <dgm:pt modelId="{0AE36C7D-7B95-410A-8441-E343D37F2CE3}" type="pres">
      <dgm:prSet presAssocID="{E859F725-125B-42CB-AADC-D6FD71D77721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4F491F7D-4A32-4DE6-889F-A020BCD9DDAA}" type="pres">
      <dgm:prSet presAssocID="{B04D17AC-F4D9-4F88-B223-EB82E8E3E536}" presName="centerShape" presStyleLbl="node0" presStyleIdx="0" presStyleCnt="1" custScaleX="199020" custLinFactNeighborX="1620" custLinFactNeighborY="1351"/>
      <dgm:spPr/>
    </dgm:pt>
    <dgm:pt modelId="{E5F3A102-EDB4-4C5E-9E3A-2636FF331FA7}" type="pres">
      <dgm:prSet presAssocID="{F977E15E-03FB-43D8-BC79-20E18DB0EAAA}" presName="parTrans" presStyleLbl="sibTrans2D1" presStyleIdx="0" presStyleCnt="6"/>
      <dgm:spPr/>
    </dgm:pt>
    <dgm:pt modelId="{B06DC4E4-10B1-45AD-8490-720846B541D2}" type="pres">
      <dgm:prSet presAssocID="{F977E15E-03FB-43D8-BC79-20E18DB0EAAA}" presName="connectorText" presStyleLbl="sibTrans2D1" presStyleIdx="0" presStyleCnt="6"/>
      <dgm:spPr/>
    </dgm:pt>
    <dgm:pt modelId="{B2B5725C-D681-4654-AAE4-AAD830335026}" type="pres">
      <dgm:prSet presAssocID="{8844DEDE-0E25-46F4-B67B-4DD0BDED0F8D}" presName="node" presStyleLbl="node1" presStyleIdx="0" presStyleCnt="6" custScaleX="89551" custScaleY="61152" custRadScaleRad="93256" custRadScaleInc="-2210">
        <dgm:presLayoutVars>
          <dgm:bulletEnabled val="1"/>
        </dgm:presLayoutVars>
      </dgm:prSet>
      <dgm:spPr/>
    </dgm:pt>
    <dgm:pt modelId="{13C0365F-AC6A-4346-9220-BDBACF0F8028}" type="pres">
      <dgm:prSet presAssocID="{D594965A-D162-4976-946C-9690EA9649AD}" presName="parTrans" presStyleLbl="sibTrans2D1" presStyleIdx="1" presStyleCnt="6"/>
      <dgm:spPr/>
    </dgm:pt>
    <dgm:pt modelId="{2AF5C34B-47E4-4460-8BC2-97EB644B067E}" type="pres">
      <dgm:prSet presAssocID="{D594965A-D162-4976-946C-9690EA9649AD}" presName="connectorText" presStyleLbl="sibTrans2D1" presStyleIdx="1" presStyleCnt="6"/>
      <dgm:spPr/>
    </dgm:pt>
    <dgm:pt modelId="{31FD5825-6389-404C-9465-EF3FC93520A3}" type="pres">
      <dgm:prSet presAssocID="{369E3F60-EF40-4072-AF1C-C8D222C3A006}" presName="node" presStyleLbl="node1" presStyleIdx="1" presStyleCnt="6" custScaleX="88870" custScaleY="66664">
        <dgm:presLayoutVars>
          <dgm:bulletEnabled val="1"/>
        </dgm:presLayoutVars>
      </dgm:prSet>
      <dgm:spPr/>
    </dgm:pt>
    <dgm:pt modelId="{45D9ED3C-0846-44CD-AE10-617DDACAC2A5}" type="pres">
      <dgm:prSet presAssocID="{3BA984F3-8EC7-400F-984C-5E36A5751DAB}" presName="parTrans" presStyleLbl="sibTrans2D1" presStyleIdx="2" presStyleCnt="6"/>
      <dgm:spPr/>
    </dgm:pt>
    <dgm:pt modelId="{766943D1-022B-4482-A4BE-4FECB71FF02F}" type="pres">
      <dgm:prSet presAssocID="{3BA984F3-8EC7-400F-984C-5E36A5751DAB}" presName="connectorText" presStyleLbl="sibTrans2D1" presStyleIdx="2" presStyleCnt="6"/>
      <dgm:spPr/>
    </dgm:pt>
    <dgm:pt modelId="{FFC46440-0F7F-4A8A-BC70-8F942F5BE92B}" type="pres">
      <dgm:prSet presAssocID="{17A10E10-8035-4C8C-A517-91B02E258BB1}" presName="node" presStyleLbl="node1" presStyleIdx="2" presStyleCnt="6" custScaleX="100291" custScaleY="61063" custRadScaleRad="110959" custRadScaleInc="-10723">
        <dgm:presLayoutVars>
          <dgm:bulletEnabled val="1"/>
        </dgm:presLayoutVars>
      </dgm:prSet>
      <dgm:spPr/>
    </dgm:pt>
    <dgm:pt modelId="{D6793158-8516-4CB7-83B9-AB3194934FF9}" type="pres">
      <dgm:prSet presAssocID="{1BEF4A16-F9D5-4BD8-B0C1-DBE21F48A20C}" presName="parTrans" presStyleLbl="sibTrans2D1" presStyleIdx="3" presStyleCnt="6"/>
      <dgm:spPr/>
    </dgm:pt>
    <dgm:pt modelId="{E9AC2A3F-5319-4E2D-9A39-60B921137EB3}" type="pres">
      <dgm:prSet presAssocID="{1BEF4A16-F9D5-4BD8-B0C1-DBE21F48A20C}" presName="connectorText" presStyleLbl="sibTrans2D1" presStyleIdx="3" presStyleCnt="6"/>
      <dgm:spPr/>
    </dgm:pt>
    <dgm:pt modelId="{0029E625-DE11-4253-ADD9-FB3B5B57F3B0}" type="pres">
      <dgm:prSet presAssocID="{A03F31B7-4089-44DF-B8C6-41A7D2022C5E}" presName="node" presStyleLbl="node1" presStyleIdx="3" presStyleCnt="6" custScaleX="103500" custScaleY="58026">
        <dgm:presLayoutVars>
          <dgm:bulletEnabled val="1"/>
        </dgm:presLayoutVars>
      </dgm:prSet>
      <dgm:spPr/>
    </dgm:pt>
    <dgm:pt modelId="{A4BC5649-EDC8-401A-ACFA-B277466E7E97}" type="pres">
      <dgm:prSet presAssocID="{9D1A2E81-03D0-42AF-8276-240A32AEFB4B}" presName="parTrans" presStyleLbl="sibTrans2D1" presStyleIdx="4" presStyleCnt="6"/>
      <dgm:spPr/>
    </dgm:pt>
    <dgm:pt modelId="{050F112A-25E9-409C-AF73-41A701D9A08B}" type="pres">
      <dgm:prSet presAssocID="{9D1A2E81-03D0-42AF-8276-240A32AEFB4B}" presName="connectorText" presStyleLbl="sibTrans2D1" presStyleIdx="4" presStyleCnt="6"/>
      <dgm:spPr/>
    </dgm:pt>
    <dgm:pt modelId="{9C986E22-FC95-4A2C-8B57-DE88F6B88FD6}" type="pres">
      <dgm:prSet presAssocID="{F9EDEB49-E1D2-4981-AC6E-DC82D94CC412}" presName="node" presStyleLbl="node1" presStyleIdx="4" presStyleCnt="6" custScaleX="107630" custScaleY="52957" custRadScaleRad="107515" custRadScaleInc="5442">
        <dgm:presLayoutVars>
          <dgm:bulletEnabled val="1"/>
        </dgm:presLayoutVars>
      </dgm:prSet>
      <dgm:spPr/>
    </dgm:pt>
    <dgm:pt modelId="{134D45D5-346A-4E24-AF17-D513ACFE2868}" type="pres">
      <dgm:prSet presAssocID="{AC7A9E14-022A-4160-9878-F493703BA00E}" presName="parTrans" presStyleLbl="sibTrans2D1" presStyleIdx="5" presStyleCnt="6"/>
      <dgm:spPr/>
    </dgm:pt>
    <dgm:pt modelId="{C1C507C2-05D0-4F73-93FF-5C232F893CF7}" type="pres">
      <dgm:prSet presAssocID="{AC7A9E14-022A-4160-9878-F493703BA00E}" presName="connectorText" presStyleLbl="sibTrans2D1" presStyleIdx="5" presStyleCnt="6"/>
      <dgm:spPr/>
    </dgm:pt>
    <dgm:pt modelId="{FC31EF11-8FB8-4BC9-97E8-007C62C302E5}" type="pres">
      <dgm:prSet presAssocID="{F225DEBF-C3EA-4FCF-9244-42E34D4982E0}" presName="node" presStyleLbl="node1" presStyleIdx="5" presStyleCnt="6" custScaleX="93724" custScaleY="77092">
        <dgm:presLayoutVars>
          <dgm:bulletEnabled val="1"/>
        </dgm:presLayoutVars>
      </dgm:prSet>
      <dgm:spPr/>
    </dgm:pt>
  </dgm:ptLst>
  <dgm:cxnLst>
    <dgm:cxn modelId="{AA3CFC09-9426-497C-8712-A06EDAFAB5F0}" type="presOf" srcId="{1BEF4A16-F9D5-4BD8-B0C1-DBE21F48A20C}" destId="{E9AC2A3F-5319-4E2D-9A39-60B921137EB3}" srcOrd="1" destOrd="0" presId="urn:microsoft.com/office/officeart/2005/8/layout/radial5"/>
    <dgm:cxn modelId="{6D200E0C-CD11-47D9-BC08-5FFB352E041C}" type="presOf" srcId="{9D1A2E81-03D0-42AF-8276-240A32AEFB4B}" destId="{050F112A-25E9-409C-AF73-41A701D9A08B}" srcOrd="1" destOrd="0" presId="urn:microsoft.com/office/officeart/2005/8/layout/radial5"/>
    <dgm:cxn modelId="{050B5C14-251F-4113-9A9A-B403558B0D75}" type="presOf" srcId="{B04D17AC-F4D9-4F88-B223-EB82E8E3E536}" destId="{4F491F7D-4A32-4DE6-889F-A020BCD9DDAA}" srcOrd="0" destOrd="0" presId="urn:microsoft.com/office/officeart/2005/8/layout/radial5"/>
    <dgm:cxn modelId="{BD4C662A-8777-47F1-94DA-88A7F5D73057}" type="presOf" srcId="{8844DEDE-0E25-46F4-B67B-4DD0BDED0F8D}" destId="{B2B5725C-D681-4654-AAE4-AAD830335026}" srcOrd="0" destOrd="0" presId="urn:microsoft.com/office/officeart/2005/8/layout/radial5"/>
    <dgm:cxn modelId="{6FCF1332-1EDD-4BCB-8534-BCA6397B1A4E}" srcId="{B04D17AC-F4D9-4F88-B223-EB82E8E3E536}" destId="{8844DEDE-0E25-46F4-B67B-4DD0BDED0F8D}" srcOrd="0" destOrd="0" parTransId="{F977E15E-03FB-43D8-BC79-20E18DB0EAAA}" sibTransId="{2D7A48E3-9BD3-4F92-A8C2-C26D70837E84}"/>
    <dgm:cxn modelId="{3345203F-78C0-4B94-B0A0-A53037EA75AC}" type="presOf" srcId="{F225DEBF-C3EA-4FCF-9244-42E34D4982E0}" destId="{FC31EF11-8FB8-4BC9-97E8-007C62C302E5}" srcOrd="0" destOrd="0" presId="urn:microsoft.com/office/officeart/2005/8/layout/radial5"/>
    <dgm:cxn modelId="{F9FCCD3F-22EC-4940-83D8-0C3B4A4683D8}" srcId="{B04D17AC-F4D9-4F88-B223-EB82E8E3E536}" destId="{F225DEBF-C3EA-4FCF-9244-42E34D4982E0}" srcOrd="5" destOrd="0" parTransId="{AC7A9E14-022A-4160-9878-F493703BA00E}" sibTransId="{AD59DE0F-64B0-4655-B1FE-95077748CEA7}"/>
    <dgm:cxn modelId="{919BAE60-FF39-40D9-B90A-012402F5E266}" srcId="{B04D17AC-F4D9-4F88-B223-EB82E8E3E536}" destId="{F9EDEB49-E1D2-4981-AC6E-DC82D94CC412}" srcOrd="4" destOrd="0" parTransId="{9D1A2E81-03D0-42AF-8276-240A32AEFB4B}" sibTransId="{588CC3CD-43F4-4350-96BF-DC75F1D97B78}"/>
    <dgm:cxn modelId="{0D1DF147-607A-44FB-B1EC-2B8D83ECA5E6}" type="presOf" srcId="{3BA984F3-8EC7-400F-984C-5E36A5751DAB}" destId="{766943D1-022B-4482-A4BE-4FECB71FF02F}" srcOrd="1" destOrd="0" presId="urn:microsoft.com/office/officeart/2005/8/layout/radial5"/>
    <dgm:cxn modelId="{264FE44C-AA44-468C-A693-A804504BCCCD}" srcId="{E859F725-125B-42CB-AADC-D6FD71D77721}" destId="{B04D17AC-F4D9-4F88-B223-EB82E8E3E536}" srcOrd="0" destOrd="0" parTransId="{0943FCD4-9C38-4F27-B7FF-B3F1CCC604D8}" sibTransId="{03BDBEEC-9AF1-4492-8AA1-4FCF6624EEBA}"/>
    <dgm:cxn modelId="{25AE1351-56B3-4763-B8C9-31BF105BC3F7}" srcId="{B04D17AC-F4D9-4F88-B223-EB82E8E3E536}" destId="{A03F31B7-4089-44DF-B8C6-41A7D2022C5E}" srcOrd="3" destOrd="0" parTransId="{1BEF4A16-F9D5-4BD8-B0C1-DBE21F48A20C}" sibTransId="{DBC052C7-516A-4C02-B954-A986E1352083}"/>
    <dgm:cxn modelId="{9E636C51-597A-4FE5-9E73-5EDD9798398A}" type="presOf" srcId="{F977E15E-03FB-43D8-BC79-20E18DB0EAAA}" destId="{B06DC4E4-10B1-45AD-8490-720846B541D2}" srcOrd="1" destOrd="0" presId="urn:microsoft.com/office/officeart/2005/8/layout/radial5"/>
    <dgm:cxn modelId="{A1F16E54-0503-4ADF-B1AC-B0D6EBC3499F}" type="presOf" srcId="{A03F31B7-4089-44DF-B8C6-41A7D2022C5E}" destId="{0029E625-DE11-4253-ADD9-FB3B5B57F3B0}" srcOrd="0" destOrd="0" presId="urn:microsoft.com/office/officeart/2005/8/layout/radial5"/>
    <dgm:cxn modelId="{EBFA3775-6F58-43D6-B115-579A8B0A86CD}" type="presOf" srcId="{369E3F60-EF40-4072-AF1C-C8D222C3A006}" destId="{31FD5825-6389-404C-9465-EF3FC93520A3}" srcOrd="0" destOrd="0" presId="urn:microsoft.com/office/officeart/2005/8/layout/radial5"/>
    <dgm:cxn modelId="{ECEF1E7C-E07E-401B-9E05-980154535572}" srcId="{B04D17AC-F4D9-4F88-B223-EB82E8E3E536}" destId="{17A10E10-8035-4C8C-A517-91B02E258BB1}" srcOrd="2" destOrd="0" parTransId="{3BA984F3-8EC7-400F-984C-5E36A5751DAB}" sibTransId="{EF3DA644-9380-4547-AFCF-454357486751}"/>
    <dgm:cxn modelId="{F5E6367D-CF66-434A-AC9F-C203BD91C830}" type="presOf" srcId="{F977E15E-03FB-43D8-BC79-20E18DB0EAAA}" destId="{E5F3A102-EDB4-4C5E-9E3A-2636FF331FA7}" srcOrd="0" destOrd="0" presId="urn:microsoft.com/office/officeart/2005/8/layout/radial5"/>
    <dgm:cxn modelId="{4E677882-874B-46D2-9161-664F6F66BC13}" type="presOf" srcId="{AC7A9E14-022A-4160-9878-F493703BA00E}" destId="{C1C507C2-05D0-4F73-93FF-5C232F893CF7}" srcOrd="1" destOrd="0" presId="urn:microsoft.com/office/officeart/2005/8/layout/radial5"/>
    <dgm:cxn modelId="{BD524A8F-C30B-4724-8DA4-AA2DD0E3E0E0}" srcId="{E859F725-125B-42CB-AADC-D6FD71D77721}" destId="{5593F2A5-2E6C-4059-9BE4-F5A60E73C501}" srcOrd="1" destOrd="0" parTransId="{DE24464D-6C73-458B-B8A9-A8CEB1F46829}" sibTransId="{046600A2-2E93-488B-B7BA-0A5BA5214116}"/>
    <dgm:cxn modelId="{5C316495-78CE-4E58-8240-9E8877534AFB}" type="presOf" srcId="{1BEF4A16-F9D5-4BD8-B0C1-DBE21F48A20C}" destId="{D6793158-8516-4CB7-83B9-AB3194934FF9}" srcOrd="0" destOrd="0" presId="urn:microsoft.com/office/officeart/2005/8/layout/radial5"/>
    <dgm:cxn modelId="{D6A680A0-ED07-42DF-9AA0-C3F4C2745743}" type="presOf" srcId="{D594965A-D162-4976-946C-9690EA9649AD}" destId="{2AF5C34B-47E4-4460-8BC2-97EB644B067E}" srcOrd="1" destOrd="0" presId="urn:microsoft.com/office/officeart/2005/8/layout/radial5"/>
    <dgm:cxn modelId="{725E7AC9-4A5D-47A2-82F9-D8464223F2F8}" type="presOf" srcId="{17A10E10-8035-4C8C-A517-91B02E258BB1}" destId="{FFC46440-0F7F-4A8A-BC70-8F942F5BE92B}" srcOrd="0" destOrd="0" presId="urn:microsoft.com/office/officeart/2005/8/layout/radial5"/>
    <dgm:cxn modelId="{4D59C0C9-BC1F-425F-9FDB-923C0553C3FF}" type="presOf" srcId="{D594965A-D162-4976-946C-9690EA9649AD}" destId="{13C0365F-AC6A-4346-9220-BDBACF0F8028}" srcOrd="0" destOrd="0" presId="urn:microsoft.com/office/officeart/2005/8/layout/radial5"/>
    <dgm:cxn modelId="{A06EAFE0-D3A1-43C3-862A-79A874904169}" type="presOf" srcId="{E859F725-125B-42CB-AADC-D6FD71D77721}" destId="{0AE36C7D-7B95-410A-8441-E343D37F2CE3}" srcOrd="0" destOrd="0" presId="urn:microsoft.com/office/officeart/2005/8/layout/radial5"/>
    <dgm:cxn modelId="{190CA7E1-F63B-48A6-B873-DE1112163D42}" type="presOf" srcId="{3BA984F3-8EC7-400F-984C-5E36A5751DAB}" destId="{45D9ED3C-0846-44CD-AE10-617DDACAC2A5}" srcOrd="0" destOrd="0" presId="urn:microsoft.com/office/officeart/2005/8/layout/radial5"/>
    <dgm:cxn modelId="{22037BE7-E24B-492A-B97A-04174E6F973C}" type="presOf" srcId="{9D1A2E81-03D0-42AF-8276-240A32AEFB4B}" destId="{A4BC5649-EDC8-401A-ACFA-B277466E7E97}" srcOrd="0" destOrd="0" presId="urn:microsoft.com/office/officeart/2005/8/layout/radial5"/>
    <dgm:cxn modelId="{BCFB6BEC-4ECD-41BB-AFF0-D9B17095C704}" type="presOf" srcId="{AC7A9E14-022A-4160-9878-F493703BA00E}" destId="{134D45D5-346A-4E24-AF17-D513ACFE2868}" srcOrd="0" destOrd="0" presId="urn:microsoft.com/office/officeart/2005/8/layout/radial5"/>
    <dgm:cxn modelId="{F45067ED-6BDB-4AFE-8CCE-1B2E91A12C39}" type="presOf" srcId="{F9EDEB49-E1D2-4981-AC6E-DC82D94CC412}" destId="{9C986E22-FC95-4A2C-8B57-DE88F6B88FD6}" srcOrd="0" destOrd="0" presId="urn:microsoft.com/office/officeart/2005/8/layout/radial5"/>
    <dgm:cxn modelId="{7A8B7BFB-D99B-4EB4-8B75-02DBF9A337F3}" srcId="{B04D17AC-F4D9-4F88-B223-EB82E8E3E536}" destId="{369E3F60-EF40-4072-AF1C-C8D222C3A006}" srcOrd="1" destOrd="0" parTransId="{D594965A-D162-4976-946C-9690EA9649AD}" sibTransId="{D62B588C-1E85-4760-ABAE-AA6DB8126570}"/>
    <dgm:cxn modelId="{96F631A0-FAB6-4297-B74F-EFD345797506}" type="presParOf" srcId="{0AE36C7D-7B95-410A-8441-E343D37F2CE3}" destId="{4F491F7D-4A32-4DE6-889F-A020BCD9DDAA}" srcOrd="0" destOrd="0" presId="urn:microsoft.com/office/officeart/2005/8/layout/radial5"/>
    <dgm:cxn modelId="{23592F83-630F-40C4-BF80-F443897C0E57}" type="presParOf" srcId="{0AE36C7D-7B95-410A-8441-E343D37F2CE3}" destId="{E5F3A102-EDB4-4C5E-9E3A-2636FF331FA7}" srcOrd="1" destOrd="0" presId="urn:microsoft.com/office/officeart/2005/8/layout/radial5"/>
    <dgm:cxn modelId="{56996955-E2BF-4E3B-9E57-8FCD6796690F}" type="presParOf" srcId="{E5F3A102-EDB4-4C5E-9E3A-2636FF331FA7}" destId="{B06DC4E4-10B1-45AD-8490-720846B541D2}" srcOrd="0" destOrd="0" presId="urn:microsoft.com/office/officeart/2005/8/layout/radial5"/>
    <dgm:cxn modelId="{3E50C5E3-7E3D-45C8-AE4E-7A7CDE464783}" type="presParOf" srcId="{0AE36C7D-7B95-410A-8441-E343D37F2CE3}" destId="{B2B5725C-D681-4654-AAE4-AAD830335026}" srcOrd="2" destOrd="0" presId="urn:microsoft.com/office/officeart/2005/8/layout/radial5"/>
    <dgm:cxn modelId="{BF6E7438-9805-4247-8633-367888A35F80}" type="presParOf" srcId="{0AE36C7D-7B95-410A-8441-E343D37F2CE3}" destId="{13C0365F-AC6A-4346-9220-BDBACF0F8028}" srcOrd="3" destOrd="0" presId="urn:microsoft.com/office/officeart/2005/8/layout/radial5"/>
    <dgm:cxn modelId="{2111EE18-18C4-4872-8929-C5902F9E2A22}" type="presParOf" srcId="{13C0365F-AC6A-4346-9220-BDBACF0F8028}" destId="{2AF5C34B-47E4-4460-8BC2-97EB644B067E}" srcOrd="0" destOrd="0" presId="urn:microsoft.com/office/officeart/2005/8/layout/radial5"/>
    <dgm:cxn modelId="{72685872-09B1-4B5F-BF67-62805490E80E}" type="presParOf" srcId="{0AE36C7D-7B95-410A-8441-E343D37F2CE3}" destId="{31FD5825-6389-404C-9465-EF3FC93520A3}" srcOrd="4" destOrd="0" presId="urn:microsoft.com/office/officeart/2005/8/layout/radial5"/>
    <dgm:cxn modelId="{5C2F43B2-3523-4A8A-8B7D-A60A538A555A}" type="presParOf" srcId="{0AE36C7D-7B95-410A-8441-E343D37F2CE3}" destId="{45D9ED3C-0846-44CD-AE10-617DDACAC2A5}" srcOrd="5" destOrd="0" presId="urn:microsoft.com/office/officeart/2005/8/layout/radial5"/>
    <dgm:cxn modelId="{162D1271-263F-455D-BE64-98ED206E5865}" type="presParOf" srcId="{45D9ED3C-0846-44CD-AE10-617DDACAC2A5}" destId="{766943D1-022B-4482-A4BE-4FECB71FF02F}" srcOrd="0" destOrd="0" presId="urn:microsoft.com/office/officeart/2005/8/layout/radial5"/>
    <dgm:cxn modelId="{4DAA82B9-5033-4F7B-B59D-916DAB90258C}" type="presParOf" srcId="{0AE36C7D-7B95-410A-8441-E343D37F2CE3}" destId="{FFC46440-0F7F-4A8A-BC70-8F942F5BE92B}" srcOrd="6" destOrd="0" presId="urn:microsoft.com/office/officeart/2005/8/layout/radial5"/>
    <dgm:cxn modelId="{2CABC1F1-4F36-4E6F-B26F-9BE83116EE65}" type="presParOf" srcId="{0AE36C7D-7B95-410A-8441-E343D37F2CE3}" destId="{D6793158-8516-4CB7-83B9-AB3194934FF9}" srcOrd="7" destOrd="0" presId="urn:microsoft.com/office/officeart/2005/8/layout/radial5"/>
    <dgm:cxn modelId="{F392EC35-E252-4E20-8A41-8E1DE8D5262C}" type="presParOf" srcId="{D6793158-8516-4CB7-83B9-AB3194934FF9}" destId="{E9AC2A3F-5319-4E2D-9A39-60B921137EB3}" srcOrd="0" destOrd="0" presId="urn:microsoft.com/office/officeart/2005/8/layout/radial5"/>
    <dgm:cxn modelId="{D88A0E21-88C1-4D08-8AB5-9146FDF3B778}" type="presParOf" srcId="{0AE36C7D-7B95-410A-8441-E343D37F2CE3}" destId="{0029E625-DE11-4253-ADD9-FB3B5B57F3B0}" srcOrd="8" destOrd="0" presId="urn:microsoft.com/office/officeart/2005/8/layout/radial5"/>
    <dgm:cxn modelId="{6FC3EF9B-EC67-481D-B590-6D15D0F07CCE}" type="presParOf" srcId="{0AE36C7D-7B95-410A-8441-E343D37F2CE3}" destId="{A4BC5649-EDC8-401A-ACFA-B277466E7E97}" srcOrd="9" destOrd="0" presId="urn:microsoft.com/office/officeart/2005/8/layout/radial5"/>
    <dgm:cxn modelId="{2616C551-664C-4268-BF01-0CB9113F18CB}" type="presParOf" srcId="{A4BC5649-EDC8-401A-ACFA-B277466E7E97}" destId="{050F112A-25E9-409C-AF73-41A701D9A08B}" srcOrd="0" destOrd="0" presId="urn:microsoft.com/office/officeart/2005/8/layout/radial5"/>
    <dgm:cxn modelId="{111E5874-5483-49A1-AE3B-1CB6C5CECFF2}" type="presParOf" srcId="{0AE36C7D-7B95-410A-8441-E343D37F2CE3}" destId="{9C986E22-FC95-4A2C-8B57-DE88F6B88FD6}" srcOrd="10" destOrd="0" presId="urn:microsoft.com/office/officeart/2005/8/layout/radial5"/>
    <dgm:cxn modelId="{AC28C312-401D-45E3-9611-E38D8BEFEC4F}" type="presParOf" srcId="{0AE36C7D-7B95-410A-8441-E343D37F2CE3}" destId="{134D45D5-346A-4E24-AF17-D513ACFE2868}" srcOrd="11" destOrd="0" presId="urn:microsoft.com/office/officeart/2005/8/layout/radial5"/>
    <dgm:cxn modelId="{DA345E4D-58E4-4DC4-944D-D323610A4F36}" type="presParOf" srcId="{134D45D5-346A-4E24-AF17-D513ACFE2868}" destId="{C1C507C2-05D0-4F73-93FF-5C232F893CF7}" srcOrd="0" destOrd="0" presId="urn:microsoft.com/office/officeart/2005/8/layout/radial5"/>
    <dgm:cxn modelId="{1C441AFB-9232-465D-BB6A-DD179F7AC393}" type="presParOf" srcId="{0AE36C7D-7B95-410A-8441-E343D37F2CE3}" destId="{FC31EF11-8FB8-4BC9-97E8-007C62C302E5}" srcOrd="12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0B51C4-8E5D-4355-BECA-0B2F1410C9BC}" type="doc">
      <dgm:prSet loTypeId="urn:microsoft.com/office/officeart/2008/layout/RadialCluster" loCatId="cycle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7FC9FC34-7C60-41DA-BEDD-19554BA43F7F}">
      <dgm:prSet phldrT="[Text]" custT="1"/>
      <dgm:spPr/>
      <dgm:t>
        <a:bodyPr/>
        <a:lstStyle/>
        <a:p>
          <a:r>
            <a:rPr lang="en-US" sz="2000" b="1" dirty="0"/>
            <a:t>Environmental risks from food industries  </a:t>
          </a:r>
        </a:p>
      </dgm:t>
    </dgm:pt>
    <dgm:pt modelId="{BDB9C7C8-6C3D-4537-9FDC-E2A9544B83F6}" type="parTrans" cxnId="{8208C4AB-5A71-471E-89A5-41F769F926DE}">
      <dgm:prSet/>
      <dgm:spPr/>
      <dgm:t>
        <a:bodyPr/>
        <a:lstStyle/>
        <a:p>
          <a:endParaRPr lang="en-US"/>
        </a:p>
      </dgm:t>
    </dgm:pt>
    <dgm:pt modelId="{ED963F6C-63A2-4163-9F85-C5D7782D95EF}" type="sibTrans" cxnId="{8208C4AB-5A71-471E-89A5-41F769F926DE}">
      <dgm:prSet/>
      <dgm:spPr/>
      <dgm:t>
        <a:bodyPr/>
        <a:lstStyle/>
        <a:p>
          <a:endParaRPr lang="en-US"/>
        </a:p>
      </dgm:t>
    </dgm:pt>
    <dgm:pt modelId="{A04AAD4A-04DD-4AF4-9C00-7D4C2A569E53}">
      <dgm:prSet phldrT="[Text]" custT="1"/>
      <dgm:spPr/>
      <dgm:t>
        <a:bodyPr/>
        <a:lstStyle/>
        <a:p>
          <a:r>
            <a:rPr lang="en-US" sz="1400" dirty="0"/>
            <a:t>Food Loss </a:t>
          </a:r>
        </a:p>
      </dgm:t>
    </dgm:pt>
    <dgm:pt modelId="{05A8E5FD-6A9B-4E75-A432-E582007118FD}" type="parTrans" cxnId="{17016455-5D8E-474E-B1BC-81D17F29E900}">
      <dgm:prSet/>
      <dgm:spPr/>
      <dgm:t>
        <a:bodyPr/>
        <a:lstStyle/>
        <a:p>
          <a:endParaRPr lang="en-US"/>
        </a:p>
      </dgm:t>
    </dgm:pt>
    <dgm:pt modelId="{A0781650-C408-47A3-9E79-548BC5BBAEEF}" type="sibTrans" cxnId="{17016455-5D8E-474E-B1BC-81D17F29E900}">
      <dgm:prSet/>
      <dgm:spPr/>
      <dgm:t>
        <a:bodyPr/>
        <a:lstStyle/>
        <a:p>
          <a:endParaRPr lang="en-US"/>
        </a:p>
      </dgm:t>
    </dgm:pt>
    <dgm:pt modelId="{5A0FBF36-7B27-41F0-8C44-C0C2CC8E1239}">
      <dgm:prSet phldrT="[Text]"/>
      <dgm:spPr/>
      <dgm:t>
        <a:bodyPr/>
        <a:lstStyle/>
        <a:p>
          <a:endParaRPr lang="en-US"/>
        </a:p>
      </dgm:t>
    </dgm:pt>
    <dgm:pt modelId="{990A9F8A-5374-4BAA-B9BB-FCC6D4743404}" type="parTrans" cxnId="{9FE78FBE-C4F5-4ADA-9581-FB1096D5BFEA}">
      <dgm:prSet/>
      <dgm:spPr/>
      <dgm:t>
        <a:bodyPr/>
        <a:lstStyle/>
        <a:p>
          <a:endParaRPr lang="en-US"/>
        </a:p>
      </dgm:t>
    </dgm:pt>
    <dgm:pt modelId="{16D209A9-2F71-4FF7-9154-E8C4179E2E9B}" type="sibTrans" cxnId="{9FE78FBE-C4F5-4ADA-9581-FB1096D5BFEA}">
      <dgm:prSet/>
      <dgm:spPr/>
      <dgm:t>
        <a:bodyPr/>
        <a:lstStyle/>
        <a:p>
          <a:endParaRPr lang="en-US"/>
        </a:p>
      </dgm:t>
    </dgm:pt>
    <dgm:pt modelId="{37C56539-95EE-4A8D-9902-BDF4D01B16CD}">
      <dgm:prSet custT="1"/>
      <dgm:spPr/>
      <dgm:t>
        <a:bodyPr/>
        <a:lstStyle/>
        <a:p>
          <a:r>
            <a:rPr lang="en-US" sz="1400" dirty="0"/>
            <a:t>Water consumption</a:t>
          </a:r>
        </a:p>
      </dgm:t>
    </dgm:pt>
    <dgm:pt modelId="{4BD7C667-3EB3-438E-9E79-A551548116C3}" type="parTrans" cxnId="{7785AC9F-BBA2-4B18-A55C-FCE134F41092}">
      <dgm:prSet/>
      <dgm:spPr/>
      <dgm:t>
        <a:bodyPr/>
        <a:lstStyle/>
        <a:p>
          <a:endParaRPr lang="en-US"/>
        </a:p>
      </dgm:t>
    </dgm:pt>
    <dgm:pt modelId="{2DB213EC-9F97-463A-AE1C-37A923111737}" type="sibTrans" cxnId="{7785AC9F-BBA2-4B18-A55C-FCE134F41092}">
      <dgm:prSet/>
      <dgm:spPr/>
      <dgm:t>
        <a:bodyPr/>
        <a:lstStyle/>
        <a:p>
          <a:endParaRPr lang="en-US"/>
        </a:p>
      </dgm:t>
    </dgm:pt>
    <dgm:pt modelId="{716A0054-8ED2-4FDD-BF5B-2557436BD77C}">
      <dgm:prSet custT="1"/>
      <dgm:spPr/>
      <dgm:t>
        <a:bodyPr/>
        <a:lstStyle/>
        <a:p>
          <a:r>
            <a:rPr lang="en-US" sz="1400" dirty="0"/>
            <a:t>Pollution (Environmental Contaminants &amp; Pollutants)</a:t>
          </a:r>
        </a:p>
      </dgm:t>
    </dgm:pt>
    <dgm:pt modelId="{3DAA7768-25DB-4ECB-A4E6-E2CA672C0C9D}" type="parTrans" cxnId="{5F193BFA-81FC-4C4A-847D-1F8E0A6DE7BB}">
      <dgm:prSet/>
      <dgm:spPr/>
      <dgm:t>
        <a:bodyPr/>
        <a:lstStyle/>
        <a:p>
          <a:endParaRPr lang="en-US"/>
        </a:p>
      </dgm:t>
    </dgm:pt>
    <dgm:pt modelId="{A8B81E33-0F13-4638-AF88-659B27D244DF}" type="sibTrans" cxnId="{5F193BFA-81FC-4C4A-847D-1F8E0A6DE7BB}">
      <dgm:prSet/>
      <dgm:spPr/>
      <dgm:t>
        <a:bodyPr/>
        <a:lstStyle/>
        <a:p>
          <a:endParaRPr lang="en-US"/>
        </a:p>
      </dgm:t>
    </dgm:pt>
    <dgm:pt modelId="{8C2FB18E-9083-48A3-923A-CE96B33E85BD}">
      <dgm:prSet custT="1"/>
      <dgm:spPr/>
      <dgm:t>
        <a:bodyPr/>
        <a:lstStyle/>
        <a:p>
          <a:r>
            <a:rPr lang="en-US" sz="1400" dirty="0"/>
            <a:t>Greenhouse Gas Emissions</a:t>
          </a:r>
        </a:p>
      </dgm:t>
    </dgm:pt>
    <dgm:pt modelId="{E5B62677-DBEB-4A72-B996-348579DAA900}" type="parTrans" cxnId="{A3105516-ABD7-47BA-8DB6-59B5970122D7}">
      <dgm:prSet/>
      <dgm:spPr/>
      <dgm:t>
        <a:bodyPr/>
        <a:lstStyle/>
        <a:p>
          <a:endParaRPr lang="en-US"/>
        </a:p>
      </dgm:t>
    </dgm:pt>
    <dgm:pt modelId="{9F9540C7-A90F-4F6C-9E22-656985814D4C}" type="sibTrans" cxnId="{A3105516-ABD7-47BA-8DB6-59B5970122D7}">
      <dgm:prSet/>
      <dgm:spPr/>
      <dgm:t>
        <a:bodyPr/>
        <a:lstStyle/>
        <a:p>
          <a:endParaRPr lang="en-US"/>
        </a:p>
      </dgm:t>
    </dgm:pt>
    <dgm:pt modelId="{641C991F-F4DA-47A0-B356-520503F355C9}">
      <dgm:prSet custT="1"/>
      <dgm:spPr/>
      <dgm:t>
        <a:bodyPr/>
        <a:lstStyle/>
        <a:p>
          <a:r>
            <a:rPr lang="en-US" sz="1400" dirty="0"/>
            <a:t>Depletion of Natural Resources</a:t>
          </a:r>
        </a:p>
      </dgm:t>
    </dgm:pt>
    <dgm:pt modelId="{7239BE79-B1F2-469C-84F7-F5A959F5C008}" type="parTrans" cxnId="{2B1EFBFF-4F77-49DE-B99B-6914E25C22F1}">
      <dgm:prSet/>
      <dgm:spPr/>
      <dgm:t>
        <a:bodyPr/>
        <a:lstStyle/>
        <a:p>
          <a:endParaRPr lang="en-US"/>
        </a:p>
      </dgm:t>
    </dgm:pt>
    <dgm:pt modelId="{4C655F35-7B3F-4A13-B25A-245E81D5C6D2}" type="sibTrans" cxnId="{2B1EFBFF-4F77-49DE-B99B-6914E25C22F1}">
      <dgm:prSet/>
      <dgm:spPr/>
      <dgm:t>
        <a:bodyPr/>
        <a:lstStyle/>
        <a:p>
          <a:endParaRPr lang="en-US"/>
        </a:p>
      </dgm:t>
    </dgm:pt>
    <dgm:pt modelId="{D8742E29-7465-471C-A59D-0CB849226EA9}" type="pres">
      <dgm:prSet presAssocID="{490B51C4-8E5D-4355-BECA-0B2F1410C9BC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EECEC417-8FE4-4DD1-8C08-CC0FAF59F44B}" type="pres">
      <dgm:prSet presAssocID="{7FC9FC34-7C60-41DA-BEDD-19554BA43F7F}" presName="singleCycle" presStyleCnt="0"/>
      <dgm:spPr/>
    </dgm:pt>
    <dgm:pt modelId="{9B753B09-7216-4A10-BAE7-6474A8782CD1}" type="pres">
      <dgm:prSet presAssocID="{7FC9FC34-7C60-41DA-BEDD-19554BA43F7F}" presName="singleCenter" presStyleLbl="node1" presStyleIdx="0" presStyleCnt="6" custScaleX="150559" custScaleY="57627" custLinFactNeighborX="1150" custLinFactNeighborY="-2194">
        <dgm:presLayoutVars>
          <dgm:chMax val="7"/>
          <dgm:chPref val="7"/>
        </dgm:presLayoutVars>
      </dgm:prSet>
      <dgm:spPr/>
    </dgm:pt>
    <dgm:pt modelId="{73EC5E26-5343-4E3D-8749-3882977CF8CB}" type="pres">
      <dgm:prSet presAssocID="{05A8E5FD-6A9B-4E75-A432-E582007118FD}" presName="Name56" presStyleLbl="parChTrans1D2" presStyleIdx="0" presStyleCnt="5"/>
      <dgm:spPr/>
    </dgm:pt>
    <dgm:pt modelId="{A458E70F-9070-4E6B-BCC0-2A80A6DD8B13}" type="pres">
      <dgm:prSet presAssocID="{A04AAD4A-04DD-4AF4-9C00-7D4C2A569E53}" presName="text0" presStyleLbl="node1" presStyleIdx="1" presStyleCnt="6" custScaleX="145425" custScaleY="46652">
        <dgm:presLayoutVars>
          <dgm:bulletEnabled val="1"/>
        </dgm:presLayoutVars>
      </dgm:prSet>
      <dgm:spPr/>
    </dgm:pt>
    <dgm:pt modelId="{5BAC5D23-61E7-4758-9971-BA8347EBC477}" type="pres">
      <dgm:prSet presAssocID="{4BD7C667-3EB3-438E-9E79-A551548116C3}" presName="Name56" presStyleLbl="parChTrans1D2" presStyleIdx="1" presStyleCnt="5"/>
      <dgm:spPr/>
    </dgm:pt>
    <dgm:pt modelId="{CAA356BC-D167-4043-AEAC-BD2C8BC5990C}" type="pres">
      <dgm:prSet presAssocID="{37C56539-95EE-4A8D-9902-BDF4D01B16CD}" presName="text0" presStyleLbl="node1" presStyleIdx="2" presStyleCnt="6" custScaleX="123021" custScaleY="57031" custRadScaleRad="102421" custRadScaleInc="-8889">
        <dgm:presLayoutVars>
          <dgm:bulletEnabled val="1"/>
        </dgm:presLayoutVars>
      </dgm:prSet>
      <dgm:spPr/>
    </dgm:pt>
    <dgm:pt modelId="{6B31DF3F-2E7A-49F9-A92A-1FEFBEE8A1E3}" type="pres">
      <dgm:prSet presAssocID="{3DAA7768-25DB-4ECB-A4E6-E2CA672C0C9D}" presName="Name56" presStyleLbl="parChTrans1D2" presStyleIdx="2" presStyleCnt="5"/>
      <dgm:spPr/>
    </dgm:pt>
    <dgm:pt modelId="{206E3069-FD9F-4A7C-A7F0-C6F4C07D6304}" type="pres">
      <dgm:prSet presAssocID="{716A0054-8ED2-4FDD-BF5B-2557436BD77C}" presName="text0" presStyleLbl="node1" presStyleIdx="3" presStyleCnt="6" custScaleX="229726" custScaleY="58891" custRadScaleRad="105004" custRadScaleInc="-13610">
        <dgm:presLayoutVars>
          <dgm:bulletEnabled val="1"/>
        </dgm:presLayoutVars>
      </dgm:prSet>
      <dgm:spPr/>
    </dgm:pt>
    <dgm:pt modelId="{7DC94F8D-0FBC-401C-B0D3-3DB981874236}" type="pres">
      <dgm:prSet presAssocID="{E5B62677-DBEB-4A72-B996-348579DAA900}" presName="Name56" presStyleLbl="parChTrans1D2" presStyleIdx="3" presStyleCnt="5"/>
      <dgm:spPr/>
    </dgm:pt>
    <dgm:pt modelId="{D50C2E59-5BA6-41BE-A0D5-1D396A358A31}" type="pres">
      <dgm:prSet presAssocID="{8C2FB18E-9083-48A3-923A-CE96B33E85BD}" presName="text0" presStyleLbl="node1" presStyleIdx="4" presStyleCnt="6" custScaleX="149856" custScaleY="50270" custRadScaleRad="98938" custRadScaleInc="5897">
        <dgm:presLayoutVars>
          <dgm:bulletEnabled val="1"/>
        </dgm:presLayoutVars>
      </dgm:prSet>
      <dgm:spPr/>
    </dgm:pt>
    <dgm:pt modelId="{BFFEC11B-3D57-4DF6-9D3D-6A4BF5D28359}" type="pres">
      <dgm:prSet presAssocID="{7239BE79-B1F2-469C-84F7-F5A959F5C008}" presName="Name56" presStyleLbl="parChTrans1D2" presStyleIdx="4" presStyleCnt="5"/>
      <dgm:spPr/>
    </dgm:pt>
    <dgm:pt modelId="{7A2E205F-E48C-4985-A628-EBA2F86ECBA1}" type="pres">
      <dgm:prSet presAssocID="{641C991F-F4DA-47A0-B356-520503F355C9}" presName="text0" presStyleLbl="node1" presStyleIdx="5" presStyleCnt="6" custScaleX="139341" custScaleY="56352" custRadScaleRad="103589" custRadScaleInc="17772">
        <dgm:presLayoutVars>
          <dgm:bulletEnabled val="1"/>
        </dgm:presLayoutVars>
      </dgm:prSet>
      <dgm:spPr/>
    </dgm:pt>
  </dgm:ptLst>
  <dgm:cxnLst>
    <dgm:cxn modelId="{F81D4104-A1D3-4D2B-A684-15A74669B3FE}" type="presOf" srcId="{4BD7C667-3EB3-438E-9E79-A551548116C3}" destId="{5BAC5D23-61E7-4758-9971-BA8347EBC477}" srcOrd="0" destOrd="0" presId="urn:microsoft.com/office/officeart/2008/layout/RadialCluster"/>
    <dgm:cxn modelId="{A3105516-ABD7-47BA-8DB6-59B5970122D7}" srcId="{7FC9FC34-7C60-41DA-BEDD-19554BA43F7F}" destId="{8C2FB18E-9083-48A3-923A-CE96B33E85BD}" srcOrd="3" destOrd="0" parTransId="{E5B62677-DBEB-4A72-B996-348579DAA900}" sibTransId="{9F9540C7-A90F-4F6C-9E22-656985814D4C}"/>
    <dgm:cxn modelId="{1FFACE16-3524-4DEE-875D-BE7F3DFEF0EC}" type="presOf" srcId="{A04AAD4A-04DD-4AF4-9C00-7D4C2A569E53}" destId="{A458E70F-9070-4E6B-BCC0-2A80A6DD8B13}" srcOrd="0" destOrd="0" presId="urn:microsoft.com/office/officeart/2008/layout/RadialCluster"/>
    <dgm:cxn modelId="{222A6D64-D85C-4197-9ED5-9E8490CD0364}" type="presOf" srcId="{37C56539-95EE-4A8D-9902-BDF4D01B16CD}" destId="{CAA356BC-D167-4043-AEAC-BD2C8BC5990C}" srcOrd="0" destOrd="0" presId="urn:microsoft.com/office/officeart/2008/layout/RadialCluster"/>
    <dgm:cxn modelId="{B29BBE70-EEE3-42A3-A4B6-75EA295DB573}" type="presOf" srcId="{7239BE79-B1F2-469C-84F7-F5A959F5C008}" destId="{BFFEC11B-3D57-4DF6-9D3D-6A4BF5D28359}" srcOrd="0" destOrd="0" presId="urn:microsoft.com/office/officeart/2008/layout/RadialCluster"/>
    <dgm:cxn modelId="{7C3BC470-5687-437F-A738-1B11256D85B9}" type="presOf" srcId="{7FC9FC34-7C60-41DA-BEDD-19554BA43F7F}" destId="{9B753B09-7216-4A10-BAE7-6474A8782CD1}" srcOrd="0" destOrd="0" presId="urn:microsoft.com/office/officeart/2008/layout/RadialCluster"/>
    <dgm:cxn modelId="{4B14E252-52F8-4382-BF04-9654F12FC627}" type="presOf" srcId="{490B51C4-8E5D-4355-BECA-0B2F1410C9BC}" destId="{D8742E29-7465-471C-A59D-0CB849226EA9}" srcOrd="0" destOrd="0" presId="urn:microsoft.com/office/officeart/2008/layout/RadialCluster"/>
    <dgm:cxn modelId="{17016455-5D8E-474E-B1BC-81D17F29E900}" srcId="{7FC9FC34-7C60-41DA-BEDD-19554BA43F7F}" destId="{A04AAD4A-04DD-4AF4-9C00-7D4C2A569E53}" srcOrd="0" destOrd="0" parTransId="{05A8E5FD-6A9B-4E75-A432-E582007118FD}" sibTransId="{A0781650-C408-47A3-9E79-548BC5BBAEEF}"/>
    <dgm:cxn modelId="{C19E2F85-995F-4707-B223-13D79FC54B14}" type="presOf" srcId="{8C2FB18E-9083-48A3-923A-CE96B33E85BD}" destId="{D50C2E59-5BA6-41BE-A0D5-1D396A358A31}" srcOrd="0" destOrd="0" presId="urn:microsoft.com/office/officeart/2008/layout/RadialCluster"/>
    <dgm:cxn modelId="{7785AC9F-BBA2-4B18-A55C-FCE134F41092}" srcId="{7FC9FC34-7C60-41DA-BEDD-19554BA43F7F}" destId="{37C56539-95EE-4A8D-9902-BDF4D01B16CD}" srcOrd="1" destOrd="0" parTransId="{4BD7C667-3EB3-438E-9E79-A551548116C3}" sibTransId="{2DB213EC-9F97-463A-AE1C-37A923111737}"/>
    <dgm:cxn modelId="{E28CDDA0-B5E9-4314-8C55-F9311A2A020A}" type="presOf" srcId="{641C991F-F4DA-47A0-B356-520503F355C9}" destId="{7A2E205F-E48C-4985-A628-EBA2F86ECBA1}" srcOrd="0" destOrd="0" presId="urn:microsoft.com/office/officeart/2008/layout/RadialCluster"/>
    <dgm:cxn modelId="{B6BBDCA3-6FFA-4BCF-80F2-98C0DACC6F0B}" type="presOf" srcId="{716A0054-8ED2-4FDD-BF5B-2557436BD77C}" destId="{206E3069-FD9F-4A7C-A7F0-C6F4C07D6304}" srcOrd="0" destOrd="0" presId="urn:microsoft.com/office/officeart/2008/layout/RadialCluster"/>
    <dgm:cxn modelId="{8208C4AB-5A71-471E-89A5-41F769F926DE}" srcId="{490B51C4-8E5D-4355-BECA-0B2F1410C9BC}" destId="{7FC9FC34-7C60-41DA-BEDD-19554BA43F7F}" srcOrd="0" destOrd="0" parTransId="{BDB9C7C8-6C3D-4537-9FDC-E2A9544B83F6}" sibTransId="{ED963F6C-63A2-4163-9F85-C5D7782D95EF}"/>
    <dgm:cxn modelId="{435676B7-A1B2-488B-B306-87B3674BA98B}" type="presOf" srcId="{3DAA7768-25DB-4ECB-A4E6-E2CA672C0C9D}" destId="{6B31DF3F-2E7A-49F9-A92A-1FEFBEE8A1E3}" srcOrd="0" destOrd="0" presId="urn:microsoft.com/office/officeart/2008/layout/RadialCluster"/>
    <dgm:cxn modelId="{9FE78FBE-C4F5-4ADA-9581-FB1096D5BFEA}" srcId="{490B51C4-8E5D-4355-BECA-0B2F1410C9BC}" destId="{5A0FBF36-7B27-41F0-8C44-C0C2CC8E1239}" srcOrd="1" destOrd="0" parTransId="{990A9F8A-5374-4BAA-B9BB-FCC6D4743404}" sibTransId="{16D209A9-2F71-4FF7-9154-E8C4179E2E9B}"/>
    <dgm:cxn modelId="{B69ABCBE-D6DF-47C5-8CF7-33B3E5B15E73}" type="presOf" srcId="{05A8E5FD-6A9B-4E75-A432-E582007118FD}" destId="{73EC5E26-5343-4E3D-8749-3882977CF8CB}" srcOrd="0" destOrd="0" presId="urn:microsoft.com/office/officeart/2008/layout/RadialCluster"/>
    <dgm:cxn modelId="{99AB58EC-9B2B-40D4-838C-27B13673BAF9}" type="presOf" srcId="{E5B62677-DBEB-4A72-B996-348579DAA900}" destId="{7DC94F8D-0FBC-401C-B0D3-3DB981874236}" srcOrd="0" destOrd="0" presId="urn:microsoft.com/office/officeart/2008/layout/RadialCluster"/>
    <dgm:cxn modelId="{5F193BFA-81FC-4C4A-847D-1F8E0A6DE7BB}" srcId="{7FC9FC34-7C60-41DA-BEDD-19554BA43F7F}" destId="{716A0054-8ED2-4FDD-BF5B-2557436BD77C}" srcOrd="2" destOrd="0" parTransId="{3DAA7768-25DB-4ECB-A4E6-E2CA672C0C9D}" sibTransId="{A8B81E33-0F13-4638-AF88-659B27D244DF}"/>
    <dgm:cxn modelId="{2B1EFBFF-4F77-49DE-B99B-6914E25C22F1}" srcId="{7FC9FC34-7C60-41DA-BEDD-19554BA43F7F}" destId="{641C991F-F4DA-47A0-B356-520503F355C9}" srcOrd="4" destOrd="0" parTransId="{7239BE79-B1F2-469C-84F7-F5A959F5C008}" sibTransId="{4C655F35-7B3F-4A13-B25A-245E81D5C6D2}"/>
    <dgm:cxn modelId="{84A8432F-2E04-4720-A9D2-EB6D233936E7}" type="presParOf" srcId="{D8742E29-7465-471C-A59D-0CB849226EA9}" destId="{EECEC417-8FE4-4DD1-8C08-CC0FAF59F44B}" srcOrd="0" destOrd="0" presId="urn:microsoft.com/office/officeart/2008/layout/RadialCluster"/>
    <dgm:cxn modelId="{1436659E-D02F-4880-A6C4-0DD71464DB20}" type="presParOf" srcId="{EECEC417-8FE4-4DD1-8C08-CC0FAF59F44B}" destId="{9B753B09-7216-4A10-BAE7-6474A8782CD1}" srcOrd="0" destOrd="0" presId="urn:microsoft.com/office/officeart/2008/layout/RadialCluster"/>
    <dgm:cxn modelId="{762618F3-C0F6-4F9D-88EA-1CE592C2261C}" type="presParOf" srcId="{EECEC417-8FE4-4DD1-8C08-CC0FAF59F44B}" destId="{73EC5E26-5343-4E3D-8749-3882977CF8CB}" srcOrd="1" destOrd="0" presId="urn:microsoft.com/office/officeart/2008/layout/RadialCluster"/>
    <dgm:cxn modelId="{7A5E7899-1820-4F07-BC1F-306CF687A370}" type="presParOf" srcId="{EECEC417-8FE4-4DD1-8C08-CC0FAF59F44B}" destId="{A458E70F-9070-4E6B-BCC0-2A80A6DD8B13}" srcOrd="2" destOrd="0" presId="urn:microsoft.com/office/officeart/2008/layout/RadialCluster"/>
    <dgm:cxn modelId="{3FAD2180-F59A-43B7-B409-C55B8FE2EF7E}" type="presParOf" srcId="{EECEC417-8FE4-4DD1-8C08-CC0FAF59F44B}" destId="{5BAC5D23-61E7-4758-9971-BA8347EBC477}" srcOrd="3" destOrd="0" presId="urn:microsoft.com/office/officeart/2008/layout/RadialCluster"/>
    <dgm:cxn modelId="{F5CFE4F6-B147-43CD-9FFE-AEABC1265597}" type="presParOf" srcId="{EECEC417-8FE4-4DD1-8C08-CC0FAF59F44B}" destId="{CAA356BC-D167-4043-AEAC-BD2C8BC5990C}" srcOrd="4" destOrd="0" presId="urn:microsoft.com/office/officeart/2008/layout/RadialCluster"/>
    <dgm:cxn modelId="{1E08519A-C51D-474B-96C8-313E01CE4DBD}" type="presParOf" srcId="{EECEC417-8FE4-4DD1-8C08-CC0FAF59F44B}" destId="{6B31DF3F-2E7A-49F9-A92A-1FEFBEE8A1E3}" srcOrd="5" destOrd="0" presId="urn:microsoft.com/office/officeart/2008/layout/RadialCluster"/>
    <dgm:cxn modelId="{8822FA4F-5FEA-4284-88B2-57CD4EC3331F}" type="presParOf" srcId="{EECEC417-8FE4-4DD1-8C08-CC0FAF59F44B}" destId="{206E3069-FD9F-4A7C-A7F0-C6F4C07D6304}" srcOrd="6" destOrd="0" presId="urn:microsoft.com/office/officeart/2008/layout/RadialCluster"/>
    <dgm:cxn modelId="{7C131C3E-F96E-4840-AFDD-F51BA2E2CC32}" type="presParOf" srcId="{EECEC417-8FE4-4DD1-8C08-CC0FAF59F44B}" destId="{7DC94F8D-0FBC-401C-B0D3-3DB981874236}" srcOrd="7" destOrd="0" presId="urn:microsoft.com/office/officeart/2008/layout/RadialCluster"/>
    <dgm:cxn modelId="{85CBC0A9-2F1C-4A55-8961-71332758DBE7}" type="presParOf" srcId="{EECEC417-8FE4-4DD1-8C08-CC0FAF59F44B}" destId="{D50C2E59-5BA6-41BE-A0D5-1D396A358A31}" srcOrd="8" destOrd="0" presId="urn:microsoft.com/office/officeart/2008/layout/RadialCluster"/>
    <dgm:cxn modelId="{762F606F-5261-4101-90DE-C8BBF3E12C86}" type="presParOf" srcId="{EECEC417-8FE4-4DD1-8C08-CC0FAF59F44B}" destId="{BFFEC11B-3D57-4DF6-9D3D-6A4BF5D28359}" srcOrd="9" destOrd="0" presId="urn:microsoft.com/office/officeart/2008/layout/RadialCluster"/>
    <dgm:cxn modelId="{BEDA8A6B-050B-473F-908A-6AA696178C27}" type="presParOf" srcId="{EECEC417-8FE4-4DD1-8C08-CC0FAF59F44B}" destId="{7A2E205F-E48C-4985-A628-EBA2F86ECBA1}" srcOrd="10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211F879-0204-4E19-90DE-76D1CAAA5F32}" type="doc">
      <dgm:prSet loTypeId="urn:microsoft.com/office/officeart/2005/8/layout/radial4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F8B1602-A796-4044-8857-80152E86BC75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BENEFITS OF EMS</a:t>
          </a:r>
        </a:p>
      </dgm:t>
    </dgm:pt>
    <dgm:pt modelId="{C6B0759B-671C-4DFD-94DA-1E26DB13BAB8}" type="parTrans" cxnId="{8DB07ACC-6DA6-4115-A8D5-042CC0E9A940}">
      <dgm:prSet/>
      <dgm:spPr/>
      <dgm:t>
        <a:bodyPr/>
        <a:lstStyle/>
        <a:p>
          <a:endParaRPr lang="en-US"/>
        </a:p>
      </dgm:t>
    </dgm:pt>
    <dgm:pt modelId="{7B0C84ED-8EE3-4D2A-9454-458BF7631B84}" type="sibTrans" cxnId="{8DB07ACC-6DA6-4115-A8D5-042CC0E9A940}">
      <dgm:prSet/>
      <dgm:spPr/>
      <dgm:t>
        <a:bodyPr/>
        <a:lstStyle/>
        <a:p>
          <a:endParaRPr lang="en-US"/>
        </a:p>
      </dgm:t>
    </dgm:pt>
    <dgm:pt modelId="{A3F40463-BC86-4B3F-B753-DB5FC55AE5E0}">
      <dgm:prSet phldrT="[Text]"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Improved environmental performance</a:t>
          </a:r>
        </a:p>
      </dgm:t>
    </dgm:pt>
    <dgm:pt modelId="{9647722D-E03C-42FD-9040-7DFD321F6FCE}" type="parTrans" cxnId="{3A8B241D-8414-4C62-A189-AA84F6C72D4C}">
      <dgm:prSet/>
      <dgm:spPr/>
      <dgm:t>
        <a:bodyPr/>
        <a:lstStyle/>
        <a:p>
          <a:endParaRPr lang="en-US"/>
        </a:p>
      </dgm:t>
    </dgm:pt>
    <dgm:pt modelId="{BC3B6A2B-BC39-41A6-B618-A22CE11FAAB5}" type="sibTrans" cxnId="{3A8B241D-8414-4C62-A189-AA84F6C72D4C}">
      <dgm:prSet/>
      <dgm:spPr/>
      <dgm:t>
        <a:bodyPr/>
        <a:lstStyle/>
        <a:p>
          <a:endParaRPr lang="en-US"/>
        </a:p>
      </dgm:t>
    </dgm:pt>
    <dgm:pt modelId="{C5C20621-4D16-4F5E-BDBF-5F7A2BAD1CE5}">
      <dgm:prSet phldrT="[Text]"/>
      <dgm:spPr/>
      <dgm:t>
        <a:bodyPr/>
        <a:lstStyle/>
        <a:p>
          <a:endParaRPr lang="en-US" dirty="0"/>
        </a:p>
      </dgm:t>
    </dgm:pt>
    <dgm:pt modelId="{154481E1-14AA-454C-B70A-1FACDF7A6A23}" type="parTrans" cxnId="{537A7B6F-E052-4C6D-906A-E5C64C2CB784}">
      <dgm:prSet/>
      <dgm:spPr/>
      <dgm:t>
        <a:bodyPr/>
        <a:lstStyle/>
        <a:p>
          <a:endParaRPr lang="en-US"/>
        </a:p>
      </dgm:t>
    </dgm:pt>
    <dgm:pt modelId="{BDCBCA73-79C9-4E36-BD24-C61E2B47AA04}" type="sibTrans" cxnId="{537A7B6F-E052-4C6D-906A-E5C64C2CB784}">
      <dgm:prSet/>
      <dgm:spPr/>
      <dgm:t>
        <a:bodyPr/>
        <a:lstStyle/>
        <a:p>
          <a:endParaRPr lang="en-US"/>
        </a:p>
      </dgm:t>
    </dgm:pt>
    <dgm:pt modelId="{A0F06BC5-ACFC-4C36-8D46-B46AA6D0FD7F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supply chain advantage</a:t>
          </a:r>
        </a:p>
      </dgm:t>
    </dgm:pt>
    <dgm:pt modelId="{CD189156-EDF3-45EB-BFE4-15F16EF57211}" type="parTrans" cxnId="{22EDE37F-F557-4479-A629-019C0F4147A1}">
      <dgm:prSet/>
      <dgm:spPr/>
      <dgm:t>
        <a:bodyPr/>
        <a:lstStyle/>
        <a:p>
          <a:endParaRPr lang="en-US"/>
        </a:p>
      </dgm:t>
    </dgm:pt>
    <dgm:pt modelId="{284C2BAE-01AF-444B-8902-0716B1B526FA}" type="sibTrans" cxnId="{22EDE37F-F557-4479-A629-019C0F4147A1}">
      <dgm:prSet/>
      <dgm:spPr/>
      <dgm:t>
        <a:bodyPr/>
        <a:lstStyle/>
        <a:p>
          <a:endParaRPr lang="en-US"/>
        </a:p>
      </dgm:t>
    </dgm:pt>
    <dgm:pt modelId="{27FD3A2F-D432-4793-B408-2550F7F89A8C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Market share increase </a:t>
          </a:r>
        </a:p>
      </dgm:t>
    </dgm:pt>
    <dgm:pt modelId="{F846C6A7-08EE-4119-BE36-5A9286B1AD98}" type="parTrans" cxnId="{9B5BA026-815B-4882-B086-1EE7F083683A}">
      <dgm:prSet/>
      <dgm:spPr/>
      <dgm:t>
        <a:bodyPr/>
        <a:lstStyle/>
        <a:p>
          <a:endParaRPr lang="en-US"/>
        </a:p>
      </dgm:t>
    </dgm:pt>
    <dgm:pt modelId="{008FDA20-6BE3-4C7D-89E8-BEF7437132C0}" type="sibTrans" cxnId="{9B5BA026-815B-4882-B086-1EE7F083683A}">
      <dgm:prSet/>
      <dgm:spPr/>
      <dgm:t>
        <a:bodyPr/>
        <a:lstStyle/>
        <a:p>
          <a:endParaRPr lang="en-US"/>
        </a:p>
      </dgm:t>
    </dgm:pt>
    <dgm:pt modelId="{A88C7D47-7E96-4D2E-9E00-5D1FFBCA2B2D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Improvements in investment opportunities</a:t>
          </a:r>
        </a:p>
      </dgm:t>
    </dgm:pt>
    <dgm:pt modelId="{F3B62CBC-1849-4EC0-B3AA-90FB7D0AE48B}" type="parTrans" cxnId="{77D4A9E5-5950-4FFF-8013-8BE92B83E30F}">
      <dgm:prSet/>
      <dgm:spPr/>
      <dgm:t>
        <a:bodyPr/>
        <a:lstStyle/>
        <a:p>
          <a:endParaRPr lang="en-US"/>
        </a:p>
      </dgm:t>
    </dgm:pt>
    <dgm:pt modelId="{96CD87BE-F9FC-4903-8A99-D7F54E11054D}" type="sibTrans" cxnId="{77D4A9E5-5950-4FFF-8013-8BE92B83E30F}">
      <dgm:prSet/>
      <dgm:spPr/>
      <dgm:t>
        <a:bodyPr/>
        <a:lstStyle/>
        <a:p>
          <a:endParaRPr lang="en-US"/>
        </a:p>
      </dgm:t>
    </dgm:pt>
    <dgm:pt modelId="{58EB7616-492C-4914-93B1-A4BDDA9C6428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Reduction in insurance premium </a:t>
          </a:r>
        </a:p>
      </dgm:t>
    </dgm:pt>
    <dgm:pt modelId="{A6934DD2-2063-4750-AE6A-69D333B6D084}" type="parTrans" cxnId="{11ABD24E-4818-44DC-8388-B3538228B923}">
      <dgm:prSet/>
      <dgm:spPr/>
      <dgm:t>
        <a:bodyPr/>
        <a:lstStyle/>
        <a:p>
          <a:endParaRPr lang="en-US"/>
        </a:p>
      </dgm:t>
    </dgm:pt>
    <dgm:pt modelId="{8C92F0F4-465B-4F6D-BA78-886DBEA7CA33}" type="sibTrans" cxnId="{11ABD24E-4818-44DC-8388-B3538228B923}">
      <dgm:prSet/>
      <dgm:spPr/>
      <dgm:t>
        <a:bodyPr/>
        <a:lstStyle/>
        <a:p>
          <a:endParaRPr lang="en-US"/>
        </a:p>
      </dgm:t>
    </dgm:pt>
    <dgm:pt modelId="{736FFBD5-8FEC-44AB-A31E-BFD81F8F8579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Environmental taxes</a:t>
          </a:r>
        </a:p>
      </dgm:t>
    </dgm:pt>
    <dgm:pt modelId="{DFE351A7-F8DE-4027-9012-1C7E6A6736F7}" type="parTrans" cxnId="{72881A89-BB57-4AF1-A207-32AC39C4058C}">
      <dgm:prSet/>
      <dgm:spPr/>
      <dgm:t>
        <a:bodyPr/>
        <a:lstStyle/>
        <a:p>
          <a:endParaRPr lang="en-US"/>
        </a:p>
      </dgm:t>
    </dgm:pt>
    <dgm:pt modelId="{D031C402-629F-432F-84D1-47BCB106C44A}" type="sibTrans" cxnId="{72881A89-BB57-4AF1-A207-32AC39C4058C}">
      <dgm:prSet/>
      <dgm:spPr/>
      <dgm:t>
        <a:bodyPr/>
        <a:lstStyle/>
        <a:p>
          <a:endParaRPr lang="en-US"/>
        </a:p>
      </dgm:t>
    </dgm:pt>
    <dgm:pt modelId="{3A981974-D0C7-4C78-A6D4-3A8AC6726DA4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Financial incentives</a:t>
          </a:r>
        </a:p>
      </dgm:t>
    </dgm:pt>
    <dgm:pt modelId="{1AFD5BB6-A0DD-4339-B33C-FE93816ACD74}" type="parTrans" cxnId="{A16738E7-F949-4774-B4FA-244A1DD3C254}">
      <dgm:prSet/>
      <dgm:spPr/>
      <dgm:t>
        <a:bodyPr/>
        <a:lstStyle/>
        <a:p>
          <a:endParaRPr lang="en-US"/>
        </a:p>
      </dgm:t>
    </dgm:pt>
    <dgm:pt modelId="{FA099162-2B7B-43E2-ABCD-0AAEFE5AEAD9}" type="sibTrans" cxnId="{A16738E7-F949-4774-B4FA-244A1DD3C254}">
      <dgm:prSet/>
      <dgm:spPr/>
      <dgm:t>
        <a:bodyPr/>
        <a:lstStyle/>
        <a:p>
          <a:endParaRPr lang="en-US"/>
        </a:p>
      </dgm:t>
    </dgm:pt>
    <dgm:pt modelId="{235142A2-FB81-4085-B41E-64BA28024909}">
      <dgm:prSet custT="1"/>
      <dgm:spPr/>
      <dgm:t>
        <a:bodyPr/>
        <a:lstStyle/>
        <a:p>
          <a:r>
            <a:rPr lang="en-US" sz="1400" dirty="0">
              <a:solidFill>
                <a:schemeClr val="tx1"/>
              </a:solidFill>
            </a:rPr>
            <a:t>Environmental compliance</a:t>
          </a:r>
        </a:p>
      </dgm:t>
    </dgm:pt>
    <dgm:pt modelId="{79F78159-EA83-4479-A86A-9386B6010E7C}" type="parTrans" cxnId="{B1068A7C-2264-42F4-B546-71268F89EEAF}">
      <dgm:prSet/>
      <dgm:spPr/>
      <dgm:t>
        <a:bodyPr/>
        <a:lstStyle/>
        <a:p>
          <a:endParaRPr lang="en-US"/>
        </a:p>
      </dgm:t>
    </dgm:pt>
    <dgm:pt modelId="{7A5EC21E-6CA3-498B-BB85-98C2339B33B3}" type="sibTrans" cxnId="{B1068A7C-2264-42F4-B546-71268F89EEAF}">
      <dgm:prSet/>
      <dgm:spPr/>
      <dgm:t>
        <a:bodyPr/>
        <a:lstStyle/>
        <a:p>
          <a:endParaRPr lang="en-US"/>
        </a:p>
      </dgm:t>
    </dgm:pt>
    <dgm:pt modelId="{5E0E4E88-9312-4F52-86F0-D68A1817A387}">
      <dgm:prSet/>
      <dgm:spPr/>
      <dgm:t>
        <a:bodyPr/>
        <a:lstStyle/>
        <a:p>
          <a:endParaRPr lang="en-US"/>
        </a:p>
      </dgm:t>
    </dgm:pt>
    <dgm:pt modelId="{DD956B91-6D50-45F8-BFEA-DF8E9454A56F}" type="parTrans" cxnId="{15B6736F-9AEA-4278-B043-D14961BC9633}">
      <dgm:prSet/>
      <dgm:spPr/>
      <dgm:t>
        <a:bodyPr/>
        <a:lstStyle/>
        <a:p>
          <a:endParaRPr lang="en-US"/>
        </a:p>
      </dgm:t>
    </dgm:pt>
    <dgm:pt modelId="{94B6B55A-A877-42D9-9E3A-8E610C24B27C}" type="sibTrans" cxnId="{15B6736F-9AEA-4278-B043-D14961BC9633}">
      <dgm:prSet/>
      <dgm:spPr/>
      <dgm:t>
        <a:bodyPr/>
        <a:lstStyle/>
        <a:p>
          <a:endParaRPr lang="en-US"/>
        </a:p>
      </dgm:t>
    </dgm:pt>
    <dgm:pt modelId="{CCCA2672-725B-4284-9FBD-7AE5E051CFD0}">
      <dgm:prSet/>
      <dgm:spPr/>
      <dgm:t>
        <a:bodyPr/>
        <a:lstStyle/>
        <a:p>
          <a:endParaRPr lang="en-US"/>
        </a:p>
      </dgm:t>
    </dgm:pt>
    <dgm:pt modelId="{4CCC884D-FA36-45AA-8C7E-FBED7A25DFE0}" type="parTrans" cxnId="{19F60DE3-2E25-48FB-92B9-8A6A9682502A}">
      <dgm:prSet/>
      <dgm:spPr/>
      <dgm:t>
        <a:bodyPr/>
        <a:lstStyle/>
        <a:p>
          <a:endParaRPr lang="en-US"/>
        </a:p>
      </dgm:t>
    </dgm:pt>
    <dgm:pt modelId="{2F489B6C-2EDD-438D-9C06-CBA3CCD73B5C}" type="sibTrans" cxnId="{19F60DE3-2E25-48FB-92B9-8A6A9682502A}">
      <dgm:prSet/>
      <dgm:spPr/>
      <dgm:t>
        <a:bodyPr/>
        <a:lstStyle/>
        <a:p>
          <a:endParaRPr lang="en-US"/>
        </a:p>
      </dgm:t>
    </dgm:pt>
    <dgm:pt modelId="{D314DDC0-5CA2-416A-882E-C40A964568B8}">
      <dgm:prSet/>
      <dgm:spPr/>
      <dgm:t>
        <a:bodyPr/>
        <a:lstStyle/>
        <a:p>
          <a:endParaRPr lang="en-US"/>
        </a:p>
      </dgm:t>
    </dgm:pt>
    <dgm:pt modelId="{32A764D9-DB31-4095-82F0-44D40953EDD4}" type="parTrans" cxnId="{DE5230DA-2054-4077-B16A-8DC3586DB63E}">
      <dgm:prSet/>
      <dgm:spPr/>
      <dgm:t>
        <a:bodyPr/>
        <a:lstStyle/>
        <a:p>
          <a:endParaRPr lang="en-US"/>
        </a:p>
      </dgm:t>
    </dgm:pt>
    <dgm:pt modelId="{CE87EA77-3907-416B-85DE-3F0AC883D371}" type="sibTrans" cxnId="{DE5230DA-2054-4077-B16A-8DC3586DB63E}">
      <dgm:prSet/>
      <dgm:spPr/>
      <dgm:t>
        <a:bodyPr/>
        <a:lstStyle/>
        <a:p>
          <a:endParaRPr lang="en-US"/>
        </a:p>
      </dgm:t>
    </dgm:pt>
    <dgm:pt modelId="{D88A8F7E-B3AD-4C5C-BF45-ACD5D2B8CA53}">
      <dgm:prSet/>
      <dgm:spPr/>
      <dgm:t>
        <a:bodyPr/>
        <a:lstStyle/>
        <a:p>
          <a:endParaRPr lang="en-US"/>
        </a:p>
      </dgm:t>
    </dgm:pt>
    <dgm:pt modelId="{8BBF2AF1-49B8-459A-85CC-90474FD185C8}" type="parTrans" cxnId="{A4383969-86C7-4AA6-A8B7-3265777AED98}">
      <dgm:prSet/>
      <dgm:spPr/>
      <dgm:t>
        <a:bodyPr/>
        <a:lstStyle/>
        <a:p>
          <a:endParaRPr lang="en-US"/>
        </a:p>
      </dgm:t>
    </dgm:pt>
    <dgm:pt modelId="{E10951FA-657D-4A18-94BB-DB418BD13517}" type="sibTrans" cxnId="{A4383969-86C7-4AA6-A8B7-3265777AED98}">
      <dgm:prSet/>
      <dgm:spPr/>
      <dgm:t>
        <a:bodyPr/>
        <a:lstStyle/>
        <a:p>
          <a:endParaRPr lang="en-US"/>
        </a:p>
      </dgm:t>
    </dgm:pt>
    <dgm:pt modelId="{CBB41854-AF4A-499C-B7FD-39C6AF34356E}">
      <dgm:prSet/>
      <dgm:spPr/>
      <dgm:t>
        <a:bodyPr/>
        <a:lstStyle/>
        <a:p>
          <a:endParaRPr lang="en-US"/>
        </a:p>
      </dgm:t>
    </dgm:pt>
    <dgm:pt modelId="{20A290E4-1D38-47E3-AA05-0004DD7923FA}" type="parTrans" cxnId="{593E420D-FB1A-4338-834B-661C78767545}">
      <dgm:prSet/>
      <dgm:spPr/>
      <dgm:t>
        <a:bodyPr/>
        <a:lstStyle/>
        <a:p>
          <a:endParaRPr lang="en-US"/>
        </a:p>
      </dgm:t>
    </dgm:pt>
    <dgm:pt modelId="{3F9D74CD-DC40-46D1-B353-E4E4EC0C6CDB}" type="sibTrans" cxnId="{593E420D-FB1A-4338-834B-661C78767545}">
      <dgm:prSet/>
      <dgm:spPr/>
      <dgm:t>
        <a:bodyPr/>
        <a:lstStyle/>
        <a:p>
          <a:endParaRPr lang="en-US"/>
        </a:p>
      </dgm:t>
    </dgm:pt>
    <dgm:pt modelId="{F19684E0-DFCF-4057-A2A1-3DC58FB9529D}">
      <dgm:prSet/>
      <dgm:spPr/>
      <dgm:t>
        <a:bodyPr/>
        <a:lstStyle/>
        <a:p>
          <a:endParaRPr lang="en-US"/>
        </a:p>
      </dgm:t>
    </dgm:pt>
    <dgm:pt modelId="{FAFEC4E3-7BE5-4985-998F-B53D3B20D8FD}" type="parTrans" cxnId="{4DAED1F1-4E20-4EAF-A656-AA599D6FCF57}">
      <dgm:prSet/>
      <dgm:spPr/>
      <dgm:t>
        <a:bodyPr/>
        <a:lstStyle/>
        <a:p>
          <a:endParaRPr lang="en-US"/>
        </a:p>
      </dgm:t>
    </dgm:pt>
    <dgm:pt modelId="{1BD167C6-8134-4522-A4E1-BDCBB2332EC9}" type="sibTrans" cxnId="{4DAED1F1-4E20-4EAF-A656-AA599D6FCF57}">
      <dgm:prSet/>
      <dgm:spPr/>
      <dgm:t>
        <a:bodyPr/>
        <a:lstStyle/>
        <a:p>
          <a:endParaRPr lang="en-US"/>
        </a:p>
      </dgm:t>
    </dgm:pt>
    <dgm:pt modelId="{D67D5D8D-05F1-4D60-9437-0E941F9D6F7E}">
      <dgm:prSet/>
      <dgm:spPr/>
      <dgm:t>
        <a:bodyPr/>
        <a:lstStyle/>
        <a:p>
          <a:endParaRPr lang="en-US"/>
        </a:p>
      </dgm:t>
    </dgm:pt>
    <dgm:pt modelId="{D5BE967A-9F22-4D8C-90D3-92145B19E100}" type="parTrans" cxnId="{1D8B1434-CA85-4B18-B04C-1AA1727A75D0}">
      <dgm:prSet/>
      <dgm:spPr/>
      <dgm:t>
        <a:bodyPr/>
        <a:lstStyle/>
        <a:p>
          <a:endParaRPr lang="en-US"/>
        </a:p>
      </dgm:t>
    </dgm:pt>
    <dgm:pt modelId="{04907781-5FAB-46F9-800E-590ECDA5B3EC}" type="sibTrans" cxnId="{1D8B1434-CA85-4B18-B04C-1AA1727A75D0}">
      <dgm:prSet/>
      <dgm:spPr/>
      <dgm:t>
        <a:bodyPr/>
        <a:lstStyle/>
        <a:p>
          <a:endParaRPr lang="en-US"/>
        </a:p>
      </dgm:t>
    </dgm:pt>
    <dgm:pt modelId="{0232877D-7472-4852-A80B-E6092EDB1B33}">
      <dgm:prSet/>
      <dgm:spPr/>
      <dgm:t>
        <a:bodyPr/>
        <a:lstStyle/>
        <a:p>
          <a:endParaRPr lang="en-US"/>
        </a:p>
      </dgm:t>
    </dgm:pt>
    <dgm:pt modelId="{470B75AC-CCC8-47AD-9477-1D139236430B}" type="parTrans" cxnId="{DB23D130-A98A-4AC8-9321-81AE5482E7FC}">
      <dgm:prSet/>
      <dgm:spPr/>
      <dgm:t>
        <a:bodyPr/>
        <a:lstStyle/>
        <a:p>
          <a:endParaRPr lang="en-US"/>
        </a:p>
      </dgm:t>
    </dgm:pt>
    <dgm:pt modelId="{2E37C395-96FC-4E16-B392-03C4DECC9435}" type="sibTrans" cxnId="{DB23D130-A98A-4AC8-9321-81AE5482E7FC}">
      <dgm:prSet/>
      <dgm:spPr/>
      <dgm:t>
        <a:bodyPr/>
        <a:lstStyle/>
        <a:p>
          <a:endParaRPr lang="en-US"/>
        </a:p>
      </dgm:t>
    </dgm:pt>
    <dgm:pt modelId="{6DFFA3A8-1F52-4B40-BBC7-CDEEA470198E}" type="pres">
      <dgm:prSet presAssocID="{F211F879-0204-4E19-90DE-76D1CAAA5F32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BEB3D93-C976-4EDE-B278-E9A575C647FB}" type="pres">
      <dgm:prSet presAssocID="{FF8B1602-A796-4044-8857-80152E86BC75}" presName="centerShape" presStyleLbl="node0" presStyleIdx="0" presStyleCnt="1" custScaleX="137147" custScaleY="115507"/>
      <dgm:spPr/>
    </dgm:pt>
    <dgm:pt modelId="{10D6BA3B-FF07-4BF5-8302-D38FA655E402}" type="pres">
      <dgm:prSet presAssocID="{9647722D-E03C-42FD-9040-7DFD321F6FCE}" presName="parTrans" presStyleLbl="bgSibTrans2D1" presStyleIdx="0" presStyleCnt="8"/>
      <dgm:spPr/>
    </dgm:pt>
    <dgm:pt modelId="{E8B016E1-41C6-4989-B7CB-06EE1A379975}" type="pres">
      <dgm:prSet presAssocID="{A3F40463-BC86-4B3F-B753-DB5FC55AE5E0}" presName="node" presStyleLbl="node1" presStyleIdx="0" presStyleCnt="8" custScaleX="134084" custScaleY="84289" custRadScaleRad="100237" custRadScaleInc="-59734">
        <dgm:presLayoutVars>
          <dgm:bulletEnabled val="1"/>
        </dgm:presLayoutVars>
      </dgm:prSet>
      <dgm:spPr/>
    </dgm:pt>
    <dgm:pt modelId="{CF4CB655-4463-4BD9-AB28-3B106C339D90}" type="pres">
      <dgm:prSet presAssocID="{CD189156-EDF3-45EB-BFE4-15F16EF57211}" presName="parTrans" presStyleLbl="bgSibTrans2D1" presStyleIdx="1" presStyleCnt="8"/>
      <dgm:spPr/>
    </dgm:pt>
    <dgm:pt modelId="{929B98F2-363C-4AA7-BFBA-C80DA324197E}" type="pres">
      <dgm:prSet presAssocID="{A0F06BC5-ACFC-4C36-8D46-B46AA6D0FD7F}" presName="node" presStyleLbl="node1" presStyleIdx="1" presStyleCnt="8" custScaleX="129144" custScaleY="69905" custRadScaleRad="97638" custRadScaleInc="-16501">
        <dgm:presLayoutVars>
          <dgm:bulletEnabled val="1"/>
        </dgm:presLayoutVars>
      </dgm:prSet>
      <dgm:spPr/>
    </dgm:pt>
    <dgm:pt modelId="{225BDB45-34F1-4547-8B29-A702A42F8FA1}" type="pres">
      <dgm:prSet presAssocID="{F846C6A7-08EE-4119-BE36-5A9286B1AD98}" presName="parTrans" presStyleLbl="bgSibTrans2D1" presStyleIdx="2" presStyleCnt="8"/>
      <dgm:spPr/>
    </dgm:pt>
    <dgm:pt modelId="{9660B778-DD36-4E2A-8C8B-6EE358AC010A}" type="pres">
      <dgm:prSet presAssocID="{27FD3A2F-D432-4793-B408-2550F7F89A8C}" presName="node" presStyleLbl="node1" presStyleIdx="2" presStyleCnt="8" custScaleX="162846" custScaleY="77407" custRadScaleRad="112265" custRadScaleInc="-44578">
        <dgm:presLayoutVars>
          <dgm:bulletEnabled val="1"/>
        </dgm:presLayoutVars>
      </dgm:prSet>
      <dgm:spPr/>
    </dgm:pt>
    <dgm:pt modelId="{89AA5E84-2E2F-46A8-97F6-74FE784229B8}" type="pres">
      <dgm:prSet presAssocID="{F3B62CBC-1849-4EC0-B3AA-90FB7D0AE48B}" presName="parTrans" presStyleLbl="bgSibTrans2D1" presStyleIdx="3" presStyleCnt="8"/>
      <dgm:spPr/>
    </dgm:pt>
    <dgm:pt modelId="{F83D1653-B9F1-4348-A95D-15C8E6749C16}" type="pres">
      <dgm:prSet presAssocID="{A88C7D47-7E96-4D2E-9E00-5D1FFBCA2B2D}" presName="node" presStyleLbl="node1" presStyleIdx="3" presStyleCnt="8" custScaleX="141573" custScaleY="79030" custRadScaleRad="99633" custRadScaleInc="-213">
        <dgm:presLayoutVars>
          <dgm:bulletEnabled val="1"/>
        </dgm:presLayoutVars>
      </dgm:prSet>
      <dgm:spPr/>
    </dgm:pt>
    <dgm:pt modelId="{8E4176F8-78D0-42F3-89A7-EA0402507A57}" type="pres">
      <dgm:prSet presAssocID="{A6934DD2-2063-4750-AE6A-69D333B6D084}" presName="parTrans" presStyleLbl="bgSibTrans2D1" presStyleIdx="4" presStyleCnt="8"/>
      <dgm:spPr/>
    </dgm:pt>
    <dgm:pt modelId="{1928BDC8-81B2-4DE6-9D41-F4E1CC728A47}" type="pres">
      <dgm:prSet presAssocID="{58EB7616-492C-4914-93B1-A4BDDA9C6428}" presName="node" presStyleLbl="node1" presStyleIdx="4" presStyleCnt="8" custScaleX="160457" custScaleY="90500" custRadScaleRad="107729" custRadScaleInc="56838">
        <dgm:presLayoutVars>
          <dgm:bulletEnabled val="1"/>
        </dgm:presLayoutVars>
      </dgm:prSet>
      <dgm:spPr/>
    </dgm:pt>
    <dgm:pt modelId="{642E926D-A110-4BDF-ADBC-5970DCBB63C8}" type="pres">
      <dgm:prSet presAssocID="{DFE351A7-F8DE-4027-9012-1C7E6A6736F7}" presName="parTrans" presStyleLbl="bgSibTrans2D1" presStyleIdx="5" presStyleCnt="8"/>
      <dgm:spPr/>
    </dgm:pt>
    <dgm:pt modelId="{7201E419-2AFF-4D34-ADC5-9862EDB6928B}" type="pres">
      <dgm:prSet presAssocID="{736FFBD5-8FEC-44AB-A31E-BFD81F8F8579}" presName="node" presStyleLbl="node1" presStyleIdx="5" presStyleCnt="8" custScaleX="156811" custScaleY="73257" custRadScaleRad="113767" custRadScaleInc="72944">
        <dgm:presLayoutVars>
          <dgm:bulletEnabled val="1"/>
        </dgm:presLayoutVars>
      </dgm:prSet>
      <dgm:spPr/>
    </dgm:pt>
    <dgm:pt modelId="{9212FF5F-A8EA-40F5-924F-A95D3517F9EF}" type="pres">
      <dgm:prSet presAssocID="{1AFD5BB6-A0DD-4339-B33C-FE93816ACD74}" presName="parTrans" presStyleLbl="bgSibTrans2D1" presStyleIdx="6" presStyleCnt="8"/>
      <dgm:spPr/>
    </dgm:pt>
    <dgm:pt modelId="{647AA7A8-11F6-4121-959E-2233F6B4F4FA}" type="pres">
      <dgm:prSet presAssocID="{3A981974-D0C7-4C78-A6D4-3A8AC6726DA4}" presName="node" presStyleLbl="node1" presStyleIdx="6" presStyleCnt="8" custScaleX="132583" custScaleY="73071" custRadScaleRad="99883" custRadScaleInc="57104">
        <dgm:presLayoutVars>
          <dgm:bulletEnabled val="1"/>
        </dgm:presLayoutVars>
      </dgm:prSet>
      <dgm:spPr/>
    </dgm:pt>
    <dgm:pt modelId="{EA93E5BD-EC5F-45A4-978A-C2AE0A3BE0A3}" type="pres">
      <dgm:prSet presAssocID="{79F78159-EA83-4479-A86A-9386B6010E7C}" presName="parTrans" presStyleLbl="bgSibTrans2D1" presStyleIdx="7" presStyleCnt="8"/>
      <dgm:spPr/>
    </dgm:pt>
    <dgm:pt modelId="{3716FE04-0B46-452F-AE39-737B9576F3EB}" type="pres">
      <dgm:prSet presAssocID="{235142A2-FB81-4085-B41E-64BA28024909}" presName="node" presStyleLbl="node1" presStyleIdx="7" presStyleCnt="8" custScaleX="142310" custScaleY="63664" custRadScaleRad="101969" custRadScaleInc="62385">
        <dgm:presLayoutVars>
          <dgm:bulletEnabled val="1"/>
        </dgm:presLayoutVars>
      </dgm:prSet>
      <dgm:spPr/>
    </dgm:pt>
  </dgm:ptLst>
  <dgm:cxnLst>
    <dgm:cxn modelId="{593E420D-FB1A-4338-834B-661C78767545}" srcId="{F211F879-0204-4E19-90DE-76D1CAAA5F32}" destId="{CBB41854-AF4A-499C-B7FD-39C6AF34356E}" srcOrd="6" destOrd="0" parTransId="{20A290E4-1D38-47E3-AA05-0004DD7923FA}" sibTransId="{3F9D74CD-DC40-46D1-B353-E4E4EC0C6CDB}"/>
    <dgm:cxn modelId="{2163290E-8E15-4A86-87C6-CE0FB418C3CC}" type="presOf" srcId="{58EB7616-492C-4914-93B1-A4BDDA9C6428}" destId="{1928BDC8-81B2-4DE6-9D41-F4E1CC728A47}" srcOrd="0" destOrd="0" presId="urn:microsoft.com/office/officeart/2005/8/layout/radial4"/>
    <dgm:cxn modelId="{3A8B241D-8414-4C62-A189-AA84F6C72D4C}" srcId="{FF8B1602-A796-4044-8857-80152E86BC75}" destId="{A3F40463-BC86-4B3F-B753-DB5FC55AE5E0}" srcOrd="0" destOrd="0" parTransId="{9647722D-E03C-42FD-9040-7DFD321F6FCE}" sibTransId="{BC3B6A2B-BC39-41A6-B618-A22CE11FAAB5}"/>
    <dgm:cxn modelId="{4A144324-07C1-4484-9F37-90F8FA86B9E2}" type="presOf" srcId="{235142A2-FB81-4085-B41E-64BA28024909}" destId="{3716FE04-0B46-452F-AE39-737B9576F3EB}" srcOrd="0" destOrd="0" presId="urn:microsoft.com/office/officeart/2005/8/layout/radial4"/>
    <dgm:cxn modelId="{9B5BA026-815B-4882-B086-1EE7F083683A}" srcId="{FF8B1602-A796-4044-8857-80152E86BC75}" destId="{27FD3A2F-D432-4793-B408-2550F7F89A8C}" srcOrd="2" destOrd="0" parTransId="{F846C6A7-08EE-4119-BE36-5A9286B1AD98}" sibTransId="{008FDA20-6BE3-4C7D-89E8-BEF7437132C0}"/>
    <dgm:cxn modelId="{4DC9512B-6230-40FE-89EC-BD5618354FB2}" type="presOf" srcId="{9647722D-E03C-42FD-9040-7DFD321F6FCE}" destId="{10D6BA3B-FF07-4BF5-8302-D38FA655E402}" srcOrd="0" destOrd="0" presId="urn:microsoft.com/office/officeart/2005/8/layout/radial4"/>
    <dgm:cxn modelId="{B7A2982C-780F-4BCE-B305-F5055145D570}" type="presOf" srcId="{FF8B1602-A796-4044-8857-80152E86BC75}" destId="{6BEB3D93-C976-4EDE-B278-E9A575C647FB}" srcOrd="0" destOrd="0" presId="urn:microsoft.com/office/officeart/2005/8/layout/radial4"/>
    <dgm:cxn modelId="{DB23D130-A98A-4AC8-9321-81AE5482E7FC}" srcId="{F211F879-0204-4E19-90DE-76D1CAAA5F32}" destId="{0232877D-7472-4852-A80B-E6092EDB1B33}" srcOrd="9" destOrd="0" parTransId="{470B75AC-CCC8-47AD-9477-1D139236430B}" sibTransId="{2E37C395-96FC-4E16-B392-03C4DECC9435}"/>
    <dgm:cxn modelId="{1D8B1434-CA85-4B18-B04C-1AA1727A75D0}" srcId="{F211F879-0204-4E19-90DE-76D1CAAA5F32}" destId="{D67D5D8D-05F1-4D60-9437-0E941F9D6F7E}" srcOrd="8" destOrd="0" parTransId="{D5BE967A-9F22-4D8C-90D3-92145B19E100}" sibTransId="{04907781-5FAB-46F9-800E-590ECDA5B3EC}"/>
    <dgm:cxn modelId="{9EB24A5E-7D2D-4591-9AAA-F3C4D9C44F23}" type="presOf" srcId="{1AFD5BB6-A0DD-4339-B33C-FE93816ACD74}" destId="{9212FF5F-A8EA-40F5-924F-A95D3517F9EF}" srcOrd="0" destOrd="0" presId="urn:microsoft.com/office/officeart/2005/8/layout/radial4"/>
    <dgm:cxn modelId="{A4383969-86C7-4AA6-A8B7-3265777AED98}" srcId="{F211F879-0204-4E19-90DE-76D1CAAA5F32}" destId="{D88A8F7E-B3AD-4C5C-BF45-ACD5D2B8CA53}" srcOrd="5" destOrd="0" parTransId="{8BBF2AF1-49B8-459A-85CC-90474FD185C8}" sibTransId="{E10951FA-657D-4A18-94BB-DB418BD13517}"/>
    <dgm:cxn modelId="{11ABD24E-4818-44DC-8388-B3538228B923}" srcId="{FF8B1602-A796-4044-8857-80152E86BC75}" destId="{58EB7616-492C-4914-93B1-A4BDDA9C6428}" srcOrd="4" destOrd="0" parTransId="{A6934DD2-2063-4750-AE6A-69D333B6D084}" sibTransId="{8C92F0F4-465B-4F6D-BA78-886DBEA7CA33}"/>
    <dgm:cxn modelId="{15B6736F-9AEA-4278-B043-D14961BC9633}" srcId="{F211F879-0204-4E19-90DE-76D1CAAA5F32}" destId="{5E0E4E88-9312-4F52-86F0-D68A1817A387}" srcOrd="2" destOrd="0" parTransId="{DD956B91-6D50-45F8-BFEA-DF8E9454A56F}" sibTransId="{94B6B55A-A877-42D9-9E3A-8E610C24B27C}"/>
    <dgm:cxn modelId="{537A7B6F-E052-4C6D-906A-E5C64C2CB784}" srcId="{F211F879-0204-4E19-90DE-76D1CAAA5F32}" destId="{C5C20621-4D16-4F5E-BDBF-5F7A2BAD1CE5}" srcOrd="1" destOrd="0" parTransId="{154481E1-14AA-454C-B70A-1FACDF7A6A23}" sibTransId="{BDCBCA73-79C9-4E36-BD24-C61E2B47AA04}"/>
    <dgm:cxn modelId="{36A14572-FB52-45C7-944D-8B892384E8B4}" type="presOf" srcId="{A0F06BC5-ACFC-4C36-8D46-B46AA6D0FD7F}" destId="{929B98F2-363C-4AA7-BFBA-C80DA324197E}" srcOrd="0" destOrd="0" presId="urn:microsoft.com/office/officeart/2005/8/layout/radial4"/>
    <dgm:cxn modelId="{E162B575-F313-4643-B59D-836EC89BE004}" type="presOf" srcId="{79F78159-EA83-4479-A86A-9386B6010E7C}" destId="{EA93E5BD-EC5F-45A4-978A-C2AE0A3BE0A3}" srcOrd="0" destOrd="0" presId="urn:microsoft.com/office/officeart/2005/8/layout/radial4"/>
    <dgm:cxn modelId="{B1068A7C-2264-42F4-B546-71268F89EEAF}" srcId="{FF8B1602-A796-4044-8857-80152E86BC75}" destId="{235142A2-FB81-4085-B41E-64BA28024909}" srcOrd="7" destOrd="0" parTransId="{79F78159-EA83-4479-A86A-9386B6010E7C}" sibTransId="{7A5EC21E-6CA3-498B-BB85-98C2339B33B3}"/>
    <dgm:cxn modelId="{22EDE37F-F557-4479-A629-019C0F4147A1}" srcId="{FF8B1602-A796-4044-8857-80152E86BC75}" destId="{A0F06BC5-ACFC-4C36-8D46-B46AA6D0FD7F}" srcOrd="1" destOrd="0" parTransId="{CD189156-EDF3-45EB-BFE4-15F16EF57211}" sibTransId="{284C2BAE-01AF-444B-8902-0716B1B526FA}"/>
    <dgm:cxn modelId="{CD370788-DC7B-4646-A7FD-BAF800414A2A}" type="presOf" srcId="{736FFBD5-8FEC-44AB-A31E-BFD81F8F8579}" destId="{7201E419-2AFF-4D34-ADC5-9862EDB6928B}" srcOrd="0" destOrd="0" presId="urn:microsoft.com/office/officeart/2005/8/layout/radial4"/>
    <dgm:cxn modelId="{72881A89-BB57-4AF1-A207-32AC39C4058C}" srcId="{FF8B1602-A796-4044-8857-80152E86BC75}" destId="{736FFBD5-8FEC-44AB-A31E-BFD81F8F8579}" srcOrd="5" destOrd="0" parTransId="{DFE351A7-F8DE-4027-9012-1C7E6A6736F7}" sibTransId="{D031C402-629F-432F-84D1-47BCB106C44A}"/>
    <dgm:cxn modelId="{561C3B94-0E49-4CB5-92F0-9843B1CBB0FF}" type="presOf" srcId="{F3B62CBC-1849-4EC0-B3AA-90FB7D0AE48B}" destId="{89AA5E84-2E2F-46A8-97F6-74FE784229B8}" srcOrd="0" destOrd="0" presId="urn:microsoft.com/office/officeart/2005/8/layout/radial4"/>
    <dgm:cxn modelId="{F98C2D99-2AC9-472A-86C9-FBE0DAFD4A00}" type="presOf" srcId="{A6934DD2-2063-4750-AE6A-69D333B6D084}" destId="{8E4176F8-78D0-42F3-89A7-EA0402507A57}" srcOrd="0" destOrd="0" presId="urn:microsoft.com/office/officeart/2005/8/layout/radial4"/>
    <dgm:cxn modelId="{CDC6AAB1-D7AA-4F70-911C-18F21FA53E69}" type="presOf" srcId="{A3F40463-BC86-4B3F-B753-DB5FC55AE5E0}" destId="{E8B016E1-41C6-4989-B7CB-06EE1A379975}" srcOrd="0" destOrd="0" presId="urn:microsoft.com/office/officeart/2005/8/layout/radial4"/>
    <dgm:cxn modelId="{8C61E3C4-D5B6-40EC-B85E-E58FE7AB28FA}" type="presOf" srcId="{F211F879-0204-4E19-90DE-76D1CAAA5F32}" destId="{6DFFA3A8-1F52-4B40-BBC7-CDEEA470198E}" srcOrd="0" destOrd="0" presId="urn:microsoft.com/office/officeart/2005/8/layout/radial4"/>
    <dgm:cxn modelId="{B6BF9BC8-B2E1-41A4-A314-3F889E557FFF}" type="presOf" srcId="{F846C6A7-08EE-4119-BE36-5A9286B1AD98}" destId="{225BDB45-34F1-4547-8B29-A702A42F8FA1}" srcOrd="0" destOrd="0" presId="urn:microsoft.com/office/officeart/2005/8/layout/radial4"/>
    <dgm:cxn modelId="{8DB07ACC-6DA6-4115-A8D5-042CC0E9A940}" srcId="{F211F879-0204-4E19-90DE-76D1CAAA5F32}" destId="{FF8B1602-A796-4044-8857-80152E86BC75}" srcOrd="0" destOrd="0" parTransId="{C6B0759B-671C-4DFD-94DA-1E26DB13BAB8}" sibTransId="{7B0C84ED-8EE3-4D2A-9454-458BF7631B84}"/>
    <dgm:cxn modelId="{24ECC8CE-FFA1-4AF5-9117-4D48315B3A49}" type="presOf" srcId="{DFE351A7-F8DE-4027-9012-1C7E6A6736F7}" destId="{642E926D-A110-4BDF-ADBC-5970DCBB63C8}" srcOrd="0" destOrd="0" presId="urn:microsoft.com/office/officeart/2005/8/layout/radial4"/>
    <dgm:cxn modelId="{FA753ED2-29DF-4510-ADA1-DAE1CF5381FC}" type="presOf" srcId="{CD189156-EDF3-45EB-BFE4-15F16EF57211}" destId="{CF4CB655-4463-4BD9-AB28-3B106C339D90}" srcOrd="0" destOrd="0" presId="urn:microsoft.com/office/officeart/2005/8/layout/radial4"/>
    <dgm:cxn modelId="{DE5230DA-2054-4077-B16A-8DC3586DB63E}" srcId="{F211F879-0204-4E19-90DE-76D1CAAA5F32}" destId="{D314DDC0-5CA2-416A-882E-C40A964568B8}" srcOrd="4" destOrd="0" parTransId="{32A764D9-DB31-4095-82F0-44D40953EDD4}" sibTransId="{CE87EA77-3907-416B-85DE-3F0AC883D371}"/>
    <dgm:cxn modelId="{19F60DE3-2E25-48FB-92B9-8A6A9682502A}" srcId="{F211F879-0204-4E19-90DE-76D1CAAA5F32}" destId="{CCCA2672-725B-4284-9FBD-7AE5E051CFD0}" srcOrd="3" destOrd="0" parTransId="{4CCC884D-FA36-45AA-8C7E-FBED7A25DFE0}" sibTransId="{2F489B6C-2EDD-438D-9C06-CBA3CCD73B5C}"/>
    <dgm:cxn modelId="{77D4A9E5-5950-4FFF-8013-8BE92B83E30F}" srcId="{FF8B1602-A796-4044-8857-80152E86BC75}" destId="{A88C7D47-7E96-4D2E-9E00-5D1FFBCA2B2D}" srcOrd="3" destOrd="0" parTransId="{F3B62CBC-1849-4EC0-B3AA-90FB7D0AE48B}" sibTransId="{96CD87BE-F9FC-4903-8A99-D7F54E11054D}"/>
    <dgm:cxn modelId="{A16738E7-F949-4774-B4FA-244A1DD3C254}" srcId="{FF8B1602-A796-4044-8857-80152E86BC75}" destId="{3A981974-D0C7-4C78-A6D4-3A8AC6726DA4}" srcOrd="6" destOrd="0" parTransId="{1AFD5BB6-A0DD-4339-B33C-FE93816ACD74}" sibTransId="{FA099162-2B7B-43E2-ABCD-0AAEFE5AEAD9}"/>
    <dgm:cxn modelId="{9CFB98E8-FAB1-480B-ACBE-1E973146E554}" type="presOf" srcId="{3A981974-D0C7-4C78-A6D4-3A8AC6726DA4}" destId="{647AA7A8-11F6-4121-959E-2233F6B4F4FA}" srcOrd="0" destOrd="0" presId="urn:microsoft.com/office/officeart/2005/8/layout/radial4"/>
    <dgm:cxn modelId="{BA27ECEE-B9F0-4B46-86CC-BFD3CDC25FCE}" type="presOf" srcId="{27FD3A2F-D432-4793-B408-2550F7F89A8C}" destId="{9660B778-DD36-4E2A-8C8B-6EE358AC010A}" srcOrd="0" destOrd="0" presId="urn:microsoft.com/office/officeart/2005/8/layout/radial4"/>
    <dgm:cxn modelId="{4DAED1F1-4E20-4EAF-A656-AA599D6FCF57}" srcId="{F211F879-0204-4E19-90DE-76D1CAAA5F32}" destId="{F19684E0-DFCF-4057-A2A1-3DC58FB9529D}" srcOrd="7" destOrd="0" parTransId="{FAFEC4E3-7BE5-4985-998F-B53D3B20D8FD}" sibTransId="{1BD167C6-8134-4522-A4E1-BDCBB2332EC9}"/>
    <dgm:cxn modelId="{2BEBC7F9-4600-4FC5-812D-F8D0319C946D}" type="presOf" srcId="{A88C7D47-7E96-4D2E-9E00-5D1FFBCA2B2D}" destId="{F83D1653-B9F1-4348-A95D-15C8E6749C16}" srcOrd="0" destOrd="0" presId="urn:microsoft.com/office/officeart/2005/8/layout/radial4"/>
    <dgm:cxn modelId="{2F90463F-6951-4346-92B5-7FB4870A507C}" type="presParOf" srcId="{6DFFA3A8-1F52-4B40-BBC7-CDEEA470198E}" destId="{6BEB3D93-C976-4EDE-B278-E9A575C647FB}" srcOrd="0" destOrd="0" presId="urn:microsoft.com/office/officeart/2005/8/layout/radial4"/>
    <dgm:cxn modelId="{B1097A44-680D-4534-9AC8-161CFABEBA4F}" type="presParOf" srcId="{6DFFA3A8-1F52-4B40-BBC7-CDEEA470198E}" destId="{10D6BA3B-FF07-4BF5-8302-D38FA655E402}" srcOrd="1" destOrd="0" presId="urn:microsoft.com/office/officeart/2005/8/layout/radial4"/>
    <dgm:cxn modelId="{E7D3C0F4-F6D8-412A-94F8-B9CAF235A8E6}" type="presParOf" srcId="{6DFFA3A8-1F52-4B40-BBC7-CDEEA470198E}" destId="{E8B016E1-41C6-4989-B7CB-06EE1A379975}" srcOrd="2" destOrd="0" presId="urn:microsoft.com/office/officeart/2005/8/layout/radial4"/>
    <dgm:cxn modelId="{C18B75C2-742B-4222-9974-1D875F95725D}" type="presParOf" srcId="{6DFFA3A8-1F52-4B40-BBC7-CDEEA470198E}" destId="{CF4CB655-4463-4BD9-AB28-3B106C339D90}" srcOrd="3" destOrd="0" presId="urn:microsoft.com/office/officeart/2005/8/layout/radial4"/>
    <dgm:cxn modelId="{393CDF69-97C7-42EE-BB20-9F96C550012B}" type="presParOf" srcId="{6DFFA3A8-1F52-4B40-BBC7-CDEEA470198E}" destId="{929B98F2-363C-4AA7-BFBA-C80DA324197E}" srcOrd="4" destOrd="0" presId="urn:microsoft.com/office/officeart/2005/8/layout/radial4"/>
    <dgm:cxn modelId="{C0CA154A-2A44-4B92-AA5F-04C97DB9AE72}" type="presParOf" srcId="{6DFFA3A8-1F52-4B40-BBC7-CDEEA470198E}" destId="{225BDB45-34F1-4547-8B29-A702A42F8FA1}" srcOrd="5" destOrd="0" presId="urn:microsoft.com/office/officeart/2005/8/layout/radial4"/>
    <dgm:cxn modelId="{68891E67-9FFF-4AAE-81FE-9866804A9026}" type="presParOf" srcId="{6DFFA3A8-1F52-4B40-BBC7-CDEEA470198E}" destId="{9660B778-DD36-4E2A-8C8B-6EE358AC010A}" srcOrd="6" destOrd="0" presId="urn:microsoft.com/office/officeart/2005/8/layout/radial4"/>
    <dgm:cxn modelId="{D2B29CBD-C890-412B-8BEE-1F2479D34917}" type="presParOf" srcId="{6DFFA3A8-1F52-4B40-BBC7-CDEEA470198E}" destId="{89AA5E84-2E2F-46A8-97F6-74FE784229B8}" srcOrd="7" destOrd="0" presId="urn:microsoft.com/office/officeart/2005/8/layout/radial4"/>
    <dgm:cxn modelId="{16154A18-55CB-45D0-9EBA-C80F7A5D62F8}" type="presParOf" srcId="{6DFFA3A8-1F52-4B40-BBC7-CDEEA470198E}" destId="{F83D1653-B9F1-4348-A95D-15C8E6749C16}" srcOrd="8" destOrd="0" presId="urn:microsoft.com/office/officeart/2005/8/layout/radial4"/>
    <dgm:cxn modelId="{2262C02B-13E2-4E37-B768-17D16C95A7E0}" type="presParOf" srcId="{6DFFA3A8-1F52-4B40-BBC7-CDEEA470198E}" destId="{8E4176F8-78D0-42F3-89A7-EA0402507A57}" srcOrd="9" destOrd="0" presId="urn:microsoft.com/office/officeart/2005/8/layout/radial4"/>
    <dgm:cxn modelId="{EABA4862-2936-46D3-932B-0D9FAA06828C}" type="presParOf" srcId="{6DFFA3A8-1F52-4B40-BBC7-CDEEA470198E}" destId="{1928BDC8-81B2-4DE6-9D41-F4E1CC728A47}" srcOrd="10" destOrd="0" presId="urn:microsoft.com/office/officeart/2005/8/layout/radial4"/>
    <dgm:cxn modelId="{E67B4564-DF1D-4935-B6C8-971B6C94823D}" type="presParOf" srcId="{6DFFA3A8-1F52-4B40-BBC7-CDEEA470198E}" destId="{642E926D-A110-4BDF-ADBC-5970DCBB63C8}" srcOrd="11" destOrd="0" presId="urn:microsoft.com/office/officeart/2005/8/layout/radial4"/>
    <dgm:cxn modelId="{A501E15F-4C74-4AD5-8582-01CB946B9B20}" type="presParOf" srcId="{6DFFA3A8-1F52-4B40-BBC7-CDEEA470198E}" destId="{7201E419-2AFF-4D34-ADC5-9862EDB6928B}" srcOrd="12" destOrd="0" presId="urn:microsoft.com/office/officeart/2005/8/layout/radial4"/>
    <dgm:cxn modelId="{19F15412-76EF-4FFE-9522-81129D2418DD}" type="presParOf" srcId="{6DFFA3A8-1F52-4B40-BBC7-CDEEA470198E}" destId="{9212FF5F-A8EA-40F5-924F-A95D3517F9EF}" srcOrd="13" destOrd="0" presId="urn:microsoft.com/office/officeart/2005/8/layout/radial4"/>
    <dgm:cxn modelId="{B478A19F-0672-4A7D-83F4-D5C17A2EF22A}" type="presParOf" srcId="{6DFFA3A8-1F52-4B40-BBC7-CDEEA470198E}" destId="{647AA7A8-11F6-4121-959E-2233F6B4F4FA}" srcOrd="14" destOrd="0" presId="urn:microsoft.com/office/officeart/2005/8/layout/radial4"/>
    <dgm:cxn modelId="{36F5DF10-C6C4-4770-B45A-15EB4BF12AA8}" type="presParOf" srcId="{6DFFA3A8-1F52-4B40-BBC7-CDEEA470198E}" destId="{EA93E5BD-EC5F-45A4-978A-C2AE0A3BE0A3}" srcOrd="15" destOrd="0" presId="urn:microsoft.com/office/officeart/2005/8/layout/radial4"/>
    <dgm:cxn modelId="{7A2E3474-77DB-4A82-A45A-42A6E3EB50B5}" type="presParOf" srcId="{6DFFA3A8-1F52-4B40-BBC7-CDEEA470198E}" destId="{3716FE04-0B46-452F-AE39-737B9576F3EB}" srcOrd="1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4A41E-AE8D-4A5C-A8AA-FFA62797BC85}">
      <dsp:nvSpPr>
        <dsp:cNvPr id="0" name=""/>
        <dsp:cNvSpPr/>
      </dsp:nvSpPr>
      <dsp:spPr>
        <a:xfrm>
          <a:off x="675085" y="759543"/>
          <a:ext cx="3663585" cy="3663585"/>
        </a:xfrm>
        <a:prstGeom prst="circularArrow">
          <a:avLst>
            <a:gd name="adj1" fmla="val 4668"/>
            <a:gd name="adj2" fmla="val 272909"/>
            <a:gd name="adj3" fmla="val 14276821"/>
            <a:gd name="adj4" fmla="val 17121772"/>
            <a:gd name="adj5" fmla="val 484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49F6F5-BDBA-49F8-B44B-AD569014F133}">
      <dsp:nvSpPr>
        <dsp:cNvPr id="0" name=""/>
        <dsp:cNvSpPr/>
      </dsp:nvSpPr>
      <dsp:spPr>
        <a:xfrm>
          <a:off x="1804394" y="747339"/>
          <a:ext cx="1404966" cy="6854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PLAN</a:t>
          </a:r>
        </a:p>
      </dsp:txBody>
      <dsp:txXfrm>
        <a:off x="1837855" y="780800"/>
        <a:ext cx="1338044" cy="618539"/>
      </dsp:txXfrm>
    </dsp:sp>
    <dsp:sp modelId="{4F2435C0-3B02-47CA-8702-0F612A4F1601}">
      <dsp:nvSpPr>
        <dsp:cNvPr id="0" name=""/>
        <dsp:cNvSpPr/>
      </dsp:nvSpPr>
      <dsp:spPr>
        <a:xfrm>
          <a:off x="3015507" y="1924141"/>
          <a:ext cx="1613682" cy="96279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DO </a:t>
          </a:r>
        </a:p>
      </dsp:txBody>
      <dsp:txXfrm>
        <a:off x="3062507" y="1971141"/>
        <a:ext cx="1519682" cy="868798"/>
      </dsp:txXfrm>
    </dsp:sp>
    <dsp:sp modelId="{1F52A777-DECE-4E20-A96D-29AA8DCF803C}">
      <dsp:nvSpPr>
        <dsp:cNvPr id="0" name=""/>
        <dsp:cNvSpPr/>
      </dsp:nvSpPr>
      <dsp:spPr>
        <a:xfrm>
          <a:off x="1571305" y="3335879"/>
          <a:ext cx="1871145" cy="77026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CHECK</a:t>
          </a:r>
        </a:p>
      </dsp:txBody>
      <dsp:txXfrm>
        <a:off x="1608906" y="3373480"/>
        <a:ext cx="1795943" cy="695061"/>
      </dsp:txXfrm>
    </dsp:sp>
    <dsp:sp modelId="{9097159F-DC33-4F71-B2BA-FF42785FBF9C}">
      <dsp:nvSpPr>
        <dsp:cNvPr id="0" name=""/>
        <dsp:cNvSpPr/>
      </dsp:nvSpPr>
      <dsp:spPr>
        <a:xfrm>
          <a:off x="275220" y="2004819"/>
          <a:ext cx="1832374" cy="80144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ACT </a:t>
          </a:r>
        </a:p>
      </dsp:txBody>
      <dsp:txXfrm>
        <a:off x="314343" y="2043942"/>
        <a:ext cx="1754128" cy="7231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491F7D-4A32-4DE6-889F-A020BCD9DDAA}">
      <dsp:nvSpPr>
        <dsp:cNvPr id="0" name=""/>
        <dsp:cNvSpPr/>
      </dsp:nvSpPr>
      <dsp:spPr>
        <a:xfrm>
          <a:off x="1893452" y="2189619"/>
          <a:ext cx="2484262" cy="124824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Importance of sustainability to organizations </a:t>
          </a:r>
        </a:p>
      </dsp:txBody>
      <dsp:txXfrm>
        <a:off x="2257264" y="2372421"/>
        <a:ext cx="1756638" cy="882643"/>
      </dsp:txXfrm>
    </dsp:sp>
    <dsp:sp modelId="{E5F3A102-EDB4-4C5E-9E3A-2636FF331FA7}">
      <dsp:nvSpPr>
        <dsp:cNvPr id="0" name=""/>
        <dsp:cNvSpPr/>
      </dsp:nvSpPr>
      <dsp:spPr>
        <a:xfrm rot="16045361">
          <a:off x="2881782" y="1596275"/>
          <a:ext cx="417102" cy="4244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947161" y="1743658"/>
        <a:ext cx="291971" cy="254642"/>
      </dsp:txXfrm>
    </dsp:sp>
    <dsp:sp modelId="{B2B5725C-D681-4654-AAE4-AAD830335026}">
      <dsp:nvSpPr>
        <dsp:cNvPr id="0" name=""/>
        <dsp:cNvSpPr/>
      </dsp:nvSpPr>
      <dsp:spPr>
        <a:xfrm>
          <a:off x="2356507" y="455616"/>
          <a:ext cx="1388540" cy="94819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Cost reduction</a:t>
          </a:r>
        </a:p>
      </dsp:txBody>
      <dsp:txXfrm>
        <a:off x="2559854" y="594476"/>
        <a:ext cx="981846" cy="670477"/>
      </dsp:txXfrm>
    </dsp:sp>
    <dsp:sp modelId="{13C0365F-AC6A-4346-9220-BDBACF0F8028}">
      <dsp:nvSpPr>
        <dsp:cNvPr id="0" name=""/>
        <dsp:cNvSpPr/>
      </dsp:nvSpPr>
      <dsp:spPr>
        <a:xfrm rot="19661930">
          <a:off x="3966253" y="2009566"/>
          <a:ext cx="211400" cy="4244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3971160" y="2111392"/>
        <a:ext cx="147980" cy="254642"/>
      </dsp:txXfrm>
    </dsp:sp>
    <dsp:sp modelId="{31FD5825-6389-404C-9465-EF3FC93520A3}">
      <dsp:nvSpPr>
        <dsp:cNvPr id="0" name=""/>
        <dsp:cNvSpPr/>
      </dsp:nvSpPr>
      <dsp:spPr>
        <a:xfrm>
          <a:off x="4083431" y="1262099"/>
          <a:ext cx="1377980" cy="103366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Waste reduction</a:t>
          </a:r>
        </a:p>
      </dsp:txBody>
      <dsp:txXfrm>
        <a:off x="4285231" y="1413475"/>
        <a:ext cx="974380" cy="730911"/>
      </dsp:txXfrm>
    </dsp:sp>
    <dsp:sp modelId="{45D9ED3C-0846-44CD-AE10-617DDACAC2A5}">
      <dsp:nvSpPr>
        <dsp:cNvPr id="0" name=""/>
        <dsp:cNvSpPr/>
      </dsp:nvSpPr>
      <dsp:spPr>
        <a:xfrm rot="1576353">
          <a:off x="4095793" y="3132619"/>
          <a:ext cx="231285" cy="4244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099377" y="3202144"/>
        <a:ext cx="161900" cy="254642"/>
      </dsp:txXfrm>
    </dsp:sp>
    <dsp:sp modelId="{FFC46440-0F7F-4A8A-BC70-8F942F5BE92B}">
      <dsp:nvSpPr>
        <dsp:cNvPr id="0" name=""/>
        <dsp:cNvSpPr/>
      </dsp:nvSpPr>
      <dsp:spPr>
        <a:xfrm>
          <a:off x="4239396" y="3269033"/>
          <a:ext cx="1555070" cy="94681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Prevention of pollution </a:t>
          </a:r>
        </a:p>
      </dsp:txBody>
      <dsp:txXfrm>
        <a:off x="4467131" y="3407691"/>
        <a:ext cx="1099600" cy="669501"/>
      </dsp:txXfrm>
    </dsp:sp>
    <dsp:sp modelId="{D6793158-8516-4CB7-83B9-AB3194934FF9}">
      <dsp:nvSpPr>
        <dsp:cNvPr id="0" name=""/>
        <dsp:cNvSpPr/>
      </dsp:nvSpPr>
      <dsp:spPr>
        <a:xfrm rot="5514434">
          <a:off x="2879458" y="3631349"/>
          <a:ext cx="443665" cy="4244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945237" y="3652605"/>
        <a:ext cx="316344" cy="254642"/>
      </dsp:txXfrm>
    </dsp:sp>
    <dsp:sp modelId="{0029E625-DE11-4253-ADD9-FB3B5B57F3B0}">
      <dsp:nvSpPr>
        <dsp:cNvPr id="0" name=""/>
        <dsp:cNvSpPr/>
      </dsp:nvSpPr>
      <dsp:spPr>
        <a:xfrm>
          <a:off x="2269552" y="4274343"/>
          <a:ext cx="1604827" cy="89972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Improvement in competitive advantage </a:t>
          </a:r>
        </a:p>
      </dsp:txBody>
      <dsp:txXfrm>
        <a:off x="2504573" y="4406105"/>
        <a:ext cx="1134785" cy="636202"/>
      </dsp:txXfrm>
    </dsp:sp>
    <dsp:sp modelId="{A4BC5649-EDC8-401A-ACFA-B277466E7E97}">
      <dsp:nvSpPr>
        <dsp:cNvPr id="0" name=""/>
        <dsp:cNvSpPr/>
      </dsp:nvSpPr>
      <dsp:spPr>
        <a:xfrm rot="9221346">
          <a:off x="1901085" y="3146577"/>
          <a:ext cx="264459" cy="4244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1976313" y="3213875"/>
        <a:ext cx="185121" cy="254642"/>
      </dsp:txXfrm>
    </dsp:sp>
    <dsp:sp modelId="{9C986E22-FC95-4A2C-8B57-DE88F6B88FD6}">
      <dsp:nvSpPr>
        <dsp:cNvPr id="0" name=""/>
        <dsp:cNvSpPr/>
      </dsp:nvSpPr>
      <dsp:spPr>
        <a:xfrm>
          <a:off x="379957" y="3353146"/>
          <a:ext cx="1668865" cy="82112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Increase in productivity </a:t>
          </a:r>
        </a:p>
      </dsp:txBody>
      <dsp:txXfrm>
        <a:off x="624357" y="3473397"/>
        <a:ext cx="1180065" cy="580626"/>
      </dsp:txXfrm>
    </dsp:sp>
    <dsp:sp modelId="{134D45D5-346A-4E24-AF17-D513ACFE2868}">
      <dsp:nvSpPr>
        <dsp:cNvPr id="0" name=""/>
        <dsp:cNvSpPr/>
      </dsp:nvSpPr>
      <dsp:spPr>
        <a:xfrm rot="12623764">
          <a:off x="2038820" y="2023853"/>
          <a:ext cx="223926" cy="4244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101381" y="2125729"/>
        <a:ext cx="156748" cy="254642"/>
      </dsp:txXfrm>
    </dsp:sp>
    <dsp:sp modelId="{FC31EF11-8FB8-4BC9-97E8-007C62C302E5}">
      <dsp:nvSpPr>
        <dsp:cNvPr id="0" name=""/>
        <dsp:cNvSpPr/>
      </dsp:nvSpPr>
      <dsp:spPr>
        <a:xfrm>
          <a:off x="644887" y="1181252"/>
          <a:ext cx="1453244" cy="119535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Improvements in stakeholder attitude </a:t>
          </a:r>
        </a:p>
      </dsp:txBody>
      <dsp:txXfrm>
        <a:off x="857710" y="1356308"/>
        <a:ext cx="1027598" cy="8452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753B09-7216-4A10-BAE7-6474A8782CD1}">
      <dsp:nvSpPr>
        <dsp:cNvPr id="0" name=""/>
        <dsp:cNvSpPr/>
      </dsp:nvSpPr>
      <dsp:spPr>
        <a:xfrm>
          <a:off x="1486955" y="2193830"/>
          <a:ext cx="2299919" cy="8803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0" tIns="50800" rIns="50800" bIns="508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Environmental risks from food industries  </a:t>
          </a:r>
        </a:p>
      </dsp:txBody>
      <dsp:txXfrm>
        <a:off x="1529928" y="2236803"/>
        <a:ext cx="2213973" cy="794356"/>
      </dsp:txXfrm>
    </dsp:sp>
    <dsp:sp modelId="{73EC5E26-5343-4E3D-8749-3882977CF8CB}">
      <dsp:nvSpPr>
        <dsp:cNvPr id="0" name=""/>
        <dsp:cNvSpPr/>
      </dsp:nvSpPr>
      <dsp:spPr>
        <a:xfrm rot="16117319">
          <a:off x="1926950" y="1511075"/>
          <a:ext cx="136590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65904" y="0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8E70F-9070-4E6B-BCC0-2A80A6DD8B13}">
      <dsp:nvSpPr>
        <dsp:cNvPr id="0" name=""/>
        <dsp:cNvSpPr/>
      </dsp:nvSpPr>
      <dsp:spPr>
        <a:xfrm>
          <a:off x="1843535" y="350845"/>
          <a:ext cx="1488400" cy="47747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Food Loss </a:t>
          </a:r>
        </a:p>
      </dsp:txBody>
      <dsp:txXfrm>
        <a:off x="1866843" y="374153"/>
        <a:ext cx="1441784" cy="430859"/>
      </dsp:txXfrm>
    </dsp:sp>
    <dsp:sp modelId="{5BAC5D23-61E7-4758-9971-BA8347EBC477}">
      <dsp:nvSpPr>
        <dsp:cNvPr id="0" name=""/>
        <dsp:cNvSpPr/>
      </dsp:nvSpPr>
      <dsp:spPr>
        <a:xfrm rot="20437055">
          <a:off x="3780720" y="2193373"/>
          <a:ext cx="217192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192" y="0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A356BC-D167-4043-AEAC-BD2C8BC5990C}">
      <dsp:nvSpPr>
        <dsp:cNvPr id="0" name=""/>
        <dsp:cNvSpPr/>
      </dsp:nvSpPr>
      <dsp:spPr>
        <a:xfrm>
          <a:off x="3991758" y="1644000"/>
          <a:ext cx="1259099" cy="583702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Water consumption</a:t>
          </a:r>
        </a:p>
      </dsp:txBody>
      <dsp:txXfrm>
        <a:off x="4020252" y="1672494"/>
        <a:ext cx="1202111" cy="526714"/>
      </dsp:txXfrm>
    </dsp:sp>
    <dsp:sp modelId="{6B31DF3F-2E7A-49F9-A92A-1FEFBEE8A1E3}">
      <dsp:nvSpPr>
        <dsp:cNvPr id="0" name=""/>
        <dsp:cNvSpPr/>
      </dsp:nvSpPr>
      <dsp:spPr>
        <a:xfrm rot="3267450">
          <a:off x="2681380" y="3598819"/>
          <a:ext cx="128965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289654" y="0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6E3069-FD9F-4A7C-A7F0-C6F4C07D6304}">
      <dsp:nvSpPr>
        <dsp:cNvPr id="0" name=""/>
        <dsp:cNvSpPr/>
      </dsp:nvSpPr>
      <dsp:spPr>
        <a:xfrm>
          <a:off x="2740749" y="4123505"/>
          <a:ext cx="2351206" cy="60273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Pollution (Environmental Contaminants &amp; Pollutants)</a:t>
          </a:r>
        </a:p>
      </dsp:txBody>
      <dsp:txXfrm>
        <a:off x="2770172" y="4152928"/>
        <a:ext cx="2292360" cy="543893"/>
      </dsp:txXfrm>
    </dsp:sp>
    <dsp:sp modelId="{7DC94F8D-0FBC-401C-B0D3-3DB981874236}">
      <dsp:nvSpPr>
        <dsp:cNvPr id="0" name=""/>
        <dsp:cNvSpPr/>
      </dsp:nvSpPr>
      <dsp:spPr>
        <a:xfrm rot="7657587">
          <a:off x="1219215" y="3604469"/>
          <a:ext cx="1339219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339219" y="0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0C2E59-5BA6-41BE-A0D5-1D396A358A31}">
      <dsp:nvSpPr>
        <dsp:cNvPr id="0" name=""/>
        <dsp:cNvSpPr/>
      </dsp:nvSpPr>
      <dsp:spPr>
        <a:xfrm>
          <a:off x="514845" y="4134805"/>
          <a:ext cx="1533750" cy="51450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Greenhouse Gas Emissions</a:t>
          </a:r>
        </a:p>
      </dsp:txBody>
      <dsp:txXfrm>
        <a:off x="539961" y="4159921"/>
        <a:ext cx="1483518" cy="464272"/>
      </dsp:txXfrm>
    </dsp:sp>
    <dsp:sp modelId="{BFFEC11B-3D57-4DF6-9D3D-6A4BF5D28359}">
      <dsp:nvSpPr>
        <dsp:cNvPr id="0" name=""/>
        <dsp:cNvSpPr/>
      </dsp:nvSpPr>
      <dsp:spPr>
        <a:xfrm rot="12100298">
          <a:off x="1274295" y="2145026"/>
          <a:ext cx="264313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64313" y="0"/>
              </a:lnTo>
            </a:path>
          </a:pathLst>
        </a:custGeom>
        <a:noFill/>
        <a:ln w="1905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E205F-E48C-4985-A628-EBA2F86ECBA1}">
      <dsp:nvSpPr>
        <dsp:cNvPr id="0" name=""/>
        <dsp:cNvSpPr/>
      </dsp:nvSpPr>
      <dsp:spPr>
        <a:xfrm>
          <a:off x="-142494" y="1524492"/>
          <a:ext cx="1426131" cy="576753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Depletion of Natural Resources</a:t>
          </a:r>
        </a:p>
      </dsp:txBody>
      <dsp:txXfrm>
        <a:off x="-114339" y="1552647"/>
        <a:ext cx="1369821" cy="5204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B3D93-C976-4EDE-B278-E9A575C647FB}">
      <dsp:nvSpPr>
        <dsp:cNvPr id="0" name=""/>
        <dsp:cNvSpPr/>
      </dsp:nvSpPr>
      <dsp:spPr>
        <a:xfrm>
          <a:off x="2043953" y="2870686"/>
          <a:ext cx="1799976" cy="151596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</a:rPr>
            <a:t>BENEFITS OF EMS</a:t>
          </a:r>
        </a:p>
      </dsp:txBody>
      <dsp:txXfrm>
        <a:off x="2307553" y="3092694"/>
        <a:ext cx="1272776" cy="1071947"/>
      </dsp:txXfrm>
    </dsp:sp>
    <dsp:sp modelId="{10D6BA3B-FF07-4BF5-8302-D38FA655E402}">
      <dsp:nvSpPr>
        <dsp:cNvPr id="0" name=""/>
        <dsp:cNvSpPr/>
      </dsp:nvSpPr>
      <dsp:spPr>
        <a:xfrm rot="9993591">
          <a:off x="484649" y="3846786"/>
          <a:ext cx="1527914" cy="37404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B016E1-41C6-4989-B7CB-06EE1A379975}">
      <dsp:nvSpPr>
        <dsp:cNvPr id="0" name=""/>
        <dsp:cNvSpPr/>
      </dsp:nvSpPr>
      <dsp:spPr>
        <a:xfrm>
          <a:off x="-110350" y="3901627"/>
          <a:ext cx="1231843" cy="6194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Improved environmental performance</a:t>
          </a:r>
        </a:p>
      </dsp:txBody>
      <dsp:txXfrm>
        <a:off x="-92206" y="3919771"/>
        <a:ext cx="1195555" cy="583209"/>
      </dsp:txXfrm>
    </dsp:sp>
    <dsp:sp modelId="{CF4CB655-4463-4BD9-AB28-3B106C339D90}">
      <dsp:nvSpPr>
        <dsp:cNvPr id="0" name=""/>
        <dsp:cNvSpPr/>
      </dsp:nvSpPr>
      <dsp:spPr>
        <a:xfrm rot="12120094">
          <a:off x="625843" y="2804138"/>
          <a:ext cx="1480676" cy="37404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9B98F2-363C-4AA7-BFBA-C80DA324197E}">
      <dsp:nvSpPr>
        <dsp:cNvPr id="0" name=""/>
        <dsp:cNvSpPr/>
      </dsp:nvSpPr>
      <dsp:spPr>
        <a:xfrm>
          <a:off x="86530" y="2456918"/>
          <a:ext cx="1186459" cy="51377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supply chain advantage</a:t>
          </a:r>
        </a:p>
      </dsp:txBody>
      <dsp:txXfrm>
        <a:off x="101578" y="2471966"/>
        <a:ext cx="1156363" cy="483683"/>
      </dsp:txXfrm>
    </dsp:sp>
    <dsp:sp modelId="{225BDB45-34F1-4547-8B29-A702A42F8FA1}">
      <dsp:nvSpPr>
        <dsp:cNvPr id="0" name=""/>
        <dsp:cNvSpPr/>
      </dsp:nvSpPr>
      <dsp:spPr>
        <a:xfrm rot="13283911">
          <a:off x="604026" y="2203211"/>
          <a:ext cx="1870227" cy="37404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0B778-DD36-4E2A-8C8B-6EE358AC010A}">
      <dsp:nvSpPr>
        <dsp:cNvPr id="0" name=""/>
        <dsp:cNvSpPr/>
      </dsp:nvSpPr>
      <dsp:spPr>
        <a:xfrm>
          <a:off x="89643" y="1487392"/>
          <a:ext cx="1496082" cy="5689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Market share increase </a:t>
          </a:r>
        </a:p>
      </dsp:txBody>
      <dsp:txXfrm>
        <a:off x="106306" y="1504055"/>
        <a:ext cx="1462756" cy="535590"/>
      </dsp:txXfrm>
    </dsp:sp>
    <dsp:sp modelId="{89AA5E84-2E2F-46A8-97F6-74FE784229B8}">
      <dsp:nvSpPr>
        <dsp:cNvPr id="0" name=""/>
        <dsp:cNvSpPr/>
      </dsp:nvSpPr>
      <dsp:spPr>
        <a:xfrm rot="15425696">
          <a:off x="1753132" y="1808699"/>
          <a:ext cx="1633324" cy="37404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3D1653-B9F1-4348-A95D-15C8E6749C16}">
      <dsp:nvSpPr>
        <dsp:cNvPr id="0" name=""/>
        <dsp:cNvSpPr/>
      </dsp:nvSpPr>
      <dsp:spPr>
        <a:xfrm>
          <a:off x="1737081" y="909265"/>
          <a:ext cx="1300645" cy="58084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Improvements in investment opportunities</a:t>
          </a:r>
        </a:p>
      </dsp:txBody>
      <dsp:txXfrm>
        <a:off x="1754093" y="926277"/>
        <a:ext cx="1266621" cy="546821"/>
      </dsp:txXfrm>
    </dsp:sp>
    <dsp:sp modelId="{8E4176F8-78D0-42F3-89A7-EA0402507A57}">
      <dsp:nvSpPr>
        <dsp:cNvPr id="0" name=""/>
        <dsp:cNvSpPr/>
      </dsp:nvSpPr>
      <dsp:spPr>
        <a:xfrm rot="17738742">
          <a:off x="2813700" y="1828328"/>
          <a:ext cx="1809590" cy="37404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28BDC8-81B2-4DE6-9D41-F4E1CC728A47}">
      <dsp:nvSpPr>
        <dsp:cNvPr id="0" name=""/>
        <dsp:cNvSpPr/>
      </dsp:nvSpPr>
      <dsp:spPr>
        <a:xfrm>
          <a:off x="3373028" y="867116"/>
          <a:ext cx="1474134" cy="6651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Reduction in insurance premium </a:t>
          </a:r>
        </a:p>
      </dsp:txBody>
      <dsp:txXfrm>
        <a:off x="3392509" y="886597"/>
        <a:ext cx="1435172" cy="626184"/>
      </dsp:txXfrm>
    </dsp:sp>
    <dsp:sp modelId="{642E926D-A110-4BDF-ADBC-5970DCBB63C8}">
      <dsp:nvSpPr>
        <dsp:cNvPr id="0" name=""/>
        <dsp:cNvSpPr/>
      </dsp:nvSpPr>
      <dsp:spPr>
        <a:xfrm rot="19450252">
          <a:off x="3539981" y="2347284"/>
          <a:ext cx="1839407" cy="37404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01E419-2AFF-4D34-ADC5-9862EDB6928B}">
      <dsp:nvSpPr>
        <dsp:cNvPr id="0" name=""/>
        <dsp:cNvSpPr/>
      </dsp:nvSpPr>
      <dsp:spPr>
        <a:xfrm>
          <a:off x="4485030" y="1726732"/>
          <a:ext cx="1440638" cy="5384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Environmental taxes</a:t>
          </a:r>
        </a:p>
      </dsp:txBody>
      <dsp:txXfrm>
        <a:off x="4500800" y="1742502"/>
        <a:ext cx="1409098" cy="506875"/>
      </dsp:txXfrm>
    </dsp:sp>
    <dsp:sp modelId="{9212FF5F-A8EA-40F5-924F-A95D3517F9EF}">
      <dsp:nvSpPr>
        <dsp:cNvPr id="0" name=""/>
        <dsp:cNvSpPr/>
      </dsp:nvSpPr>
      <dsp:spPr>
        <a:xfrm rot="20808335">
          <a:off x="3874485" y="3052169"/>
          <a:ext cx="1461446" cy="37404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AA7A8-11F6-4121-959E-2233F6B4F4FA}">
      <dsp:nvSpPr>
        <dsp:cNvPr id="0" name=""/>
        <dsp:cNvSpPr/>
      </dsp:nvSpPr>
      <dsp:spPr>
        <a:xfrm>
          <a:off x="4707615" y="2803876"/>
          <a:ext cx="1218053" cy="5370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Financial incentives</a:t>
          </a:r>
        </a:p>
      </dsp:txBody>
      <dsp:txXfrm>
        <a:off x="4723345" y="2819606"/>
        <a:ext cx="1186593" cy="505588"/>
      </dsp:txXfrm>
    </dsp:sp>
    <dsp:sp modelId="{EA93E5BD-EC5F-45A4-978A-C2AE0A3BE0A3}">
      <dsp:nvSpPr>
        <dsp:cNvPr id="0" name=""/>
        <dsp:cNvSpPr/>
      </dsp:nvSpPr>
      <dsp:spPr>
        <a:xfrm rot="842197">
          <a:off x="3871912" y="3869857"/>
          <a:ext cx="1569659" cy="374046"/>
        </a:xfrm>
        <a:prstGeom prst="lef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6FE04-0B46-452F-AE39-737B9576F3EB}">
      <dsp:nvSpPr>
        <dsp:cNvPr id="0" name=""/>
        <dsp:cNvSpPr/>
      </dsp:nvSpPr>
      <dsp:spPr>
        <a:xfrm>
          <a:off x="4764429" y="4013280"/>
          <a:ext cx="1307416" cy="4679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/>
              </a:solidFill>
            </a:rPr>
            <a:t>Environmental compliance</a:t>
          </a:r>
        </a:p>
      </dsp:txBody>
      <dsp:txXfrm>
        <a:off x="4778134" y="4026985"/>
        <a:ext cx="1280006" cy="440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0A5-18AB-4D19-905C-F60585BF222F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68A-7972-4F61-8325-08BD400A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441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0A5-18AB-4D19-905C-F60585BF222F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68A-7972-4F61-8325-08BD400A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69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0A5-18AB-4D19-905C-F60585BF222F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68A-7972-4F61-8325-08BD400A03B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100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0A5-18AB-4D19-905C-F60585BF222F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68A-7972-4F61-8325-08BD400A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547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0A5-18AB-4D19-905C-F60585BF222F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68A-7972-4F61-8325-08BD400A03B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2279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0A5-18AB-4D19-905C-F60585BF222F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68A-7972-4F61-8325-08BD400A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759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0A5-18AB-4D19-905C-F60585BF222F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68A-7972-4F61-8325-08BD400A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84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0A5-18AB-4D19-905C-F60585BF222F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68A-7972-4F61-8325-08BD400A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98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0A5-18AB-4D19-905C-F60585BF222F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68A-7972-4F61-8325-08BD400A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45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0A5-18AB-4D19-905C-F60585BF222F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68A-7972-4F61-8325-08BD400A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036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0A5-18AB-4D19-905C-F60585BF222F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68A-7972-4F61-8325-08BD400A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3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0A5-18AB-4D19-905C-F60585BF222F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68A-7972-4F61-8325-08BD400A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287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0A5-18AB-4D19-905C-F60585BF222F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68A-7972-4F61-8325-08BD400A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02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0A5-18AB-4D19-905C-F60585BF222F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68A-7972-4F61-8325-08BD400A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982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0A5-18AB-4D19-905C-F60585BF222F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68A-7972-4F61-8325-08BD400A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52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C90A5-18AB-4D19-905C-F60585BF222F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4D68A-7972-4F61-8325-08BD400A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37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C90A5-18AB-4D19-905C-F60585BF222F}" type="datetimeFigureOut">
              <a:rPr lang="en-US" smtClean="0"/>
              <a:t>03-Sep-25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F64D68A-7972-4F61-8325-08BD400A0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80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repreneur.com/article/252029" TargetMode="External"/><Relationship Id="rId2" Type="http://schemas.openxmlformats.org/officeDocument/2006/relationships/hyperlink" Target="https://www.energy.gov/lm/listings/environmental-sustainabilit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A1119-0D13-4743-AADD-F17D686C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659" y="779929"/>
            <a:ext cx="6477001" cy="5638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MANAGEMENT SYSTEM: IMPORTANCE IN THE FOOD MANUFACTURING INDUSTRY</a:t>
            </a:r>
            <a:b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Picture 2" descr="ISO 50001 Certification | ISO 50001 Audit Checklist - IAS">
            <a:extLst>
              <a:ext uri="{FF2B5EF4-FFF2-40B4-BE49-F238E27FC236}">
                <a16:creationId xmlns:a16="http://schemas.microsoft.com/office/drawing/2014/main" id="{7B7654F8-1CF2-4825-906A-0D2E6A93A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23" y="653745"/>
            <a:ext cx="4643071" cy="5764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523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3DB65-E1E2-415D-93DC-497994E36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818" y="268942"/>
            <a:ext cx="8596668" cy="6589058"/>
          </a:xfrm>
        </p:spPr>
        <p:txBody>
          <a:bodyPr>
            <a:no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Henriques, J.,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Catarino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 (2015) ‘Sustainable value and cleaner production - research and application in 19 Portuguese SME’,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 Clean Prod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96, pp. 379–386.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Kumara, K. and Weerasinghe, T. (2017) ‘The Effectiveness of Implementing Environmental Management System - ISO 14001 in Food Manufacturing Companies: A Case Study of a Sri Lankan Food Manufacturing Company’,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Management and Sustainable Development</a:t>
            </a:r>
            <a:r>
              <a:rPr lang="en-US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6 (2), pp. 240-249. </a:t>
            </a:r>
            <a:endParaRPr lang="en-US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Massoud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 A.,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Fayad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R., El-Fadel, M.,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Kamleh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 (2010), ‘Drivers, barriers and incentives to implementing environmental management systems in the food industry: a case of Lebanon’,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Cleaner Production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18(3), pp. 200-209.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solidFill>
                  <a:srgbClr val="29292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Office of Legacy Management (no date). Environmental Sustainability.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Available at: </a:t>
            </a:r>
            <a:r>
              <a:rPr lang="en-US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https://www.energy.gov/lm/listings/environmental-sustainability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(Accessed: 12 February 2022)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Salim H.K., and Padfield R.  (2017) ‘Environmental management system in the food and beverage sector: a case study from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malaysia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’,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Chemical Engineering Transactions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56, pp. 253-258 DOI:10.3303/CET1756043.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Samiksha J. (2015) 6 effective ways to build a sustainable business. Available at: </a:t>
            </a:r>
            <a:r>
              <a:rPr lang="en-US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https://www.entrepreneur.com/article/252029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(Accessed: 12 February 2022)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Sukitsch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Engert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S., Baumgartner, R.J. (2015) ‘The implementation of corporate sustainability in the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european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automotive industry: an analysis of sustainability reports’,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Sustain,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7, pp. 11504–11531.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57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BD1E9-AC51-4491-8DA2-8F941625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9647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81BF6-61ED-4929-AA4B-2EEB1CD6F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06071"/>
            <a:ext cx="8596668" cy="453529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EMS ?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Sustainability; the basis of EMS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sustainability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EMS adoption and Food industry sustainability   </a:t>
            </a:r>
          </a:p>
          <a:p>
            <a:pPr>
              <a:lnSpc>
                <a:spcPct val="15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EMS in the food  manufacturing industry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084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391B-DEF8-4BC1-A221-CDF381B2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867" y="283082"/>
            <a:ext cx="5204397" cy="99924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EMS ?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10F9CAA-6081-463A-8D8B-4B570E0FDD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485248" y="217568"/>
            <a:ext cx="5241303" cy="5319730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F4323-9328-4501-8E40-11B46BF15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6133" y="1569483"/>
            <a:ext cx="5579867" cy="4619134"/>
          </a:xfrm>
        </p:spPr>
        <p:txBody>
          <a:bodyPr>
            <a:norm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activities carried out by manufacturing industries, being the highest contributor of greenhouse gas, have negative impacts on the environment (Salim and Padfield, 2017). </a:t>
            </a:r>
          </a:p>
          <a:p>
            <a:pPr algn="just"/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These industries ignore the importance of sustainability as it is considered as a cost burden and limits their growth (Salim and Padfield, 2017).</a:t>
            </a: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marR="0" indent="-28575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management system (EMS) is a framework that helps organizations achieve their environmental goals through integration of processes, evaluation and improvement of its environmental performance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e.g</a:t>
            </a:r>
            <a:r>
              <a:rPr lang="en-US" sz="1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ISO 14001, EMAS, ISO 14005. </a:t>
            </a:r>
            <a:endParaRPr lang="en-US" sz="1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002BF0-6AD9-4FA6-BF6B-C5C8E2FD9881}"/>
              </a:ext>
            </a:extLst>
          </p:cNvPr>
          <p:cNvSpPr txBox="1"/>
          <p:nvPr/>
        </p:nvSpPr>
        <p:spPr>
          <a:xfrm>
            <a:off x="6302189" y="5819285"/>
            <a:ext cx="5767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1: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Environmental management system framework</a:t>
            </a:r>
            <a:endParaRPr lang="en-US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FA35D57-162C-44CC-87AB-040369530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4718488"/>
              </p:ext>
            </p:extLst>
          </p:nvPr>
        </p:nvGraphicFramePr>
        <p:xfrm>
          <a:off x="6822141" y="669383"/>
          <a:ext cx="4904410" cy="4853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208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07210-D5EE-44CF-A3A7-8AF84F01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77906"/>
            <a:ext cx="5050638" cy="878541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Sustainability; the basis of EMS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07DE532-5F2F-4DC7-ADB9-403780EAB44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932" y="109537"/>
            <a:ext cx="4679593" cy="2398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2FC80-6AB7-4982-BD35-D1962DBAC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8226" y="1308617"/>
            <a:ext cx="5693202" cy="5038165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is the ability to meet present needs without interfering in the ability of future generation to meet their needs, this concept is the basis of EMS.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EMS is a system that involves achieving environmental goals.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have a sustainable environment, policies, planning, training, implementation and review systems must be put in place.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 of the environment ensures that both humans and nature co-exist productively thereby meeting the needs of the present and  generations to come (Office of Legacy Management).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Environmental Sustainability | Department of Energy">
            <a:extLst>
              <a:ext uri="{FF2B5EF4-FFF2-40B4-BE49-F238E27FC236}">
                <a16:creationId xmlns:a16="http://schemas.microsoft.com/office/drawing/2014/main" id="{91349275-A3F6-4C81-8DD7-885A47650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894" y="2877030"/>
            <a:ext cx="5044381" cy="310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B80ECC-17AE-4153-B53F-786832DDA5FC}"/>
              </a:ext>
            </a:extLst>
          </p:cNvPr>
          <p:cNvSpPr txBox="1"/>
          <p:nvPr/>
        </p:nvSpPr>
        <p:spPr>
          <a:xfrm>
            <a:off x="6096000" y="250769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Figure 2: </a:t>
            </a:r>
            <a:r>
              <a:rPr lang="en-US" sz="1800" dirty="0"/>
              <a:t>Sustainability </a:t>
            </a:r>
            <a:r>
              <a:rPr lang="en-US" sz="1800"/>
              <a:t>frame work (</a:t>
            </a:r>
            <a:r>
              <a:rPr lang="en-US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Samiksha, 2015</a:t>
            </a:r>
            <a:r>
              <a:rPr lang="en-US" sz="1800"/>
              <a:t>)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F6F9BC-EAB8-4015-9BFF-0FF3E86983FB}"/>
              </a:ext>
            </a:extLst>
          </p:cNvPr>
          <p:cNvSpPr txBox="1"/>
          <p:nvPr/>
        </p:nvSpPr>
        <p:spPr>
          <a:xfrm>
            <a:off x="6095999" y="5982444"/>
            <a:ext cx="6077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Figure 3: </a:t>
            </a:r>
            <a:r>
              <a:rPr lang="en-US" sz="1800" dirty="0"/>
              <a:t>Environmental management system (Office of Legacy Management, no date).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367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0DBA-1BB4-4ACC-A785-95D043EAC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7" y="439274"/>
            <a:ext cx="5844987" cy="753032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sustainability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53CBDDE-820C-48C0-8016-E3F7A450D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2648280"/>
              </p:ext>
            </p:extLst>
          </p:nvPr>
        </p:nvGraphicFramePr>
        <p:xfrm>
          <a:off x="5943600" y="276128"/>
          <a:ext cx="6087034" cy="5497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8A15A-5C72-448F-A31C-18F3861F9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1366" y="1425356"/>
            <a:ext cx="5844987" cy="4713654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importance of sustainability investments practices by organizations is a subject of discourse that has led to several debates </a:t>
            </a:r>
            <a:r>
              <a:rPr lang="da-DK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(Bauer et al., 2005; Galema et al., 2008)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 have immense contribution to sustainable development due to the impacts (social, environmental and economic) of their activities (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Armindo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et al., 2019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there are several benefits for the implementation of sustainability practices by organizations (Fonseca, 2015; Henriques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Catarino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2015;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Sukitsch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2015; Baumgartner and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Rauter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2017).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ABA5C-27BB-425F-AAD7-F68145B48E1B}"/>
              </a:ext>
            </a:extLst>
          </p:cNvPr>
          <p:cNvSpPr txBox="1"/>
          <p:nvPr/>
        </p:nvSpPr>
        <p:spPr>
          <a:xfrm>
            <a:off x="6096000" y="595434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4: </a:t>
            </a:r>
            <a:r>
              <a:rPr lang="en-US" dirty="0"/>
              <a:t>Importance of sustainability to organizations </a:t>
            </a:r>
          </a:p>
        </p:txBody>
      </p:sp>
    </p:spTree>
    <p:extLst>
      <p:ext uri="{BB962C8B-B14F-4D97-AF65-F5344CB8AC3E}">
        <p14:creationId xmlns:p14="http://schemas.microsoft.com/office/powerpoint/2010/main" val="111391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FDE7C-D6FF-48E0-B296-835B9A4F8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5903256" cy="1039906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EMS adoption and Food industry sustainability 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C59D8D-16B7-44C7-B4CB-2714BF998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104963" y="512296"/>
            <a:ext cx="5522260" cy="5269939"/>
          </a:xfrm>
        </p:spPr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EC5032-9A25-4479-B584-1F482ED6E2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" y="1192306"/>
            <a:ext cx="5853949" cy="5423647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manufacturing industries produce, process and transport large amount food for consumption. </a:t>
            </a:r>
          </a:p>
          <a:p>
            <a:pPr algn="just"/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Adoption of EMS will immensely mitigate the environmental impacts of these activities hence, improvements in sustainability and business performance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(Salim and Padfield, 2017).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plan, do, check and act framework of EMS enables improvements in environmental performance of the food industry through a consistent control of operations (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Massoud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al., 2010).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instance, adoption of EMS enables the development of policies that enables practices such as recycling, eco friendly packaging, waste reduction and efficiency in the use of resources ensuring a more sustainable environment.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71BDDE0-F522-415A-8B9C-26879CD5F8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0450029"/>
              </p:ext>
            </p:extLst>
          </p:nvPr>
        </p:nvGraphicFramePr>
        <p:xfrm>
          <a:off x="6485960" y="376519"/>
          <a:ext cx="5091956" cy="51098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114533-10C2-41F8-A4A8-47DD85A00932}"/>
              </a:ext>
            </a:extLst>
          </p:cNvPr>
          <p:cNvSpPr txBox="1"/>
          <p:nvPr/>
        </p:nvSpPr>
        <p:spPr>
          <a:xfrm>
            <a:off x="6055656" y="5918012"/>
            <a:ext cx="5983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5: </a:t>
            </a:r>
            <a:r>
              <a:rPr lang="en-US" dirty="0"/>
              <a:t>Environmental risks posed by food manufacturing industries </a:t>
            </a:r>
          </a:p>
        </p:txBody>
      </p:sp>
    </p:spTree>
    <p:extLst>
      <p:ext uri="{BB962C8B-B14F-4D97-AF65-F5344CB8AC3E}">
        <p14:creationId xmlns:p14="http://schemas.microsoft.com/office/powerpoint/2010/main" val="707738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B0718-B13C-4974-B840-A75589CBF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71" y="286871"/>
            <a:ext cx="5758144" cy="986118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EMS in the food  manufacturing industry 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1AECAEF-37D3-40E4-B410-C255B7C304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854009"/>
              </p:ext>
            </p:extLst>
          </p:nvPr>
        </p:nvGraphicFramePr>
        <p:xfrm>
          <a:off x="6006352" y="179295"/>
          <a:ext cx="5925669" cy="5244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F85B67-10B1-4C8D-BC41-B92F46AC1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1480528"/>
            <a:ext cx="5665695" cy="5000954"/>
          </a:xfrm>
        </p:spPr>
        <p:txBody>
          <a:bodyPr>
            <a:no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beliefs of that sustainability investment is cost intensive, the long term benefit and cost advantage overrides this thought.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benefits of adopting EMS is not limited to achieving environmental goals but improved productivity and profitability for the organization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(Salim and Padfield, 2017).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case study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Edinborough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  Pvt. Ltd shows a significant reduction in waste (solid, water and oil) production by adopting EMS and a positive impact on environmental performance and financial indicators (Kumara and Weerasinghe, 2017).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298640-1781-4D52-A52F-3D49FE731DDE}"/>
              </a:ext>
            </a:extLst>
          </p:cNvPr>
          <p:cNvSpPr txBox="1"/>
          <p:nvPr/>
        </p:nvSpPr>
        <p:spPr>
          <a:xfrm>
            <a:off x="6006352" y="5708738"/>
            <a:ext cx="56656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Figure 6:</a:t>
            </a:r>
            <a:r>
              <a:rPr lang="en-US" dirty="0"/>
              <a:t> Benefits of Adopting EMS </a:t>
            </a:r>
          </a:p>
        </p:txBody>
      </p:sp>
    </p:spTree>
    <p:extLst>
      <p:ext uri="{BB962C8B-B14F-4D97-AF65-F5344CB8AC3E}">
        <p14:creationId xmlns:p14="http://schemas.microsoft.com/office/powerpoint/2010/main" val="3073306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3711-1EE5-4285-9D51-94DD58A0A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5435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E34F-9A11-4DEE-81AA-003A54209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12260"/>
            <a:ext cx="8941795" cy="4113950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for all organizations to adopt sustainable practices to achieve environmental goals.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adoption of EMS, a system that helps to develop, plan, implement, review, check and correct policies to achieve environmental goals of the organization, improves environmental performance as well business performance in food manufacturing industries. </a:t>
            </a:r>
          </a:p>
        </p:txBody>
      </p:sp>
    </p:spTree>
    <p:extLst>
      <p:ext uri="{BB962C8B-B14F-4D97-AF65-F5344CB8AC3E}">
        <p14:creationId xmlns:p14="http://schemas.microsoft.com/office/powerpoint/2010/main" val="847662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B16BD-DEA4-48AD-B404-2DAA3F66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52" y="233083"/>
            <a:ext cx="8596668" cy="860612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7BFA8-3611-467A-B6E4-22311E534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370" y="779929"/>
            <a:ext cx="8596668" cy="6015317"/>
          </a:xfrm>
        </p:spPr>
        <p:txBody>
          <a:bodyPr>
            <a:noAutofit/>
          </a:bodyPr>
          <a:lstStyle/>
          <a:p>
            <a:pPr mar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Armindo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J., Fonseca, A., Abreu, I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Toldy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T. (2019) ‘Is the economic dimension inducing the other sustainability dimensions, or is it the reverse? Perceptions from the Portuguese metal industry’,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International Journal of Sustainable Development &amp; World Ecology,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26(7), pp 571-582.</a:t>
            </a:r>
          </a:p>
          <a:p>
            <a:pPr marL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Bauer, R.,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Koedijk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K., and Otten, R. (2005) ‘International evidence on ethical mutual fund performance and investment style’,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Banking &amp; Finance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29(7), pp. 1751–1767.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Baumgartner, R.J.,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Rauter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 (2017) ‘Strategic perspectives of corporate sustainability management to develop a sustainable organization’,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 Clean Prod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140, pp. 81–92.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Fonseca, L.M. (2015) ‘Strategic drivers for implementing sustainability programs in Portuguese organizations - let’s listen to Aristotle: from triple to quadruple bottom line’,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Sust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8(3), pp. 136–142.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Galema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R., Plantinga, A., and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Scholtens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B. (2008) ‘The stocks at stake: Return and risk in socially responsible investment’,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 of Banking &amp; Finance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32(12), pp. 2646–2654.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Gladwin, T., Kennelly, J. J., and Krause, T. (1995) ‘Shifting paradigms for sustainable development: implications for management theory and research’, </a:t>
            </a: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Academy of Management Review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20, pp. 874–907.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089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10158</TotalTime>
  <Words>1304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ENVIRONMENTAL MANAGEMENT SYSTEM: IMPORTANCE IN THE FOOD MANUFACTURING INDUSTRY   </vt:lpstr>
      <vt:lpstr>Outline </vt:lpstr>
      <vt:lpstr>What is EMS ?</vt:lpstr>
      <vt:lpstr>Sustainability; the basis of EMS</vt:lpstr>
      <vt:lpstr>Importance of sustainability </vt:lpstr>
      <vt:lpstr>EMS adoption and Food industry sustainability </vt:lpstr>
      <vt:lpstr>Benefits of EMS in the food  manufacturing industry </vt:lpstr>
      <vt:lpstr>Conclusion 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ENVIRONMENTAL MANAGEMENT SYSTEM: IMPORTANCE IN THE FOOD MANUFACTURING INDUSTRY</dc:title>
  <dc:creator>tayoowonikoko@gmail.com</dc:creator>
  <cp:lastModifiedBy>Tayo Owonikoko</cp:lastModifiedBy>
  <cp:revision>7</cp:revision>
  <dcterms:created xsi:type="dcterms:W3CDTF">2022-02-11T00:39:37Z</dcterms:created>
  <dcterms:modified xsi:type="dcterms:W3CDTF">2025-09-03T00:29:03Z</dcterms:modified>
</cp:coreProperties>
</file>