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3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4CA82-1154-4497-9B1E-5C4DC363C431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FDC8A23-1475-4C63-BA28-F6638C411C17}">
      <dgm:prSet phldrT="[Text]" custT="1"/>
      <dgm:spPr/>
      <dgm:t>
        <a:bodyPr/>
        <a:lstStyle/>
        <a:p>
          <a:r>
            <a:rPr lang="en-GB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Training needs identification</a:t>
          </a:r>
          <a:endParaRPr lang="en-US" sz="1400" dirty="0">
            <a:solidFill>
              <a:schemeClr val="tx1"/>
            </a:solidFill>
          </a:endParaRPr>
        </a:p>
      </dgm:t>
    </dgm:pt>
    <dgm:pt modelId="{44382F01-FA0A-46A0-8D6C-746B35B7B9EC}" type="parTrans" cxnId="{E7E2005C-61AE-4E8D-A094-4A3EA1971EED}">
      <dgm:prSet/>
      <dgm:spPr/>
      <dgm:t>
        <a:bodyPr/>
        <a:lstStyle/>
        <a:p>
          <a:endParaRPr lang="en-US"/>
        </a:p>
      </dgm:t>
    </dgm:pt>
    <dgm:pt modelId="{290103E9-1730-4086-8B20-5D4A5F2D8830}" type="sibTrans" cxnId="{E7E2005C-61AE-4E8D-A094-4A3EA1971EED}">
      <dgm:prSet/>
      <dgm:spPr/>
      <dgm:t>
        <a:bodyPr/>
        <a:lstStyle/>
        <a:p>
          <a:endParaRPr lang="en-US"/>
        </a:p>
      </dgm:t>
    </dgm:pt>
    <dgm:pt modelId="{A6BC6E05-2943-47BD-ACB5-6DD056F0C757}">
      <dgm:prSet custT="1"/>
      <dgm:spPr/>
      <dgm:t>
        <a:bodyPr/>
        <a:lstStyle/>
        <a:p>
          <a:r>
            <a:rPr lang="en-GB" sz="140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Data gathering </a:t>
          </a:r>
          <a:endParaRPr lang="en-US" sz="1400" dirty="0">
            <a:solidFill>
              <a:schemeClr val="tx1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E2816149-91F3-42C8-94B7-00B72E82F917}" type="parTrans" cxnId="{118B50F6-5304-4CA3-BBB8-48505855FD44}">
      <dgm:prSet/>
      <dgm:spPr/>
      <dgm:t>
        <a:bodyPr/>
        <a:lstStyle/>
        <a:p>
          <a:endParaRPr lang="en-US"/>
        </a:p>
      </dgm:t>
    </dgm:pt>
    <dgm:pt modelId="{ADCB9F9A-4081-44AC-B18A-D9123CEA80D4}" type="sibTrans" cxnId="{118B50F6-5304-4CA3-BBB8-48505855FD44}">
      <dgm:prSet/>
      <dgm:spPr/>
      <dgm:t>
        <a:bodyPr/>
        <a:lstStyle/>
        <a:p>
          <a:endParaRPr lang="en-US"/>
        </a:p>
      </dgm:t>
    </dgm:pt>
    <dgm:pt modelId="{9E7C7506-41C3-4A96-9B29-639AEA9C2042}">
      <dgm:prSet custT="1"/>
      <dgm:spPr/>
      <dgm:t>
        <a:bodyPr/>
        <a:lstStyle/>
        <a:p>
          <a:r>
            <a:rPr lang="en-GB" sz="140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Analyse Data</a:t>
          </a:r>
          <a:endParaRPr lang="en-US" sz="1400" dirty="0">
            <a:solidFill>
              <a:schemeClr val="tx1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4321C2BA-520D-439F-B25A-6EE7ADE04749}" type="parTrans" cxnId="{22401687-2639-4F5C-A8C8-1361486F4ECC}">
      <dgm:prSet/>
      <dgm:spPr/>
      <dgm:t>
        <a:bodyPr/>
        <a:lstStyle/>
        <a:p>
          <a:endParaRPr lang="en-US"/>
        </a:p>
      </dgm:t>
    </dgm:pt>
    <dgm:pt modelId="{B723C2D3-BDC5-441A-848D-8AA90A20760D}" type="sibTrans" cxnId="{22401687-2639-4F5C-A8C8-1361486F4ECC}">
      <dgm:prSet/>
      <dgm:spPr/>
      <dgm:t>
        <a:bodyPr/>
        <a:lstStyle/>
        <a:p>
          <a:endParaRPr lang="en-US"/>
        </a:p>
      </dgm:t>
    </dgm:pt>
    <dgm:pt modelId="{3B0110FD-8438-45A5-B70E-643BBBEBBE4F}">
      <dgm:prSet custT="1"/>
      <dgm:spPr/>
      <dgm:t>
        <a:bodyPr/>
        <a:lstStyle/>
        <a:p>
          <a:r>
            <a:rPr lang="en-GB" sz="140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Identify Training Solutions</a:t>
          </a:r>
          <a:endParaRPr lang="en-US" sz="1400" dirty="0">
            <a:solidFill>
              <a:schemeClr val="tx1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C9CAE4D2-9899-486E-BC7F-4F5CDB24728C}" type="parTrans" cxnId="{5CE2A2FF-5FA1-4184-B6E6-F683BF5A2162}">
      <dgm:prSet/>
      <dgm:spPr/>
      <dgm:t>
        <a:bodyPr/>
        <a:lstStyle/>
        <a:p>
          <a:endParaRPr lang="en-US"/>
        </a:p>
      </dgm:t>
    </dgm:pt>
    <dgm:pt modelId="{D6F82992-F2AB-4004-9D90-28755AA0311D}" type="sibTrans" cxnId="{5CE2A2FF-5FA1-4184-B6E6-F683BF5A2162}">
      <dgm:prSet/>
      <dgm:spPr/>
      <dgm:t>
        <a:bodyPr/>
        <a:lstStyle/>
        <a:p>
          <a:endParaRPr lang="en-US"/>
        </a:p>
      </dgm:t>
    </dgm:pt>
    <dgm:pt modelId="{9C99E92B-03E7-486B-8A8F-B8FB6879BE82}">
      <dgm:prSet custT="1"/>
      <dgm:spPr/>
      <dgm:t>
        <a:bodyPr/>
        <a:lstStyle/>
        <a:p>
          <a:r>
            <a:rPr lang="en-GB" sz="140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Develop Training Plan</a:t>
          </a:r>
          <a:endParaRPr lang="en-US" sz="1400" dirty="0">
            <a:solidFill>
              <a:schemeClr val="tx1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F5D19421-0FEB-4E70-B4CD-FA9053D29EC8}" type="parTrans" cxnId="{14AC0DF2-F566-490E-B1C0-3A008707EF21}">
      <dgm:prSet/>
      <dgm:spPr/>
      <dgm:t>
        <a:bodyPr/>
        <a:lstStyle/>
        <a:p>
          <a:endParaRPr lang="en-US"/>
        </a:p>
      </dgm:t>
    </dgm:pt>
    <dgm:pt modelId="{B6FAC8B7-FBFA-4545-B71D-3B1D9E537866}" type="sibTrans" cxnId="{14AC0DF2-F566-490E-B1C0-3A008707EF21}">
      <dgm:prSet/>
      <dgm:spPr/>
      <dgm:t>
        <a:bodyPr/>
        <a:lstStyle/>
        <a:p>
          <a:endParaRPr lang="en-US"/>
        </a:p>
      </dgm:t>
    </dgm:pt>
    <dgm:pt modelId="{E73AF1B4-4F5A-4531-99A0-38B9EA2448E4}">
      <dgm:prSet custT="1"/>
      <dgm:spPr/>
      <dgm:t>
        <a:bodyPr/>
        <a:lstStyle/>
        <a:p>
          <a:r>
            <a:rPr lang="en-GB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Implement Training</a:t>
          </a:r>
          <a:endParaRPr lang="en-US" sz="1400" dirty="0">
            <a:solidFill>
              <a:schemeClr val="tx1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5D659C75-168D-4C93-B3EF-526438C26651}" type="parTrans" cxnId="{9662C7F7-269E-401D-9314-47B0458B6E28}">
      <dgm:prSet/>
      <dgm:spPr/>
      <dgm:t>
        <a:bodyPr/>
        <a:lstStyle/>
        <a:p>
          <a:endParaRPr lang="en-US"/>
        </a:p>
      </dgm:t>
    </dgm:pt>
    <dgm:pt modelId="{54B83F2F-70DD-4F83-88BE-F4945AEF0247}" type="sibTrans" cxnId="{9662C7F7-269E-401D-9314-47B0458B6E28}">
      <dgm:prSet/>
      <dgm:spPr/>
      <dgm:t>
        <a:bodyPr/>
        <a:lstStyle/>
        <a:p>
          <a:endParaRPr lang="en-US"/>
        </a:p>
      </dgm:t>
    </dgm:pt>
    <dgm:pt modelId="{48ECC6C6-107F-455C-A7C2-4CC8A9F51AA9}">
      <dgm:prSet custT="1"/>
      <dgm:spPr/>
      <dgm:t>
        <a:bodyPr/>
        <a:lstStyle/>
        <a:p>
          <a:r>
            <a:rPr lang="en-GB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Evaluate Training Effectiveness</a:t>
          </a:r>
          <a:endParaRPr lang="en-US" sz="1400" dirty="0">
            <a:solidFill>
              <a:schemeClr val="tx1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68783F50-BB4D-4904-87CC-F7ED859E078F}" type="parTrans" cxnId="{4CCE5EB1-8124-4F88-8D27-79C1066A5F80}">
      <dgm:prSet/>
      <dgm:spPr/>
      <dgm:t>
        <a:bodyPr/>
        <a:lstStyle/>
        <a:p>
          <a:endParaRPr lang="en-US"/>
        </a:p>
      </dgm:t>
    </dgm:pt>
    <dgm:pt modelId="{4EE47FF7-F8CB-4874-A349-930155EEA9F5}" type="sibTrans" cxnId="{4CCE5EB1-8124-4F88-8D27-79C1066A5F80}">
      <dgm:prSet/>
      <dgm:spPr/>
      <dgm:t>
        <a:bodyPr/>
        <a:lstStyle/>
        <a:p>
          <a:endParaRPr lang="en-US"/>
        </a:p>
      </dgm:t>
    </dgm:pt>
    <dgm:pt modelId="{6BC16222-CDDC-4ADA-B914-78221D7649ED}">
      <dgm:prSet custT="1"/>
      <dgm:spPr/>
      <dgm:t>
        <a:bodyPr/>
        <a:lstStyle/>
        <a:p>
          <a:r>
            <a:rPr lang="en-GB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Follow-Up and Support</a:t>
          </a:r>
          <a:endParaRPr lang="en-US" sz="1400" dirty="0">
            <a:solidFill>
              <a:schemeClr val="tx1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2BB9382B-EAEE-479F-98F8-B7767CC94C3D}" type="parTrans" cxnId="{F10BE328-A545-4472-B109-5F71F14465F9}">
      <dgm:prSet/>
      <dgm:spPr/>
      <dgm:t>
        <a:bodyPr/>
        <a:lstStyle/>
        <a:p>
          <a:endParaRPr lang="en-US"/>
        </a:p>
      </dgm:t>
    </dgm:pt>
    <dgm:pt modelId="{36862988-F829-4D2C-B607-317E63313D60}" type="sibTrans" cxnId="{F10BE328-A545-4472-B109-5F71F14465F9}">
      <dgm:prSet/>
      <dgm:spPr/>
      <dgm:t>
        <a:bodyPr/>
        <a:lstStyle/>
        <a:p>
          <a:endParaRPr lang="en-US"/>
        </a:p>
      </dgm:t>
    </dgm:pt>
    <dgm:pt modelId="{8C78A423-2022-44D1-8D65-DDB6FD4B369D}">
      <dgm:prSet phldrT="[Text]" custT="1"/>
      <dgm:spPr/>
      <dgm:t>
        <a:bodyPr/>
        <a:lstStyle/>
        <a:p>
          <a:r>
            <a:rPr lang="en-GB" sz="140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Define Objectives</a:t>
          </a:r>
          <a:endParaRPr lang="en-US" sz="1400" dirty="0">
            <a:solidFill>
              <a:schemeClr val="tx1"/>
            </a:solidFill>
          </a:endParaRPr>
        </a:p>
      </dgm:t>
    </dgm:pt>
    <dgm:pt modelId="{0DFEB450-645E-444A-8DA8-116B9622969E}" type="parTrans" cxnId="{EBF372F6-AB14-413F-B0B7-714D337BB580}">
      <dgm:prSet/>
      <dgm:spPr/>
      <dgm:t>
        <a:bodyPr/>
        <a:lstStyle/>
        <a:p>
          <a:endParaRPr lang="en-US"/>
        </a:p>
      </dgm:t>
    </dgm:pt>
    <dgm:pt modelId="{F69C291B-9995-4027-B65A-D9AB3318CB84}" type="sibTrans" cxnId="{EBF372F6-AB14-413F-B0B7-714D337BB580}">
      <dgm:prSet/>
      <dgm:spPr/>
      <dgm:t>
        <a:bodyPr/>
        <a:lstStyle/>
        <a:p>
          <a:endParaRPr lang="en-US"/>
        </a:p>
      </dgm:t>
    </dgm:pt>
    <dgm:pt modelId="{AAAA1DF3-EC6D-4727-AA98-4009FBFC85B4}" type="pres">
      <dgm:prSet presAssocID="{4CE4CA82-1154-4497-9B1E-5C4DC363C431}" presName="Name0" presStyleCnt="0">
        <dgm:presLayoutVars>
          <dgm:dir/>
          <dgm:resizeHandles val="exact"/>
        </dgm:presLayoutVars>
      </dgm:prSet>
      <dgm:spPr/>
    </dgm:pt>
    <dgm:pt modelId="{281F76E5-32BF-4D40-808D-DB47C4FF6A9C}" type="pres">
      <dgm:prSet presAssocID="{4CE4CA82-1154-4497-9B1E-5C4DC363C431}" presName="cycle" presStyleCnt="0"/>
      <dgm:spPr/>
    </dgm:pt>
    <dgm:pt modelId="{308EF69E-7785-492D-8CCF-7B5BD358E679}" type="pres">
      <dgm:prSet presAssocID="{3FDC8A23-1475-4C63-BA28-F6638C411C17}" presName="nodeFirstNode" presStyleLbl="node1" presStyleIdx="0" presStyleCnt="9">
        <dgm:presLayoutVars>
          <dgm:bulletEnabled val="1"/>
        </dgm:presLayoutVars>
      </dgm:prSet>
      <dgm:spPr/>
    </dgm:pt>
    <dgm:pt modelId="{DC7122D0-831D-40D9-BA0F-2366046E9AFC}" type="pres">
      <dgm:prSet presAssocID="{290103E9-1730-4086-8B20-5D4A5F2D8830}" presName="sibTransFirstNode" presStyleLbl="bgShp" presStyleIdx="0" presStyleCnt="1"/>
      <dgm:spPr/>
    </dgm:pt>
    <dgm:pt modelId="{4BE1FA3F-B86A-4F64-8FEA-4280BD613D90}" type="pres">
      <dgm:prSet presAssocID="{8C78A423-2022-44D1-8D65-DDB6FD4B369D}" presName="nodeFollowingNodes" presStyleLbl="node1" presStyleIdx="1" presStyleCnt="9">
        <dgm:presLayoutVars>
          <dgm:bulletEnabled val="1"/>
        </dgm:presLayoutVars>
      </dgm:prSet>
      <dgm:spPr/>
    </dgm:pt>
    <dgm:pt modelId="{57E5EBFB-074C-4E8C-9FE1-38115D02038E}" type="pres">
      <dgm:prSet presAssocID="{A6BC6E05-2943-47BD-ACB5-6DD056F0C757}" presName="nodeFollowingNodes" presStyleLbl="node1" presStyleIdx="2" presStyleCnt="9">
        <dgm:presLayoutVars>
          <dgm:bulletEnabled val="1"/>
        </dgm:presLayoutVars>
      </dgm:prSet>
      <dgm:spPr/>
    </dgm:pt>
    <dgm:pt modelId="{5D24D602-B2AE-4017-B1A7-CF78AE98EB63}" type="pres">
      <dgm:prSet presAssocID="{9E7C7506-41C3-4A96-9B29-639AEA9C2042}" presName="nodeFollowingNodes" presStyleLbl="node1" presStyleIdx="3" presStyleCnt="9">
        <dgm:presLayoutVars>
          <dgm:bulletEnabled val="1"/>
        </dgm:presLayoutVars>
      </dgm:prSet>
      <dgm:spPr/>
    </dgm:pt>
    <dgm:pt modelId="{D5D08949-6676-4A0A-86EC-394B16334096}" type="pres">
      <dgm:prSet presAssocID="{3B0110FD-8438-45A5-B70E-643BBBEBBE4F}" presName="nodeFollowingNodes" presStyleLbl="node1" presStyleIdx="4" presStyleCnt="9">
        <dgm:presLayoutVars>
          <dgm:bulletEnabled val="1"/>
        </dgm:presLayoutVars>
      </dgm:prSet>
      <dgm:spPr/>
    </dgm:pt>
    <dgm:pt modelId="{FF8C2AD8-E194-4BC3-A501-563CE3BF786D}" type="pres">
      <dgm:prSet presAssocID="{9C99E92B-03E7-486B-8A8F-B8FB6879BE82}" presName="nodeFollowingNodes" presStyleLbl="node1" presStyleIdx="5" presStyleCnt="9">
        <dgm:presLayoutVars>
          <dgm:bulletEnabled val="1"/>
        </dgm:presLayoutVars>
      </dgm:prSet>
      <dgm:spPr/>
    </dgm:pt>
    <dgm:pt modelId="{784863B3-54D7-4C44-9E9A-592C51D178D0}" type="pres">
      <dgm:prSet presAssocID="{E73AF1B4-4F5A-4531-99A0-38B9EA2448E4}" presName="nodeFollowingNodes" presStyleLbl="node1" presStyleIdx="6" presStyleCnt="9">
        <dgm:presLayoutVars>
          <dgm:bulletEnabled val="1"/>
        </dgm:presLayoutVars>
      </dgm:prSet>
      <dgm:spPr/>
    </dgm:pt>
    <dgm:pt modelId="{7FC096D5-0C1F-4DBE-96FF-F3222807C363}" type="pres">
      <dgm:prSet presAssocID="{48ECC6C6-107F-455C-A7C2-4CC8A9F51AA9}" presName="nodeFollowingNodes" presStyleLbl="node1" presStyleIdx="7" presStyleCnt="9">
        <dgm:presLayoutVars>
          <dgm:bulletEnabled val="1"/>
        </dgm:presLayoutVars>
      </dgm:prSet>
      <dgm:spPr/>
    </dgm:pt>
    <dgm:pt modelId="{2976D713-1F5C-474B-A0F8-8CD58EA58060}" type="pres">
      <dgm:prSet presAssocID="{6BC16222-CDDC-4ADA-B914-78221D7649ED}" presName="nodeFollowingNodes" presStyleLbl="node1" presStyleIdx="8" presStyleCnt="9">
        <dgm:presLayoutVars>
          <dgm:bulletEnabled val="1"/>
        </dgm:presLayoutVars>
      </dgm:prSet>
      <dgm:spPr/>
    </dgm:pt>
  </dgm:ptLst>
  <dgm:cxnLst>
    <dgm:cxn modelId="{B9EAC61B-1A84-4877-887C-24650186789A}" type="presOf" srcId="{9E7C7506-41C3-4A96-9B29-639AEA9C2042}" destId="{5D24D602-B2AE-4017-B1A7-CF78AE98EB63}" srcOrd="0" destOrd="0" presId="urn:microsoft.com/office/officeart/2005/8/layout/cycle3"/>
    <dgm:cxn modelId="{5EC44C22-CF0F-42C4-9415-59C5905991F4}" type="presOf" srcId="{8C78A423-2022-44D1-8D65-DDB6FD4B369D}" destId="{4BE1FA3F-B86A-4F64-8FEA-4280BD613D90}" srcOrd="0" destOrd="0" presId="urn:microsoft.com/office/officeart/2005/8/layout/cycle3"/>
    <dgm:cxn modelId="{F10BE328-A545-4472-B109-5F71F14465F9}" srcId="{4CE4CA82-1154-4497-9B1E-5C4DC363C431}" destId="{6BC16222-CDDC-4ADA-B914-78221D7649ED}" srcOrd="8" destOrd="0" parTransId="{2BB9382B-EAEE-479F-98F8-B7767CC94C3D}" sibTransId="{36862988-F829-4D2C-B607-317E63313D60}"/>
    <dgm:cxn modelId="{13589C36-6DF0-42B7-8274-2AE78DA952F4}" type="presOf" srcId="{9C99E92B-03E7-486B-8A8F-B8FB6879BE82}" destId="{FF8C2AD8-E194-4BC3-A501-563CE3BF786D}" srcOrd="0" destOrd="0" presId="urn:microsoft.com/office/officeart/2005/8/layout/cycle3"/>
    <dgm:cxn modelId="{E7E2005C-61AE-4E8D-A094-4A3EA1971EED}" srcId="{4CE4CA82-1154-4497-9B1E-5C4DC363C431}" destId="{3FDC8A23-1475-4C63-BA28-F6638C411C17}" srcOrd="0" destOrd="0" parTransId="{44382F01-FA0A-46A0-8D6C-746B35B7B9EC}" sibTransId="{290103E9-1730-4086-8B20-5D4A5F2D8830}"/>
    <dgm:cxn modelId="{47EE2346-5FE5-4380-BA74-853DBC8CFE23}" type="presOf" srcId="{4CE4CA82-1154-4497-9B1E-5C4DC363C431}" destId="{AAAA1DF3-EC6D-4727-AA98-4009FBFC85B4}" srcOrd="0" destOrd="0" presId="urn:microsoft.com/office/officeart/2005/8/layout/cycle3"/>
    <dgm:cxn modelId="{D28BB34A-9C9B-41D2-B9E6-0F970BE92A2A}" type="presOf" srcId="{3FDC8A23-1475-4C63-BA28-F6638C411C17}" destId="{308EF69E-7785-492D-8CCF-7B5BD358E679}" srcOrd="0" destOrd="0" presId="urn:microsoft.com/office/officeart/2005/8/layout/cycle3"/>
    <dgm:cxn modelId="{A06BB76F-EAA8-4558-BD91-EDB654758832}" type="presOf" srcId="{6BC16222-CDDC-4ADA-B914-78221D7649ED}" destId="{2976D713-1F5C-474B-A0F8-8CD58EA58060}" srcOrd="0" destOrd="0" presId="urn:microsoft.com/office/officeart/2005/8/layout/cycle3"/>
    <dgm:cxn modelId="{E3D18071-359F-40B9-9800-A079DA9D302F}" type="presOf" srcId="{A6BC6E05-2943-47BD-ACB5-6DD056F0C757}" destId="{57E5EBFB-074C-4E8C-9FE1-38115D02038E}" srcOrd="0" destOrd="0" presId="urn:microsoft.com/office/officeart/2005/8/layout/cycle3"/>
    <dgm:cxn modelId="{22401687-2639-4F5C-A8C8-1361486F4ECC}" srcId="{4CE4CA82-1154-4497-9B1E-5C4DC363C431}" destId="{9E7C7506-41C3-4A96-9B29-639AEA9C2042}" srcOrd="3" destOrd="0" parTransId="{4321C2BA-520D-439F-B25A-6EE7ADE04749}" sibTransId="{B723C2D3-BDC5-441A-848D-8AA90A20760D}"/>
    <dgm:cxn modelId="{EB251F98-C93E-4714-8E8B-7545AE7AB315}" type="presOf" srcId="{3B0110FD-8438-45A5-B70E-643BBBEBBE4F}" destId="{D5D08949-6676-4A0A-86EC-394B16334096}" srcOrd="0" destOrd="0" presId="urn:microsoft.com/office/officeart/2005/8/layout/cycle3"/>
    <dgm:cxn modelId="{4CCE5EB1-8124-4F88-8D27-79C1066A5F80}" srcId="{4CE4CA82-1154-4497-9B1E-5C4DC363C431}" destId="{48ECC6C6-107F-455C-A7C2-4CC8A9F51AA9}" srcOrd="7" destOrd="0" parTransId="{68783F50-BB4D-4904-87CC-F7ED859E078F}" sibTransId="{4EE47FF7-F8CB-4874-A349-930155EEA9F5}"/>
    <dgm:cxn modelId="{4283A0BA-7D41-4FE9-8496-F2F403539CF9}" type="presOf" srcId="{48ECC6C6-107F-455C-A7C2-4CC8A9F51AA9}" destId="{7FC096D5-0C1F-4DBE-96FF-F3222807C363}" srcOrd="0" destOrd="0" presId="urn:microsoft.com/office/officeart/2005/8/layout/cycle3"/>
    <dgm:cxn modelId="{8A5E72CA-5279-4092-A033-73C0F6B368AC}" type="presOf" srcId="{E73AF1B4-4F5A-4531-99A0-38B9EA2448E4}" destId="{784863B3-54D7-4C44-9E9A-592C51D178D0}" srcOrd="0" destOrd="0" presId="urn:microsoft.com/office/officeart/2005/8/layout/cycle3"/>
    <dgm:cxn modelId="{EA57DBCF-184D-4C89-A8A3-011DCE9FD8D6}" type="presOf" srcId="{290103E9-1730-4086-8B20-5D4A5F2D8830}" destId="{DC7122D0-831D-40D9-BA0F-2366046E9AFC}" srcOrd="0" destOrd="0" presId="urn:microsoft.com/office/officeart/2005/8/layout/cycle3"/>
    <dgm:cxn modelId="{14AC0DF2-F566-490E-B1C0-3A008707EF21}" srcId="{4CE4CA82-1154-4497-9B1E-5C4DC363C431}" destId="{9C99E92B-03E7-486B-8A8F-B8FB6879BE82}" srcOrd="5" destOrd="0" parTransId="{F5D19421-0FEB-4E70-B4CD-FA9053D29EC8}" sibTransId="{B6FAC8B7-FBFA-4545-B71D-3B1D9E537866}"/>
    <dgm:cxn modelId="{118B50F6-5304-4CA3-BBB8-48505855FD44}" srcId="{4CE4CA82-1154-4497-9B1E-5C4DC363C431}" destId="{A6BC6E05-2943-47BD-ACB5-6DD056F0C757}" srcOrd="2" destOrd="0" parTransId="{E2816149-91F3-42C8-94B7-00B72E82F917}" sibTransId="{ADCB9F9A-4081-44AC-B18A-D9123CEA80D4}"/>
    <dgm:cxn modelId="{EBF372F6-AB14-413F-B0B7-714D337BB580}" srcId="{4CE4CA82-1154-4497-9B1E-5C4DC363C431}" destId="{8C78A423-2022-44D1-8D65-DDB6FD4B369D}" srcOrd="1" destOrd="0" parTransId="{0DFEB450-645E-444A-8DA8-116B9622969E}" sibTransId="{F69C291B-9995-4027-B65A-D9AB3318CB84}"/>
    <dgm:cxn modelId="{9662C7F7-269E-401D-9314-47B0458B6E28}" srcId="{4CE4CA82-1154-4497-9B1E-5C4DC363C431}" destId="{E73AF1B4-4F5A-4531-99A0-38B9EA2448E4}" srcOrd="6" destOrd="0" parTransId="{5D659C75-168D-4C93-B3EF-526438C26651}" sibTransId="{54B83F2F-70DD-4F83-88BE-F4945AEF0247}"/>
    <dgm:cxn modelId="{5CE2A2FF-5FA1-4184-B6E6-F683BF5A2162}" srcId="{4CE4CA82-1154-4497-9B1E-5C4DC363C431}" destId="{3B0110FD-8438-45A5-B70E-643BBBEBBE4F}" srcOrd="4" destOrd="0" parTransId="{C9CAE4D2-9899-486E-BC7F-4F5CDB24728C}" sibTransId="{D6F82992-F2AB-4004-9D90-28755AA0311D}"/>
    <dgm:cxn modelId="{F12105C8-B552-49FF-8D92-21D2158055F5}" type="presParOf" srcId="{AAAA1DF3-EC6D-4727-AA98-4009FBFC85B4}" destId="{281F76E5-32BF-4D40-808D-DB47C4FF6A9C}" srcOrd="0" destOrd="0" presId="urn:microsoft.com/office/officeart/2005/8/layout/cycle3"/>
    <dgm:cxn modelId="{B116A11E-63D6-422C-9CA3-B91399E120F8}" type="presParOf" srcId="{281F76E5-32BF-4D40-808D-DB47C4FF6A9C}" destId="{308EF69E-7785-492D-8CCF-7B5BD358E679}" srcOrd="0" destOrd="0" presId="urn:microsoft.com/office/officeart/2005/8/layout/cycle3"/>
    <dgm:cxn modelId="{B9CB54F0-B790-4B01-90D7-278E92289710}" type="presParOf" srcId="{281F76E5-32BF-4D40-808D-DB47C4FF6A9C}" destId="{DC7122D0-831D-40D9-BA0F-2366046E9AFC}" srcOrd="1" destOrd="0" presId="urn:microsoft.com/office/officeart/2005/8/layout/cycle3"/>
    <dgm:cxn modelId="{9316370F-4CED-4707-BF47-F179056C09C3}" type="presParOf" srcId="{281F76E5-32BF-4D40-808D-DB47C4FF6A9C}" destId="{4BE1FA3F-B86A-4F64-8FEA-4280BD613D90}" srcOrd="2" destOrd="0" presId="urn:microsoft.com/office/officeart/2005/8/layout/cycle3"/>
    <dgm:cxn modelId="{DFC4C014-3E12-470E-B2F4-EB8BE9A05235}" type="presParOf" srcId="{281F76E5-32BF-4D40-808D-DB47C4FF6A9C}" destId="{57E5EBFB-074C-4E8C-9FE1-38115D02038E}" srcOrd="3" destOrd="0" presId="urn:microsoft.com/office/officeart/2005/8/layout/cycle3"/>
    <dgm:cxn modelId="{8311CD5C-BCE8-437E-9C90-7E1A8CF994A6}" type="presParOf" srcId="{281F76E5-32BF-4D40-808D-DB47C4FF6A9C}" destId="{5D24D602-B2AE-4017-B1A7-CF78AE98EB63}" srcOrd="4" destOrd="0" presId="urn:microsoft.com/office/officeart/2005/8/layout/cycle3"/>
    <dgm:cxn modelId="{FA7E40F2-3C6C-410B-97B5-8A23C08DD05C}" type="presParOf" srcId="{281F76E5-32BF-4D40-808D-DB47C4FF6A9C}" destId="{D5D08949-6676-4A0A-86EC-394B16334096}" srcOrd="5" destOrd="0" presId="urn:microsoft.com/office/officeart/2005/8/layout/cycle3"/>
    <dgm:cxn modelId="{9848EEA5-9A90-4141-87FB-2D1DDE2638D4}" type="presParOf" srcId="{281F76E5-32BF-4D40-808D-DB47C4FF6A9C}" destId="{FF8C2AD8-E194-4BC3-A501-563CE3BF786D}" srcOrd="6" destOrd="0" presId="urn:microsoft.com/office/officeart/2005/8/layout/cycle3"/>
    <dgm:cxn modelId="{7EEAA585-CFAD-49BE-9CB9-9BA220E0F9A8}" type="presParOf" srcId="{281F76E5-32BF-4D40-808D-DB47C4FF6A9C}" destId="{784863B3-54D7-4C44-9E9A-592C51D178D0}" srcOrd="7" destOrd="0" presId="urn:microsoft.com/office/officeart/2005/8/layout/cycle3"/>
    <dgm:cxn modelId="{F27571C1-B884-49C1-9473-1A3B72B777BC}" type="presParOf" srcId="{281F76E5-32BF-4D40-808D-DB47C4FF6A9C}" destId="{7FC096D5-0C1F-4DBE-96FF-F3222807C363}" srcOrd="8" destOrd="0" presId="urn:microsoft.com/office/officeart/2005/8/layout/cycle3"/>
    <dgm:cxn modelId="{D0465BDC-BF34-426B-B192-5E14A774425B}" type="presParOf" srcId="{281F76E5-32BF-4D40-808D-DB47C4FF6A9C}" destId="{2976D713-1F5C-474B-A0F8-8CD58EA58060}" srcOrd="9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1773AF-1036-4458-B7A1-7DB06999B701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510A914-3A45-47EE-A596-5D7EBFF8551C}">
      <dgm:prSet phldrT="[Text]" custT="1"/>
      <dgm:spPr>
        <a:solidFill>
          <a:srgbClr val="00B050">
            <a:alpha val="55000"/>
          </a:srgbClr>
        </a:solidFill>
      </dgm:spPr>
      <dgm:t>
        <a:bodyPr/>
        <a:lstStyle/>
        <a:p>
          <a:pPr algn="ctr"/>
          <a:r>
            <a:rPr lang="en-GB" sz="40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Strengths </a:t>
          </a:r>
          <a:endParaRPr lang="en-US" sz="40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4C578C-32F1-435C-9FE4-327AB41DB3B4}" type="parTrans" cxnId="{C277D734-1544-4D0F-8877-108986853749}">
      <dgm:prSet/>
      <dgm:spPr/>
      <dgm:t>
        <a:bodyPr/>
        <a:lstStyle/>
        <a:p>
          <a:endParaRPr lang="en-US"/>
        </a:p>
      </dgm:t>
    </dgm:pt>
    <dgm:pt modelId="{7891E74A-CCC2-4EA2-BBDA-350DF14C9937}" type="sibTrans" cxnId="{C277D734-1544-4D0F-8877-108986853749}">
      <dgm:prSet/>
      <dgm:spPr/>
      <dgm:t>
        <a:bodyPr/>
        <a:lstStyle/>
        <a:p>
          <a:endParaRPr lang="en-US"/>
        </a:p>
      </dgm:t>
    </dgm:pt>
    <dgm:pt modelId="{A03754D7-847D-4A63-9DAB-73E39EAB170F}">
      <dgm:prSet phldrT="[Text]" custT="1"/>
      <dgm:spPr>
        <a:solidFill>
          <a:srgbClr val="00B050">
            <a:alpha val="55000"/>
          </a:srgbClr>
        </a:solidFill>
      </dgm:spPr>
      <dgm:t>
        <a:bodyPr/>
        <a:lstStyle/>
        <a:p>
          <a:pPr algn="just"/>
          <a:r>
            <a:rPr lang="en-GB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Inclusion of case studies and roleplay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12D75E-D89C-459E-8FA1-428A0591E1EE}" type="parTrans" cxnId="{8999DE76-5ED6-49FD-BBD2-26378A38735D}">
      <dgm:prSet/>
      <dgm:spPr/>
      <dgm:t>
        <a:bodyPr/>
        <a:lstStyle/>
        <a:p>
          <a:endParaRPr lang="en-US"/>
        </a:p>
      </dgm:t>
    </dgm:pt>
    <dgm:pt modelId="{E0FC55AB-EA86-40FC-84CC-A9D45C18C60B}" type="sibTrans" cxnId="{8999DE76-5ED6-49FD-BBD2-26378A38735D}">
      <dgm:prSet/>
      <dgm:spPr/>
      <dgm:t>
        <a:bodyPr/>
        <a:lstStyle/>
        <a:p>
          <a:endParaRPr lang="en-US"/>
        </a:p>
      </dgm:t>
    </dgm:pt>
    <dgm:pt modelId="{4A3785B2-6E3F-4C8E-ADD0-F414F2C3FDB1}">
      <dgm:prSet phldrT="[Text]" custT="1"/>
      <dgm:spPr>
        <a:solidFill>
          <a:srgbClr val="FF0000">
            <a:alpha val="74000"/>
          </a:srgbClr>
        </a:solidFill>
      </dgm:spPr>
      <dgm:t>
        <a:bodyPr/>
        <a:lstStyle/>
        <a:p>
          <a:pPr algn="ctr"/>
          <a:r>
            <a:rPr lang="en-US" sz="4000" b="1" dirty="0">
              <a:latin typeface="Times New Roman" panose="02020603050405020304" pitchFamily="18" charset="0"/>
              <a:cs typeface="Times New Roman" panose="02020603050405020304" pitchFamily="18" charset="0"/>
            </a:rPr>
            <a:t>Weaknesses </a:t>
          </a:r>
        </a:p>
      </dgm:t>
    </dgm:pt>
    <dgm:pt modelId="{8A3266A9-3D18-4E6A-B5FD-C2A7B1D68F12}" type="parTrans" cxnId="{75E8D09E-CD08-4663-85FD-586F76CAD503}">
      <dgm:prSet/>
      <dgm:spPr/>
      <dgm:t>
        <a:bodyPr/>
        <a:lstStyle/>
        <a:p>
          <a:endParaRPr lang="en-US"/>
        </a:p>
      </dgm:t>
    </dgm:pt>
    <dgm:pt modelId="{835956B9-B7CA-4AAA-9019-1B016AF11F01}" type="sibTrans" cxnId="{75E8D09E-CD08-4663-85FD-586F76CAD503}">
      <dgm:prSet/>
      <dgm:spPr/>
      <dgm:t>
        <a:bodyPr/>
        <a:lstStyle/>
        <a:p>
          <a:endParaRPr lang="en-US"/>
        </a:p>
      </dgm:t>
    </dgm:pt>
    <dgm:pt modelId="{60F40B2F-F6E1-4DC1-ABC0-61667F333A04}">
      <dgm:prSet phldrT="[Text]" custT="1"/>
      <dgm:spPr>
        <a:solidFill>
          <a:srgbClr val="FF0000">
            <a:alpha val="74000"/>
          </a:srgbClr>
        </a:solidFill>
      </dgm:spPr>
      <dgm:t>
        <a:bodyPr/>
        <a:lstStyle/>
        <a:p>
          <a:pPr algn="just"/>
          <a:r>
            <a:rPr lang="en-GB" sz="2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Limited time</a:t>
          </a:r>
          <a:endParaRPr lang="en-US" sz="240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2E4E68-CFE3-4FA1-BF3D-676FD9BC666B}" type="parTrans" cxnId="{CED7B1C4-9055-4EAA-8FB1-2B424B2FE315}">
      <dgm:prSet/>
      <dgm:spPr/>
      <dgm:t>
        <a:bodyPr/>
        <a:lstStyle/>
        <a:p>
          <a:endParaRPr lang="en-US"/>
        </a:p>
      </dgm:t>
    </dgm:pt>
    <dgm:pt modelId="{47EBB8F1-312F-44A3-91BF-9C614A17F657}" type="sibTrans" cxnId="{CED7B1C4-9055-4EAA-8FB1-2B424B2FE315}">
      <dgm:prSet/>
      <dgm:spPr/>
      <dgm:t>
        <a:bodyPr/>
        <a:lstStyle/>
        <a:p>
          <a:endParaRPr lang="en-US"/>
        </a:p>
      </dgm:t>
    </dgm:pt>
    <dgm:pt modelId="{FBA972BB-9B23-44A2-9C1D-563D9006AFB2}">
      <dgm:prSet custT="1"/>
      <dgm:spPr>
        <a:solidFill>
          <a:srgbClr val="FF0000">
            <a:alpha val="74000"/>
          </a:srgbClr>
        </a:solidFill>
      </dgm:spPr>
      <dgm:t>
        <a:bodyPr/>
        <a:lstStyle/>
        <a:p>
          <a:pPr algn="just"/>
          <a:r>
            <a: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 follow-up</a:t>
          </a:r>
          <a:endParaRPr lang="en-US" sz="24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7CEB43-7ABE-4355-B5E0-2C80DC656CBF}" type="parTrans" cxnId="{A612998A-8B34-40E2-8BB7-42E5538D917D}">
      <dgm:prSet/>
      <dgm:spPr/>
      <dgm:t>
        <a:bodyPr/>
        <a:lstStyle/>
        <a:p>
          <a:endParaRPr lang="en-US"/>
        </a:p>
      </dgm:t>
    </dgm:pt>
    <dgm:pt modelId="{61864B9F-3C77-4789-8279-DD6D34631A3D}" type="sibTrans" cxnId="{A612998A-8B34-40E2-8BB7-42E5538D917D}">
      <dgm:prSet/>
      <dgm:spPr/>
      <dgm:t>
        <a:bodyPr/>
        <a:lstStyle/>
        <a:p>
          <a:endParaRPr lang="en-US"/>
        </a:p>
      </dgm:t>
    </dgm:pt>
    <dgm:pt modelId="{B81EB679-193F-4072-BDD7-939A20ABE7DA}">
      <dgm:prSet custT="1"/>
      <dgm:spPr>
        <a:solidFill>
          <a:srgbClr val="FF0000">
            <a:alpha val="74000"/>
          </a:srgbClr>
        </a:solidFill>
      </dgm:spPr>
      <dgm:t>
        <a:bodyPr/>
        <a:lstStyle/>
        <a:p>
          <a:pPr algn="just"/>
          <a:r>
            <a: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Limited evaluation and feedback</a:t>
          </a:r>
          <a:endParaRPr lang="en-US" sz="24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FF23F7-60AF-4642-A0BF-3161EB035973}" type="parTrans" cxnId="{E7782533-BA79-48E5-ABA0-A27C9CC6447C}">
      <dgm:prSet/>
      <dgm:spPr/>
      <dgm:t>
        <a:bodyPr/>
        <a:lstStyle/>
        <a:p>
          <a:endParaRPr lang="en-US"/>
        </a:p>
      </dgm:t>
    </dgm:pt>
    <dgm:pt modelId="{DD94A819-CE63-460C-832E-957C036FC0C2}" type="sibTrans" cxnId="{E7782533-BA79-48E5-ABA0-A27C9CC6447C}">
      <dgm:prSet/>
      <dgm:spPr/>
      <dgm:t>
        <a:bodyPr/>
        <a:lstStyle/>
        <a:p>
          <a:endParaRPr lang="en-US"/>
        </a:p>
      </dgm:t>
    </dgm:pt>
    <dgm:pt modelId="{F4CCBF69-D6DC-462C-9FDB-3630BD7EF732}">
      <dgm:prSet custT="1"/>
      <dgm:spPr>
        <a:solidFill>
          <a:srgbClr val="FF0000">
            <a:alpha val="74000"/>
          </a:srgbClr>
        </a:solidFill>
      </dgm:spPr>
      <dgm:t>
        <a:bodyPr/>
        <a:lstStyle/>
        <a:p>
          <a:pPr algn="just"/>
          <a:r>
            <a: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Depth of understanding </a:t>
          </a:r>
          <a:endParaRPr lang="en-US" sz="24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E6A15A-852A-4606-BCED-D27C8444C609}" type="parTrans" cxnId="{A7FBA7EE-E765-4D5E-A03E-9AECEC93AB9D}">
      <dgm:prSet/>
      <dgm:spPr/>
      <dgm:t>
        <a:bodyPr/>
        <a:lstStyle/>
        <a:p>
          <a:endParaRPr lang="en-US"/>
        </a:p>
      </dgm:t>
    </dgm:pt>
    <dgm:pt modelId="{8D2B012E-8728-4E68-990A-9B3F5CA487EA}" type="sibTrans" cxnId="{A7FBA7EE-E765-4D5E-A03E-9AECEC93AB9D}">
      <dgm:prSet/>
      <dgm:spPr/>
      <dgm:t>
        <a:bodyPr/>
        <a:lstStyle/>
        <a:p>
          <a:endParaRPr lang="en-US"/>
        </a:p>
      </dgm:t>
    </dgm:pt>
    <dgm:pt modelId="{BBAF6B9E-5459-434E-B090-942385F81086}">
      <dgm:prSet custT="1"/>
      <dgm:spPr>
        <a:solidFill>
          <a:srgbClr val="FF0000">
            <a:alpha val="74000"/>
          </a:srgbClr>
        </a:solidFill>
      </dgm:spPr>
      <dgm:t>
        <a:bodyPr/>
        <a:lstStyle/>
        <a:p>
          <a:pPr algn="just"/>
          <a:r>
            <a:rPr lang="en-GB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Retention and application </a:t>
          </a:r>
          <a:endParaRPr lang="en-US" sz="24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A53306-6D82-4009-A93C-DC4A74FEE430}" type="parTrans" cxnId="{2CCE298E-E2A9-4311-B6B9-A6ECA97CBF5D}">
      <dgm:prSet/>
      <dgm:spPr/>
      <dgm:t>
        <a:bodyPr/>
        <a:lstStyle/>
        <a:p>
          <a:endParaRPr lang="en-US"/>
        </a:p>
      </dgm:t>
    </dgm:pt>
    <dgm:pt modelId="{7BE52EF2-A0A2-452C-B831-A644B8F6C8A6}" type="sibTrans" cxnId="{2CCE298E-E2A9-4311-B6B9-A6ECA97CBF5D}">
      <dgm:prSet/>
      <dgm:spPr/>
      <dgm:t>
        <a:bodyPr/>
        <a:lstStyle/>
        <a:p>
          <a:endParaRPr lang="en-US"/>
        </a:p>
      </dgm:t>
    </dgm:pt>
    <dgm:pt modelId="{7918509C-2DD8-48B9-9F01-EBDEAE07602B}">
      <dgm:prSet custT="1"/>
      <dgm:spPr>
        <a:solidFill>
          <a:srgbClr val="00B050">
            <a:alpha val="55000"/>
          </a:srgbClr>
        </a:solidFill>
      </dgm:spPr>
      <dgm:t>
        <a:bodyPr/>
        <a:lstStyle/>
        <a:p>
          <a:pPr algn="just"/>
          <a:r>
            <a:rPr lang="en-GB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Time for reflection 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FA9B2F-7E10-4FFD-AD07-81A16DCE1E23}" type="parTrans" cxnId="{E4CAEAAE-B687-42BD-8E80-2751BFD62D65}">
      <dgm:prSet/>
      <dgm:spPr/>
      <dgm:t>
        <a:bodyPr/>
        <a:lstStyle/>
        <a:p>
          <a:endParaRPr lang="en-US"/>
        </a:p>
      </dgm:t>
    </dgm:pt>
    <dgm:pt modelId="{317D93B6-6FD3-479C-B583-CEEE812D67E7}" type="sibTrans" cxnId="{E4CAEAAE-B687-42BD-8E80-2751BFD62D65}">
      <dgm:prSet/>
      <dgm:spPr/>
      <dgm:t>
        <a:bodyPr/>
        <a:lstStyle/>
        <a:p>
          <a:endParaRPr lang="en-US"/>
        </a:p>
      </dgm:t>
    </dgm:pt>
    <dgm:pt modelId="{BF7788AF-23FE-4FB3-8E1F-58FCED58F83D}">
      <dgm:prSet custT="1"/>
      <dgm:spPr>
        <a:solidFill>
          <a:srgbClr val="00B050">
            <a:alpha val="55000"/>
          </a:srgbClr>
        </a:solidFill>
      </dgm:spPr>
      <dgm:t>
        <a:bodyPr/>
        <a:lstStyle/>
        <a:p>
          <a:pPr algn="just"/>
          <a:r>
            <a:rPr lang="en-GB" sz="2400">
              <a:latin typeface="Times New Roman" panose="02020603050405020304" pitchFamily="18" charset="0"/>
              <a:cs typeface="Times New Roman" panose="02020603050405020304" pitchFamily="18" charset="0"/>
            </a:rPr>
            <a:t>Delivered by an expert </a:t>
          </a:r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8E05C6-6CE8-4E52-B50A-A7C533BDE531}" type="parTrans" cxnId="{8BA8F8D3-14D8-4329-8F5C-596631CDBA32}">
      <dgm:prSet/>
      <dgm:spPr/>
      <dgm:t>
        <a:bodyPr/>
        <a:lstStyle/>
        <a:p>
          <a:endParaRPr lang="en-US"/>
        </a:p>
      </dgm:t>
    </dgm:pt>
    <dgm:pt modelId="{BFD11896-A9E9-4EC7-A060-FEC1A074C6CC}" type="sibTrans" cxnId="{8BA8F8D3-14D8-4329-8F5C-596631CDBA32}">
      <dgm:prSet/>
      <dgm:spPr/>
      <dgm:t>
        <a:bodyPr/>
        <a:lstStyle/>
        <a:p>
          <a:endParaRPr lang="en-US"/>
        </a:p>
      </dgm:t>
    </dgm:pt>
    <dgm:pt modelId="{C8FE9A32-244E-4E47-806F-90EC14955C95}">
      <dgm:prSet custT="1"/>
      <dgm:spPr>
        <a:solidFill>
          <a:srgbClr val="00B050">
            <a:alpha val="55000"/>
          </a:srgbClr>
        </a:solidFill>
      </dgm:spPr>
      <dgm:t>
        <a:bodyPr/>
        <a:lstStyle/>
        <a:p>
          <a:pPr algn="just"/>
          <a:r>
            <a:rPr lang="en-GB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Practical strategies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40DE33-AD36-4DE7-A419-3A3F778AFC55}" type="parTrans" cxnId="{67351B5E-BA18-4B47-9BC6-288402AE6F26}">
      <dgm:prSet/>
      <dgm:spPr/>
      <dgm:t>
        <a:bodyPr/>
        <a:lstStyle/>
        <a:p>
          <a:endParaRPr lang="en-US"/>
        </a:p>
      </dgm:t>
    </dgm:pt>
    <dgm:pt modelId="{A2E98209-9712-431A-BEAF-F2BA1416B961}" type="sibTrans" cxnId="{67351B5E-BA18-4B47-9BC6-288402AE6F26}">
      <dgm:prSet/>
      <dgm:spPr/>
      <dgm:t>
        <a:bodyPr/>
        <a:lstStyle/>
        <a:p>
          <a:endParaRPr lang="en-US"/>
        </a:p>
      </dgm:t>
    </dgm:pt>
    <dgm:pt modelId="{362DB9F0-DF6C-4C6F-AD0C-944B8D3A0DE9}">
      <dgm:prSet custT="1"/>
      <dgm:spPr>
        <a:solidFill>
          <a:srgbClr val="00B050">
            <a:alpha val="55000"/>
          </a:srgbClr>
        </a:solidFill>
      </dgm:spPr>
      <dgm:t>
        <a:bodyPr/>
        <a:lstStyle/>
        <a:p>
          <a:pPr algn="just"/>
          <a:r>
            <a:rPr lang="en-GB" sz="2400">
              <a:latin typeface="Times New Roman" panose="02020603050405020304" pitchFamily="18" charset="0"/>
              <a:cs typeface="Times New Roman" panose="02020603050405020304" pitchFamily="18" charset="0"/>
            </a:rPr>
            <a:t>Effective communication </a:t>
          </a:r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B4B3D2-21BD-4682-B495-756739FD9756}" type="parTrans" cxnId="{9BACEC3B-034D-4E65-9482-E577C42AC123}">
      <dgm:prSet/>
      <dgm:spPr/>
      <dgm:t>
        <a:bodyPr/>
        <a:lstStyle/>
        <a:p>
          <a:endParaRPr lang="en-US"/>
        </a:p>
      </dgm:t>
    </dgm:pt>
    <dgm:pt modelId="{936F3421-C7B5-4E1E-8408-6B4F5806B1BE}" type="sibTrans" cxnId="{9BACEC3B-034D-4E65-9482-E577C42AC123}">
      <dgm:prSet/>
      <dgm:spPr/>
      <dgm:t>
        <a:bodyPr/>
        <a:lstStyle/>
        <a:p>
          <a:endParaRPr lang="en-US"/>
        </a:p>
      </dgm:t>
    </dgm:pt>
    <dgm:pt modelId="{ECBFE018-6C48-47B1-A3BD-F75BD74E6D21}">
      <dgm:prSet custT="1"/>
      <dgm:spPr>
        <a:solidFill>
          <a:srgbClr val="00B050">
            <a:alpha val="55000"/>
          </a:srgbClr>
        </a:solidFill>
      </dgm:spPr>
      <dgm:t>
        <a:bodyPr/>
        <a:lstStyle/>
        <a:p>
          <a:pPr algn="just"/>
          <a:r>
            <a:rPr lang="en-GB" sz="2400">
              <a:latin typeface="Times New Roman" panose="02020603050405020304" pitchFamily="18" charset="0"/>
              <a:cs typeface="Times New Roman" panose="02020603050405020304" pitchFamily="18" charset="0"/>
            </a:rPr>
            <a:t>Planning and preparing for difficult conversations </a:t>
          </a:r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35FFB6-0109-4344-8ADC-A6EFD4664791}" type="parTrans" cxnId="{67771C7E-068C-4FD6-9FD7-567809E2F83F}">
      <dgm:prSet/>
      <dgm:spPr/>
      <dgm:t>
        <a:bodyPr/>
        <a:lstStyle/>
        <a:p>
          <a:endParaRPr lang="en-US"/>
        </a:p>
      </dgm:t>
    </dgm:pt>
    <dgm:pt modelId="{E76B4BA6-C86F-4771-AF22-96C34C8891EC}" type="sibTrans" cxnId="{67771C7E-068C-4FD6-9FD7-567809E2F83F}">
      <dgm:prSet/>
      <dgm:spPr/>
      <dgm:t>
        <a:bodyPr/>
        <a:lstStyle/>
        <a:p>
          <a:endParaRPr lang="en-US"/>
        </a:p>
      </dgm:t>
    </dgm:pt>
    <dgm:pt modelId="{67BC6319-6961-40E6-B7C5-28D7DB429AB1}">
      <dgm:prSet custT="1"/>
      <dgm:spPr>
        <a:solidFill>
          <a:srgbClr val="00B050">
            <a:alpha val="55000"/>
          </a:srgbClr>
        </a:solidFill>
      </dgm:spPr>
      <dgm:t>
        <a:bodyPr/>
        <a:lstStyle/>
        <a:p>
          <a:pPr algn="just"/>
          <a:r>
            <a:rPr lang="en-GB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Ethical compliance 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5E7E06-319B-469F-ABEA-7D62688953AC}" type="parTrans" cxnId="{CB7BA4BB-8DCF-4C8F-994A-1520D0E37EAA}">
      <dgm:prSet/>
      <dgm:spPr/>
      <dgm:t>
        <a:bodyPr/>
        <a:lstStyle/>
        <a:p>
          <a:endParaRPr lang="en-US"/>
        </a:p>
      </dgm:t>
    </dgm:pt>
    <dgm:pt modelId="{2070748A-AD19-46A7-88ED-663031A3FFCB}" type="sibTrans" cxnId="{CB7BA4BB-8DCF-4C8F-994A-1520D0E37EAA}">
      <dgm:prSet/>
      <dgm:spPr/>
      <dgm:t>
        <a:bodyPr/>
        <a:lstStyle/>
        <a:p>
          <a:endParaRPr lang="en-US"/>
        </a:p>
      </dgm:t>
    </dgm:pt>
    <dgm:pt modelId="{4E36D581-F782-4C50-868B-2A16F51A0731}" type="pres">
      <dgm:prSet presAssocID="{C71773AF-1036-4458-B7A1-7DB06999B701}" presName="Name0" presStyleCnt="0">
        <dgm:presLayoutVars>
          <dgm:dir/>
          <dgm:animLvl val="lvl"/>
          <dgm:resizeHandles val="exact"/>
        </dgm:presLayoutVars>
      </dgm:prSet>
      <dgm:spPr/>
    </dgm:pt>
    <dgm:pt modelId="{6589FA32-5BB1-4A36-A27F-9461AAC824CB}" type="pres">
      <dgm:prSet presAssocID="{5510A914-3A45-47EE-A596-5D7EBFF8551C}" presName="composite" presStyleCnt="0"/>
      <dgm:spPr/>
    </dgm:pt>
    <dgm:pt modelId="{18ED78ED-26DB-4F04-AFC6-813B6525C530}" type="pres">
      <dgm:prSet presAssocID="{5510A914-3A45-47EE-A596-5D7EBFF8551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40286D4-A429-4F55-B245-D90D1BC15A0E}" type="pres">
      <dgm:prSet presAssocID="{5510A914-3A45-47EE-A596-5D7EBFF8551C}" presName="desTx" presStyleLbl="alignAccFollowNode1" presStyleIdx="0" presStyleCnt="2">
        <dgm:presLayoutVars>
          <dgm:bulletEnabled val="1"/>
        </dgm:presLayoutVars>
      </dgm:prSet>
      <dgm:spPr/>
    </dgm:pt>
    <dgm:pt modelId="{6A4B7E8E-1BB6-4CEE-8F05-761C1701BBB1}" type="pres">
      <dgm:prSet presAssocID="{7891E74A-CCC2-4EA2-BBDA-350DF14C9937}" presName="space" presStyleCnt="0"/>
      <dgm:spPr/>
    </dgm:pt>
    <dgm:pt modelId="{70268F3A-66D3-436E-B770-C6AE2AB93E56}" type="pres">
      <dgm:prSet presAssocID="{4A3785B2-6E3F-4C8E-ADD0-F414F2C3FDB1}" presName="composite" presStyleCnt="0"/>
      <dgm:spPr/>
    </dgm:pt>
    <dgm:pt modelId="{FC8D19D0-98B6-4B5D-A845-AAF7FED72D88}" type="pres">
      <dgm:prSet presAssocID="{4A3785B2-6E3F-4C8E-ADD0-F414F2C3FDB1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42E4F29-E232-4680-8BBC-71D839AE722F}" type="pres">
      <dgm:prSet presAssocID="{4A3785B2-6E3F-4C8E-ADD0-F414F2C3FDB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EB1590D-4029-4CA5-A3A7-BDA913ABB319}" type="presOf" srcId="{BBAF6B9E-5459-434E-B090-942385F81086}" destId="{E42E4F29-E232-4680-8BBC-71D839AE722F}" srcOrd="0" destOrd="4" presId="urn:microsoft.com/office/officeart/2005/8/layout/hList1"/>
    <dgm:cxn modelId="{84468F0F-D397-40B2-B1CE-E11B8CCE68B2}" type="presOf" srcId="{C8FE9A32-244E-4E47-806F-90EC14955C95}" destId="{340286D4-A429-4F55-B245-D90D1BC15A0E}" srcOrd="0" destOrd="3" presId="urn:microsoft.com/office/officeart/2005/8/layout/hList1"/>
    <dgm:cxn modelId="{25501C2A-EF7B-4029-B9CE-1B87217C3682}" type="presOf" srcId="{B81EB679-193F-4072-BDD7-939A20ABE7DA}" destId="{E42E4F29-E232-4680-8BBC-71D839AE722F}" srcOrd="0" destOrd="2" presId="urn:microsoft.com/office/officeart/2005/8/layout/hList1"/>
    <dgm:cxn modelId="{E7782533-BA79-48E5-ABA0-A27C9CC6447C}" srcId="{4A3785B2-6E3F-4C8E-ADD0-F414F2C3FDB1}" destId="{B81EB679-193F-4072-BDD7-939A20ABE7DA}" srcOrd="2" destOrd="0" parTransId="{17FF23F7-60AF-4642-A0BF-3161EB035973}" sibTransId="{DD94A819-CE63-460C-832E-957C036FC0C2}"/>
    <dgm:cxn modelId="{01329C34-1389-49DB-ADE6-D258AD0A747B}" type="presOf" srcId="{7918509C-2DD8-48B9-9F01-EBDEAE07602B}" destId="{340286D4-A429-4F55-B245-D90D1BC15A0E}" srcOrd="0" destOrd="1" presId="urn:microsoft.com/office/officeart/2005/8/layout/hList1"/>
    <dgm:cxn modelId="{C277D734-1544-4D0F-8877-108986853749}" srcId="{C71773AF-1036-4458-B7A1-7DB06999B701}" destId="{5510A914-3A45-47EE-A596-5D7EBFF8551C}" srcOrd="0" destOrd="0" parTransId="{3F4C578C-32F1-435C-9FE4-327AB41DB3B4}" sibTransId="{7891E74A-CCC2-4EA2-BBDA-350DF14C9937}"/>
    <dgm:cxn modelId="{9BACEC3B-034D-4E65-9482-E577C42AC123}" srcId="{5510A914-3A45-47EE-A596-5D7EBFF8551C}" destId="{362DB9F0-DF6C-4C6F-AD0C-944B8D3A0DE9}" srcOrd="4" destOrd="0" parTransId="{72B4B3D2-21BD-4682-B495-756739FD9756}" sibTransId="{936F3421-C7B5-4E1E-8408-6B4F5806B1BE}"/>
    <dgm:cxn modelId="{5E49C13D-068B-44B4-A317-7FE02823C978}" type="presOf" srcId="{4A3785B2-6E3F-4C8E-ADD0-F414F2C3FDB1}" destId="{FC8D19D0-98B6-4B5D-A845-AAF7FED72D88}" srcOrd="0" destOrd="0" presId="urn:microsoft.com/office/officeart/2005/8/layout/hList1"/>
    <dgm:cxn modelId="{67351B5E-BA18-4B47-9BC6-288402AE6F26}" srcId="{5510A914-3A45-47EE-A596-5D7EBFF8551C}" destId="{C8FE9A32-244E-4E47-806F-90EC14955C95}" srcOrd="3" destOrd="0" parTransId="{B540DE33-AD36-4DE7-A419-3A3F778AFC55}" sibTransId="{A2E98209-9712-431A-BEAF-F2BA1416B961}"/>
    <dgm:cxn modelId="{254F956D-581A-4547-A0D6-EFF62F7F3224}" type="presOf" srcId="{ECBFE018-6C48-47B1-A3BD-F75BD74E6D21}" destId="{340286D4-A429-4F55-B245-D90D1BC15A0E}" srcOrd="0" destOrd="5" presId="urn:microsoft.com/office/officeart/2005/8/layout/hList1"/>
    <dgm:cxn modelId="{406B9E50-08A8-4BDD-8B24-3D3AD30BB534}" type="presOf" srcId="{A03754D7-847D-4A63-9DAB-73E39EAB170F}" destId="{340286D4-A429-4F55-B245-D90D1BC15A0E}" srcOrd="0" destOrd="0" presId="urn:microsoft.com/office/officeart/2005/8/layout/hList1"/>
    <dgm:cxn modelId="{A4012056-CBFE-4BE5-B266-08E2F36AA029}" type="presOf" srcId="{67BC6319-6961-40E6-B7C5-28D7DB429AB1}" destId="{340286D4-A429-4F55-B245-D90D1BC15A0E}" srcOrd="0" destOrd="6" presId="urn:microsoft.com/office/officeart/2005/8/layout/hList1"/>
    <dgm:cxn modelId="{8999DE76-5ED6-49FD-BBD2-26378A38735D}" srcId="{5510A914-3A45-47EE-A596-5D7EBFF8551C}" destId="{A03754D7-847D-4A63-9DAB-73E39EAB170F}" srcOrd="0" destOrd="0" parTransId="{7712D75E-D89C-459E-8FA1-428A0591E1EE}" sibTransId="{E0FC55AB-EA86-40FC-84CC-A9D45C18C60B}"/>
    <dgm:cxn modelId="{67771C7E-068C-4FD6-9FD7-567809E2F83F}" srcId="{5510A914-3A45-47EE-A596-5D7EBFF8551C}" destId="{ECBFE018-6C48-47B1-A3BD-F75BD74E6D21}" srcOrd="5" destOrd="0" parTransId="{E435FFB6-0109-4344-8ADC-A6EFD4664791}" sibTransId="{E76B4BA6-C86F-4771-AF22-96C34C8891EC}"/>
    <dgm:cxn modelId="{96302F8A-C1E3-4FAD-B98F-7D91DA8CDF06}" type="presOf" srcId="{F4CCBF69-D6DC-462C-9FDB-3630BD7EF732}" destId="{E42E4F29-E232-4680-8BBC-71D839AE722F}" srcOrd="0" destOrd="3" presId="urn:microsoft.com/office/officeart/2005/8/layout/hList1"/>
    <dgm:cxn modelId="{A612998A-8B34-40E2-8BB7-42E5538D917D}" srcId="{4A3785B2-6E3F-4C8E-ADD0-F414F2C3FDB1}" destId="{FBA972BB-9B23-44A2-9C1D-563D9006AFB2}" srcOrd="1" destOrd="0" parTransId="{5C7CEB43-7ABE-4355-B5E0-2C80DC656CBF}" sibTransId="{61864B9F-3C77-4789-8279-DD6D34631A3D}"/>
    <dgm:cxn modelId="{6C769B8A-C66B-4DAF-92B8-1E0DB4158750}" type="presOf" srcId="{362DB9F0-DF6C-4C6F-AD0C-944B8D3A0DE9}" destId="{340286D4-A429-4F55-B245-D90D1BC15A0E}" srcOrd="0" destOrd="4" presId="urn:microsoft.com/office/officeart/2005/8/layout/hList1"/>
    <dgm:cxn modelId="{2CCE298E-E2A9-4311-B6B9-A6ECA97CBF5D}" srcId="{4A3785B2-6E3F-4C8E-ADD0-F414F2C3FDB1}" destId="{BBAF6B9E-5459-434E-B090-942385F81086}" srcOrd="4" destOrd="0" parTransId="{71A53306-6D82-4009-A93C-DC4A74FEE430}" sibTransId="{7BE52EF2-A0A2-452C-B831-A644B8F6C8A6}"/>
    <dgm:cxn modelId="{289E4993-27E5-4DEA-8F53-F5FF86BD9813}" type="presOf" srcId="{C71773AF-1036-4458-B7A1-7DB06999B701}" destId="{4E36D581-F782-4C50-868B-2A16F51A0731}" srcOrd="0" destOrd="0" presId="urn:microsoft.com/office/officeart/2005/8/layout/hList1"/>
    <dgm:cxn modelId="{E38E6D97-9A5D-464B-BEB7-5B47F319E46D}" type="presOf" srcId="{5510A914-3A45-47EE-A596-5D7EBFF8551C}" destId="{18ED78ED-26DB-4F04-AFC6-813B6525C530}" srcOrd="0" destOrd="0" presId="urn:microsoft.com/office/officeart/2005/8/layout/hList1"/>
    <dgm:cxn modelId="{75E8D09E-CD08-4663-85FD-586F76CAD503}" srcId="{C71773AF-1036-4458-B7A1-7DB06999B701}" destId="{4A3785B2-6E3F-4C8E-ADD0-F414F2C3FDB1}" srcOrd="1" destOrd="0" parTransId="{8A3266A9-3D18-4E6A-B5FD-C2A7B1D68F12}" sibTransId="{835956B9-B7CA-4AAA-9019-1B016AF11F01}"/>
    <dgm:cxn modelId="{E4CAEAAE-B687-42BD-8E80-2751BFD62D65}" srcId="{5510A914-3A45-47EE-A596-5D7EBFF8551C}" destId="{7918509C-2DD8-48B9-9F01-EBDEAE07602B}" srcOrd="1" destOrd="0" parTransId="{20FA9B2F-7E10-4FFD-AD07-81A16DCE1E23}" sibTransId="{317D93B6-6FD3-479C-B583-CEEE812D67E7}"/>
    <dgm:cxn modelId="{CB7BA4BB-8DCF-4C8F-994A-1520D0E37EAA}" srcId="{5510A914-3A45-47EE-A596-5D7EBFF8551C}" destId="{67BC6319-6961-40E6-B7C5-28D7DB429AB1}" srcOrd="6" destOrd="0" parTransId="{565E7E06-319B-469F-ABEA-7D62688953AC}" sibTransId="{2070748A-AD19-46A7-88ED-663031A3FFCB}"/>
    <dgm:cxn modelId="{CED7B1C4-9055-4EAA-8FB1-2B424B2FE315}" srcId="{4A3785B2-6E3F-4C8E-ADD0-F414F2C3FDB1}" destId="{60F40B2F-F6E1-4DC1-ABC0-61667F333A04}" srcOrd="0" destOrd="0" parTransId="{D12E4E68-CFE3-4FA1-BF3D-676FD9BC666B}" sibTransId="{47EBB8F1-312F-44A3-91BF-9C614A17F657}"/>
    <dgm:cxn modelId="{8BA8F8D3-14D8-4329-8F5C-596631CDBA32}" srcId="{5510A914-3A45-47EE-A596-5D7EBFF8551C}" destId="{BF7788AF-23FE-4FB3-8E1F-58FCED58F83D}" srcOrd="2" destOrd="0" parTransId="{B48E05C6-6CE8-4E52-B50A-A7C533BDE531}" sibTransId="{BFD11896-A9E9-4EC7-A060-FEC1A074C6CC}"/>
    <dgm:cxn modelId="{58C11CDA-1234-4130-8CAB-78EA285CEAEE}" type="presOf" srcId="{60F40B2F-F6E1-4DC1-ABC0-61667F333A04}" destId="{E42E4F29-E232-4680-8BBC-71D839AE722F}" srcOrd="0" destOrd="0" presId="urn:microsoft.com/office/officeart/2005/8/layout/hList1"/>
    <dgm:cxn modelId="{27E437DD-CE9C-4CAF-914F-F378DA67B18C}" type="presOf" srcId="{BF7788AF-23FE-4FB3-8E1F-58FCED58F83D}" destId="{340286D4-A429-4F55-B245-D90D1BC15A0E}" srcOrd="0" destOrd="2" presId="urn:microsoft.com/office/officeart/2005/8/layout/hList1"/>
    <dgm:cxn modelId="{D61919EB-EF67-43C5-9CBE-306AFBFCB507}" type="presOf" srcId="{FBA972BB-9B23-44A2-9C1D-563D9006AFB2}" destId="{E42E4F29-E232-4680-8BBC-71D839AE722F}" srcOrd="0" destOrd="1" presId="urn:microsoft.com/office/officeart/2005/8/layout/hList1"/>
    <dgm:cxn modelId="{A7FBA7EE-E765-4D5E-A03E-9AECEC93AB9D}" srcId="{4A3785B2-6E3F-4C8E-ADD0-F414F2C3FDB1}" destId="{F4CCBF69-D6DC-462C-9FDB-3630BD7EF732}" srcOrd="3" destOrd="0" parTransId="{01E6A15A-852A-4606-BCED-D27C8444C609}" sibTransId="{8D2B012E-8728-4E68-990A-9B3F5CA487EA}"/>
    <dgm:cxn modelId="{0D04F16B-3706-48CF-BB6E-E6CC824C7FB3}" type="presParOf" srcId="{4E36D581-F782-4C50-868B-2A16F51A0731}" destId="{6589FA32-5BB1-4A36-A27F-9461AAC824CB}" srcOrd="0" destOrd="0" presId="urn:microsoft.com/office/officeart/2005/8/layout/hList1"/>
    <dgm:cxn modelId="{DAA0DEFA-A190-4EDB-9FA3-C5A0A822C582}" type="presParOf" srcId="{6589FA32-5BB1-4A36-A27F-9461AAC824CB}" destId="{18ED78ED-26DB-4F04-AFC6-813B6525C530}" srcOrd="0" destOrd="0" presId="urn:microsoft.com/office/officeart/2005/8/layout/hList1"/>
    <dgm:cxn modelId="{3CECD303-C37E-4B3B-8314-5E555BF9CA8E}" type="presParOf" srcId="{6589FA32-5BB1-4A36-A27F-9461AAC824CB}" destId="{340286D4-A429-4F55-B245-D90D1BC15A0E}" srcOrd="1" destOrd="0" presId="urn:microsoft.com/office/officeart/2005/8/layout/hList1"/>
    <dgm:cxn modelId="{AE6FA457-9356-4689-9A05-661F473918DD}" type="presParOf" srcId="{4E36D581-F782-4C50-868B-2A16F51A0731}" destId="{6A4B7E8E-1BB6-4CEE-8F05-761C1701BBB1}" srcOrd="1" destOrd="0" presId="urn:microsoft.com/office/officeart/2005/8/layout/hList1"/>
    <dgm:cxn modelId="{C006B2B3-441C-4409-B4E9-6A134F8B1785}" type="presParOf" srcId="{4E36D581-F782-4C50-868B-2A16F51A0731}" destId="{70268F3A-66D3-436E-B770-C6AE2AB93E56}" srcOrd="2" destOrd="0" presId="urn:microsoft.com/office/officeart/2005/8/layout/hList1"/>
    <dgm:cxn modelId="{B9565908-05F7-4B42-8111-2671EE5E3B9E}" type="presParOf" srcId="{70268F3A-66D3-436E-B770-C6AE2AB93E56}" destId="{FC8D19D0-98B6-4B5D-A845-AAF7FED72D88}" srcOrd="0" destOrd="0" presId="urn:microsoft.com/office/officeart/2005/8/layout/hList1"/>
    <dgm:cxn modelId="{993C1378-A7EA-4AC5-A70B-76DCFFF325F4}" type="presParOf" srcId="{70268F3A-66D3-436E-B770-C6AE2AB93E56}" destId="{E42E4F29-E232-4680-8BBC-71D839AE722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5AB533-0587-4961-A0FB-E3F10B7B73F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8AC8BC3-AD37-4D97-90E6-A7CD404342D1}">
      <dgm:prSet phldrT="[Text]" custT="1"/>
      <dgm:spPr/>
      <dgm:t>
        <a:bodyPr/>
        <a:lstStyle/>
        <a:p>
          <a:r>
            <a:rPr lang="en-GB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Extend Training Duration</a:t>
          </a:r>
          <a:endParaRPr lang="en-US" sz="2000" dirty="0">
            <a:solidFill>
              <a:schemeClr val="tx1"/>
            </a:solidFill>
          </a:endParaRPr>
        </a:p>
      </dgm:t>
    </dgm:pt>
    <dgm:pt modelId="{99C2AC07-5141-4A16-A843-052138CD1AC0}" type="parTrans" cxnId="{204C32E7-6CD7-4847-A9CF-49039EFA6286}">
      <dgm:prSet/>
      <dgm:spPr/>
      <dgm:t>
        <a:bodyPr/>
        <a:lstStyle/>
        <a:p>
          <a:endParaRPr lang="en-US"/>
        </a:p>
      </dgm:t>
    </dgm:pt>
    <dgm:pt modelId="{6B715B13-8C19-4C53-AEB8-C558002B4120}" type="sibTrans" cxnId="{204C32E7-6CD7-4847-A9CF-49039EFA6286}">
      <dgm:prSet/>
      <dgm:spPr/>
      <dgm:t>
        <a:bodyPr/>
        <a:lstStyle/>
        <a:p>
          <a:endParaRPr lang="en-US"/>
        </a:p>
      </dgm:t>
    </dgm:pt>
    <dgm:pt modelId="{B3D481AC-E7C1-46B4-8746-324D4660EA65}">
      <dgm:prSet custT="1"/>
      <dgm:spPr/>
      <dgm:t>
        <a:bodyPr/>
        <a:lstStyle/>
        <a:p>
          <a:r>
            <a:rPr lang="en-GB" sz="200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Implement Follow-Up Sessions</a:t>
          </a:r>
          <a:endParaRPr lang="en-US" sz="2000" dirty="0">
            <a:solidFill>
              <a:schemeClr val="tx1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6A15FA5C-3109-4AAC-A9F0-3F32359B1C20}" type="parTrans" cxnId="{128D077E-A7DB-4672-99D3-DD196F04B51B}">
      <dgm:prSet/>
      <dgm:spPr/>
      <dgm:t>
        <a:bodyPr/>
        <a:lstStyle/>
        <a:p>
          <a:endParaRPr lang="en-US"/>
        </a:p>
      </dgm:t>
    </dgm:pt>
    <dgm:pt modelId="{562A4FCA-F4C4-4C95-8680-383995359354}" type="sibTrans" cxnId="{128D077E-A7DB-4672-99D3-DD196F04B51B}">
      <dgm:prSet/>
      <dgm:spPr/>
      <dgm:t>
        <a:bodyPr/>
        <a:lstStyle/>
        <a:p>
          <a:endParaRPr lang="en-US"/>
        </a:p>
      </dgm:t>
    </dgm:pt>
    <dgm:pt modelId="{65E53737-E56F-43C0-A888-12DB091F20E7}">
      <dgm:prSet custT="1"/>
      <dgm:spPr/>
      <dgm:t>
        <a:bodyPr/>
        <a:lstStyle/>
        <a:p>
          <a:r>
            <a:rPr lang="en-GB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Enhance Evaluation and Feedback Mechanisms</a:t>
          </a:r>
          <a:endParaRPr lang="en-US" sz="2000" dirty="0">
            <a:solidFill>
              <a:schemeClr val="tx1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337AC516-A6F8-4117-AC13-4FE65672300D}" type="parTrans" cxnId="{DC04991D-0F7E-4768-B4DE-E7D826809E4E}">
      <dgm:prSet/>
      <dgm:spPr/>
      <dgm:t>
        <a:bodyPr/>
        <a:lstStyle/>
        <a:p>
          <a:endParaRPr lang="en-US"/>
        </a:p>
      </dgm:t>
    </dgm:pt>
    <dgm:pt modelId="{2494EB8E-52DC-4B65-A5A4-3E8B66BD3F18}" type="sibTrans" cxnId="{DC04991D-0F7E-4768-B4DE-E7D826809E4E}">
      <dgm:prSet/>
      <dgm:spPr/>
      <dgm:t>
        <a:bodyPr/>
        <a:lstStyle/>
        <a:p>
          <a:endParaRPr lang="en-US"/>
        </a:p>
      </dgm:t>
    </dgm:pt>
    <dgm:pt modelId="{18AF79D8-7645-4A34-B1D6-2B59E297AE08}">
      <dgm:prSet custT="1"/>
      <dgm:spPr/>
      <dgm:t>
        <a:bodyPr/>
        <a:lstStyle/>
        <a:p>
          <a:r>
            <a:rPr lang="en-GB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Foster Retention and Application</a:t>
          </a:r>
          <a:endParaRPr lang="en-US" sz="2000" dirty="0">
            <a:solidFill>
              <a:schemeClr val="tx1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8BE32FFA-68E5-47A1-A1B3-6C6D11A6B194}" type="parTrans" cxnId="{CB07DE84-DAC8-49F1-B54F-AD3C9109B9DB}">
      <dgm:prSet/>
      <dgm:spPr/>
      <dgm:t>
        <a:bodyPr/>
        <a:lstStyle/>
        <a:p>
          <a:endParaRPr lang="en-US"/>
        </a:p>
      </dgm:t>
    </dgm:pt>
    <dgm:pt modelId="{D78378EC-A9A6-4C8D-A640-2B9D106B8012}" type="sibTrans" cxnId="{CB07DE84-DAC8-49F1-B54F-AD3C9109B9DB}">
      <dgm:prSet/>
      <dgm:spPr/>
      <dgm:t>
        <a:bodyPr/>
        <a:lstStyle/>
        <a:p>
          <a:endParaRPr lang="en-US"/>
        </a:p>
      </dgm:t>
    </dgm:pt>
    <dgm:pt modelId="{9620C03A-A7F4-47C2-A6E6-0ADF6FE06F21}">
      <dgm:prSet custT="1"/>
      <dgm:spPr/>
      <dgm:t>
        <a:bodyPr/>
        <a:lstStyle/>
        <a:p>
          <a:r>
            <a:rPr lang="en-GB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Offer Ongoing Support</a:t>
          </a:r>
          <a:endParaRPr lang="en-US" sz="2000" dirty="0">
            <a:solidFill>
              <a:schemeClr val="tx1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C0AC6616-47A5-473F-A9BB-A4A0978F7458}" type="parTrans" cxnId="{988E16DC-BC02-48BE-8C89-9CCEC329B4E9}">
      <dgm:prSet/>
      <dgm:spPr/>
      <dgm:t>
        <a:bodyPr/>
        <a:lstStyle/>
        <a:p>
          <a:endParaRPr lang="en-US"/>
        </a:p>
      </dgm:t>
    </dgm:pt>
    <dgm:pt modelId="{05C5DBE3-E630-478E-9C6F-5E976B2AFE27}" type="sibTrans" cxnId="{988E16DC-BC02-48BE-8C89-9CCEC329B4E9}">
      <dgm:prSet/>
      <dgm:spPr/>
      <dgm:t>
        <a:bodyPr/>
        <a:lstStyle/>
        <a:p>
          <a:endParaRPr lang="en-US"/>
        </a:p>
      </dgm:t>
    </dgm:pt>
    <dgm:pt modelId="{572C4AB5-334E-4ACC-85EA-27DEA5B05D22}">
      <dgm:prSet custT="1"/>
      <dgm:spPr/>
      <dgm:t>
        <a:bodyPr/>
        <a:lstStyle/>
        <a:p>
          <a:r>
            <a:rPr lang="en-GB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Improve Interactive Elements</a:t>
          </a:r>
          <a:endParaRPr lang="en-US" sz="2000" dirty="0">
            <a:solidFill>
              <a:schemeClr val="tx1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DD329EBC-1703-4766-AEC4-3C65EE1A9CC2}" type="parTrans" cxnId="{5580D484-905F-412D-8C8E-1E45282669B5}">
      <dgm:prSet/>
      <dgm:spPr/>
      <dgm:t>
        <a:bodyPr/>
        <a:lstStyle/>
        <a:p>
          <a:endParaRPr lang="en-US"/>
        </a:p>
      </dgm:t>
    </dgm:pt>
    <dgm:pt modelId="{BEECAC8B-B187-4E7C-A785-C45CA8CE13B4}" type="sibTrans" cxnId="{5580D484-905F-412D-8C8E-1E45282669B5}">
      <dgm:prSet/>
      <dgm:spPr/>
      <dgm:t>
        <a:bodyPr/>
        <a:lstStyle/>
        <a:p>
          <a:endParaRPr lang="en-US"/>
        </a:p>
      </dgm:t>
    </dgm:pt>
    <dgm:pt modelId="{E4AEC828-006B-4D3C-A89A-2D3A6260FFA4}">
      <dgm:prSet custT="1"/>
      <dgm:spPr/>
      <dgm:t>
        <a:bodyPr/>
        <a:lstStyle/>
        <a:p>
          <a:r>
            <a:rPr lang="en-GB" sz="200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Customise Content</a:t>
          </a:r>
          <a:endParaRPr lang="en-US" sz="2000" dirty="0">
            <a:solidFill>
              <a:schemeClr val="tx1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8FC9F5E1-F44C-443B-9A1C-C75690A8C97A}" type="parTrans" cxnId="{51360126-9F64-4F00-BF71-0319D35B4387}">
      <dgm:prSet/>
      <dgm:spPr/>
      <dgm:t>
        <a:bodyPr/>
        <a:lstStyle/>
        <a:p>
          <a:endParaRPr lang="en-US"/>
        </a:p>
      </dgm:t>
    </dgm:pt>
    <dgm:pt modelId="{89C02D65-FAB9-4A61-9874-FB8E198E4F39}" type="sibTrans" cxnId="{51360126-9F64-4F00-BF71-0319D35B4387}">
      <dgm:prSet/>
      <dgm:spPr/>
      <dgm:t>
        <a:bodyPr/>
        <a:lstStyle/>
        <a:p>
          <a:endParaRPr lang="en-US"/>
        </a:p>
      </dgm:t>
    </dgm:pt>
    <dgm:pt modelId="{B8F04E88-D636-4C34-BF00-4E2A62C6F551}">
      <dgm:prSet custT="1"/>
      <dgm:spPr/>
      <dgm:t>
        <a:bodyPr/>
        <a:lstStyle/>
        <a:p>
          <a:r>
            <a:rPr lang="en-GB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Provide Personalized Feedback</a:t>
          </a:r>
          <a:endParaRPr lang="en-US" sz="2000" dirty="0">
            <a:solidFill>
              <a:schemeClr val="tx1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32987AF0-CB22-4D20-9E4E-1B442D14F6AA}" type="parTrans" cxnId="{88CC070C-2971-4AD9-9C7F-CA0D564FAFA9}">
      <dgm:prSet/>
      <dgm:spPr/>
      <dgm:t>
        <a:bodyPr/>
        <a:lstStyle/>
        <a:p>
          <a:endParaRPr lang="en-US"/>
        </a:p>
      </dgm:t>
    </dgm:pt>
    <dgm:pt modelId="{38920A31-E6ED-4BBB-B310-DCE48D296505}" type="sibTrans" cxnId="{88CC070C-2971-4AD9-9C7F-CA0D564FAFA9}">
      <dgm:prSet/>
      <dgm:spPr/>
      <dgm:t>
        <a:bodyPr/>
        <a:lstStyle/>
        <a:p>
          <a:endParaRPr lang="en-US"/>
        </a:p>
      </dgm:t>
    </dgm:pt>
    <dgm:pt modelId="{A62C0B9D-DE40-4B98-8EFA-01A7FFC20622}">
      <dgm:prSet custT="1"/>
      <dgm:spPr/>
      <dgm:t>
        <a:bodyPr/>
        <a:lstStyle/>
        <a:p>
          <a:r>
            <a:rPr lang="en-GB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Expert Facilitation</a:t>
          </a:r>
          <a:endParaRPr lang="en-US" sz="2000" dirty="0">
            <a:solidFill>
              <a:schemeClr val="tx1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87158007-7D52-4197-9578-E428640A60B2}" type="parTrans" cxnId="{19F3F765-20A7-4B78-BA28-05071BCCC4B5}">
      <dgm:prSet/>
      <dgm:spPr/>
      <dgm:t>
        <a:bodyPr/>
        <a:lstStyle/>
        <a:p>
          <a:endParaRPr lang="en-US"/>
        </a:p>
      </dgm:t>
    </dgm:pt>
    <dgm:pt modelId="{0EEE1F13-B9F6-40FC-A722-E8EDD8038641}" type="sibTrans" cxnId="{19F3F765-20A7-4B78-BA28-05071BCCC4B5}">
      <dgm:prSet/>
      <dgm:spPr/>
      <dgm:t>
        <a:bodyPr/>
        <a:lstStyle/>
        <a:p>
          <a:endParaRPr lang="en-US"/>
        </a:p>
      </dgm:t>
    </dgm:pt>
    <dgm:pt modelId="{75559BFB-0366-4DCD-B98F-B32C119858DB}" type="pres">
      <dgm:prSet presAssocID="{995AB533-0587-4961-A0FB-E3F10B7B73FD}" presName="diagram" presStyleCnt="0">
        <dgm:presLayoutVars>
          <dgm:dir/>
          <dgm:resizeHandles val="exact"/>
        </dgm:presLayoutVars>
      </dgm:prSet>
      <dgm:spPr/>
    </dgm:pt>
    <dgm:pt modelId="{CBC2A876-F8AE-4E5B-BF27-093A9A0B0760}" type="pres">
      <dgm:prSet presAssocID="{58AC8BC3-AD37-4D97-90E6-A7CD404342D1}" presName="node" presStyleLbl="node1" presStyleIdx="0" presStyleCnt="9">
        <dgm:presLayoutVars>
          <dgm:bulletEnabled val="1"/>
        </dgm:presLayoutVars>
      </dgm:prSet>
      <dgm:spPr/>
    </dgm:pt>
    <dgm:pt modelId="{EE8EEFAC-E346-4D2F-8A8D-5F76833CE658}" type="pres">
      <dgm:prSet presAssocID="{6B715B13-8C19-4C53-AEB8-C558002B4120}" presName="sibTrans" presStyleCnt="0"/>
      <dgm:spPr/>
    </dgm:pt>
    <dgm:pt modelId="{4BAFFD8C-E8D6-4921-AF9C-DB4A57A5DBC4}" type="pres">
      <dgm:prSet presAssocID="{B3D481AC-E7C1-46B4-8746-324D4660EA65}" presName="node" presStyleLbl="node1" presStyleIdx="1" presStyleCnt="9">
        <dgm:presLayoutVars>
          <dgm:bulletEnabled val="1"/>
        </dgm:presLayoutVars>
      </dgm:prSet>
      <dgm:spPr/>
    </dgm:pt>
    <dgm:pt modelId="{DC74634A-F1AB-4CCA-BDE0-560B358B06DD}" type="pres">
      <dgm:prSet presAssocID="{562A4FCA-F4C4-4C95-8680-383995359354}" presName="sibTrans" presStyleCnt="0"/>
      <dgm:spPr/>
    </dgm:pt>
    <dgm:pt modelId="{29636AE2-7FEC-4EB5-A85F-003472A33DFC}" type="pres">
      <dgm:prSet presAssocID="{65E53737-E56F-43C0-A888-12DB091F20E7}" presName="node" presStyleLbl="node1" presStyleIdx="2" presStyleCnt="9">
        <dgm:presLayoutVars>
          <dgm:bulletEnabled val="1"/>
        </dgm:presLayoutVars>
      </dgm:prSet>
      <dgm:spPr/>
    </dgm:pt>
    <dgm:pt modelId="{279F0363-83FF-4DA4-9599-8882176F0EAE}" type="pres">
      <dgm:prSet presAssocID="{2494EB8E-52DC-4B65-A5A4-3E8B66BD3F18}" presName="sibTrans" presStyleCnt="0"/>
      <dgm:spPr/>
    </dgm:pt>
    <dgm:pt modelId="{3B1AFEC5-7F95-4304-B6BB-6FFB6DF5211F}" type="pres">
      <dgm:prSet presAssocID="{18AF79D8-7645-4A34-B1D6-2B59E297AE08}" presName="node" presStyleLbl="node1" presStyleIdx="3" presStyleCnt="9">
        <dgm:presLayoutVars>
          <dgm:bulletEnabled val="1"/>
        </dgm:presLayoutVars>
      </dgm:prSet>
      <dgm:spPr/>
    </dgm:pt>
    <dgm:pt modelId="{7C7ADD98-10E6-4087-B99F-605D46197003}" type="pres">
      <dgm:prSet presAssocID="{D78378EC-A9A6-4C8D-A640-2B9D106B8012}" presName="sibTrans" presStyleCnt="0"/>
      <dgm:spPr/>
    </dgm:pt>
    <dgm:pt modelId="{715BAA1B-9A63-4A67-983B-E10DBA030538}" type="pres">
      <dgm:prSet presAssocID="{9620C03A-A7F4-47C2-A6E6-0ADF6FE06F21}" presName="node" presStyleLbl="node1" presStyleIdx="4" presStyleCnt="9">
        <dgm:presLayoutVars>
          <dgm:bulletEnabled val="1"/>
        </dgm:presLayoutVars>
      </dgm:prSet>
      <dgm:spPr/>
    </dgm:pt>
    <dgm:pt modelId="{99281130-1ED1-499D-AACD-1E3156461E3B}" type="pres">
      <dgm:prSet presAssocID="{05C5DBE3-E630-478E-9C6F-5E976B2AFE27}" presName="sibTrans" presStyleCnt="0"/>
      <dgm:spPr/>
    </dgm:pt>
    <dgm:pt modelId="{21ED179A-7F05-4FD7-9842-A9166E0BC5E8}" type="pres">
      <dgm:prSet presAssocID="{572C4AB5-334E-4ACC-85EA-27DEA5B05D22}" presName="node" presStyleLbl="node1" presStyleIdx="5" presStyleCnt="9">
        <dgm:presLayoutVars>
          <dgm:bulletEnabled val="1"/>
        </dgm:presLayoutVars>
      </dgm:prSet>
      <dgm:spPr/>
    </dgm:pt>
    <dgm:pt modelId="{EF12D074-62CB-46F5-8293-944005EB016F}" type="pres">
      <dgm:prSet presAssocID="{BEECAC8B-B187-4E7C-A785-C45CA8CE13B4}" presName="sibTrans" presStyleCnt="0"/>
      <dgm:spPr/>
    </dgm:pt>
    <dgm:pt modelId="{3D77E8F6-0C08-4C5C-B2C7-EB4D8609A43F}" type="pres">
      <dgm:prSet presAssocID="{E4AEC828-006B-4D3C-A89A-2D3A6260FFA4}" presName="node" presStyleLbl="node1" presStyleIdx="6" presStyleCnt="9">
        <dgm:presLayoutVars>
          <dgm:bulletEnabled val="1"/>
        </dgm:presLayoutVars>
      </dgm:prSet>
      <dgm:spPr/>
    </dgm:pt>
    <dgm:pt modelId="{314F5E27-14DC-4C15-8F3A-FE849DF91288}" type="pres">
      <dgm:prSet presAssocID="{89C02D65-FAB9-4A61-9874-FB8E198E4F39}" presName="sibTrans" presStyleCnt="0"/>
      <dgm:spPr/>
    </dgm:pt>
    <dgm:pt modelId="{DA10B696-0A06-483F-A57F-CCB14260DAFA}" type="pres">
      <dgm:prSet presAssocID="{B8F04E88-D636-4C34-BF00-4E2A62C6F551}" presName="node" presStyleLbl="node1" presStyleIdx="7" presStyleCnt="9">
        <dgm:presLayoutVars>
          <dgm:bulletEnabled val="1"/>
        </dgm:presLayoutVars>
      </dgm:prSet>
      <dgm:spPr/>
    </dgm:pt>
    <dgm:pt modelId="{597A277D-C060-440E-B8C6-CD86F3360B78}" type="pres">
      <dgm:prSet presAssocID="{38920A31-E6ED-4BBB-B310-DCE48D296505}" presName="sibTrans" presStyleCnt="0"/>
      <dgm:spPr/>
    </dgm:pt>
    <dgm:pt modelId="{3879D934-223B-4C5D-BCF7-31ABBB71F530}" type="pres">
      <dgm:prSet presAssocID="{A62C0B9D-DE40-4B98-8EFA-01A7FFC20622}" presName="node" presStyleLbl="node1" presStyleIdx="8" presStyleCnt="9">
        <dgm:presLayoutVars>
          <dgm:bulletEnabled val="1"/>
        </dgm:presLayoutVars>
      </dgm:prSet>
      <dgm:spPr/>
    </dgm:pt>
  </dgm:ptLst>
  <dgm:cxnLst>
    <dgm:cxn modelId="{6C2A810B-D21F-4D34-AD34-DE6E956BE975}" type="presOf" srcId="{9620C03A-A7F4-47C2-A6E6-0ADF6FE06F21}" destId="{715BAA1B-9A63-4A67-983B-E10DBA030538}" srcOrd="0" destOrd="0" presId="urn:microsoft.com/office/officeart/2005/8/layout/default"/>
    <dgm:cxn modelId="{88CC070C-2971-4AD9-9C7F-CA0D564FAFA9}" srcId="{995AB533-0587-4961-A0FB-E3F10B7B73FD}" destId="{B8F04E88-D636-4C34-BF00-4E2A62C6F551}" srcOrd="7" destOrd="0" parTransId="{32987AF0-CB22-4D20-9E4E-1B442D14F6AA}" sibTransId="{38920A31-E6ED-4BBB-B310-DCE48D296505}"/>
    <dgm:cxn modelId="{E3D3BA19-11D9-4616-9ECD-B5AF01A4EBC7}" type="presOf" srcId="{B8F04E88-D636-4C34-BF00-4E2A62C6F551}" destId="{DA10B696-0A06-483F-A57F-CCB14260DAFA}" srcOrd="0" destOrd="0" presId="urn:microsoft.com/office/officeart/2005/8/layout/default"/>
    <dgm:cxn modelId="{DC04991D-0F7E-4768-B4DE-E7D826809E4E}" srcId="{995AB533-0587-4961-A0FB-E3F10B7B73FD}" destId="{65E53737-E56F-43C0-A888-12DB091F20E7}" srcOrd="2" destOrd="0" parTransId="{337AC516-A6F8-4117-AC13-4FE65672300D}" sibTransId="{2494EB8E-52DC-4B65-A5A4-3E8B66BD3F18}"/>
    <dgm:cxn modelId="{9C71B721-6175-445D-8B7F-737E22202F5E}" type="presOf" srcId="{995AB533-0587-4961-A0FB-E3F10B7B73FD}" destId="{75559BFB-0366-4DCD-B98F-B32C119858DB}" srcOrd="0" destOrd="0" presId="urn:microsoft.com/office/officeart/2005/8/layout/default"/>
    <dgm:cxn modelId="{51360126-9F64-4F00-BF71-0319D35B4387}" srcId="{995AB533-0587-4961-A0FB-E3F10B7B73FD}" destId="{E4AEC828-006B-4D3C-A89A-2D3A6260FFA4}" srcOrd="6" destOrd="0" parTransId="{8FC9F5E1-F44C-443B-9A1C-C75690A8C97A}" sibTransId="{89C02D65-FAB9-4A61-9874-FB8E198E4F39}"/>
    <dgm:cxn modelId="{5D14FB31-1786-4A14-B54F-5714D3934537}" type="presOf" srcId="{A62C0B9D-DE40-4B98-8EFA-01A7FFC20622}" destId="{3879D934-223B-4C5D-BCF7-31ABBB71F530}" srcOrd="0" destOrd="0" presId="urn:microsoft.com/office/officeart/2005/8/layout/default"/>
    <dgm:cxn modelId="{CEC6B836-7CC8-425B-90A9-AD23BCCB6D83}" type="presOf" srcId="{572C4AB5-334E-4ACC-85EA-27DEA5B05D22}" destId="{21ED179A-7F05-4FD7-9842-A9166E0BC5E8}" srcOrd="0" destOrd="0" presId="urn:microsoft.com/office/officeart/2005/8/layout/default"/>
    <dgm:cxn modelId="{5EDA123A-68F0-43DC-A9ED-2BDD480576B0}" type="presOf" srcId="{E4AEC828-006B-4D3C-A89A-2D3A6260FFA4}" destId="{3D77E8F6-0C08-4C5C-B2C7-EB4D8609A43F}" srcOrd="0" destOrd="0" presId="urn:microsoft.com/office/officeart/2005/8/layout/default"/>
    <dgm:cxn modelId="{19F3F765-20A7-4B78-BA28-05071BCCC4B5}" srcId="{995AB533-0587-4961-A0FB-E3F10B7B73FD}" destId="{A62C0B9D-DE40-4B98-8EFA-01A7FFC20622}" srcOrd="8" destOrd="0" parTransId="{87158007-7D52-4197-9578-E428640A60B2}" sibTransId="{0EEE1F13-B9F6-40FC-A722-E8EDD8038641}"/>
    <dgm:cxn modelId="{7DCA8F6A-8762-49B3-B793-2A94FE6A91F3}" type="presOf" srcId="{18AF79D8-7645-4A34-B1D6-2B59E297AE08}" destId="{3B1AFEC5-7F95-4304-B6BB-6FFB6DF5211F}" srcOrd="0" destOrd="0" presId="urn:microsoft.com/office/officeart/2005/8/layout/default"/>
    <dgm:cxn modelId="{F904E27D-CD20-4021-BFC9-3F9DFE19D0B1}" type="presOf" srcId="{B3D481AC-E7C1-46B4-8746-324D4660EA65}" destId="{4BAFFD8C-E8D6-4921-AF9C-DB4A57A5DBC4}" srcOrd="0" destOrd="0" presId="urn:microsoft.com/office/officeart/2005/8/layout/default"/>
    <dgm:cxn modelId="{128D077E-A7DB-4672-99D3-DD196F04B51B}" srcId="{995AB533-0587-4961-A0FB-E3F10B7B73FD}" destId="{B3D481AC-E7C1-46B4-8746-324D4660EA65}" srcOrd="1" destOrd="0" parTransId="{6A15FA5C-3109-4AAC-A9F0-3F32359B1C20}" sibTransId="{562A4FCA-F4C4-4C95-8680-383995359354}"/>
    <dgm:cxn modelId="{5580D484-905F-412D-8C8E-1E45282669B5}" srcId="{995AB533-0587-4961-A0FB-E3F10B7B73FD}" destId="{572C4AB5-334E-4ACC-85EA-27DEA5B05D22}" srcOrd="5" destOrd="0" parTransId="{DD329EBC-1703-4766-AEC4-3C65EE1A9CC2}" sibTransId="{BEECAC8B-B187-4E7C-A785-C45CA8CE13B4}"/>
    <dgm:cxn modelId="{CB07DE84-DAC8-49F1-B54F-AD3C9109B9DB}" srcId="{995AB533-0587-4961-A0FB-E3F10B7B73FD}" destId="{18AF79D8-7645-4A34-B1D6-2B59E297AE08}" srcOrd="3" destOrd="0" parTransId="{8BE32FFA-68E5-47A1-A1B3-6C6D11A6B194}" sibTransId="{D78378EC-A9A6-4C8D-A640-2B9D106B8012}"/>
    <dgm:cxn modelId="{3736EEBB-1E60-49A8-8B85-03030D93C9CE}" type="presOf" srcId="{58AC8BC3-AD37-4D97-90E6-A7CD404342D1}" destId="{CBC2A876-F8AE-4E5B-BF27-093A9A0B0760}" srcOrd="0" destOrd="0" presId="urn:microsoft.com/office/officeart/2005/8/layout/default"/>
    <dgm:cxn modelId="{988E16DC-BC02-48BE-8C89-9CCEC329B4E9}" srcId="{995AB533-0587-4961-A0FB-E3F10B7B73FD}" destId="{9620C03A-A7F4-47C2-A6E6-0ADF6FE06F21}" srcOrd="4" destOrd="0" parTransId="{C0AC6616-47A5-473F-A9BB-A4A0978F7458}" sibTransId="{05C5DBE3-E630-478E-9C6F-5E976B2AFE27}"/>
    <dgm:cxn modelId="{ABE10EDD-DD4C-4DDA-8086-F635E5E7E5E6}" type="presOf" srcId="{65E53737-E56F-43C0-A888-12DB091F20E7}" destId="{29636AE2-7FEC-4EB5-A85F-003472A33DFC}" srcOrd="0" destOrd="0" presId="urn:microsoft.com/office/officeart/2005/8/layout/default"/>
    <dgm:cxn modelId="{204C32E7-6CD7-4847-A9CF-49039EFA6286}" srcId="{995AB533-0587-4961-A0FB-E3F10B7B73FD}" destId="{58AC8BC3-AD37-4D97-90E6-A7CD404342D1}" srcOrd="0" destOrd="0" parTransId="{99C2AC07-5141-4A16-A843-052138CD1AC0}" sibTransId="{6B715B13-8C19-4C53-AEB8-C558002B4120}"/>
    <dgm:cxn modelId="{5D042BCB-F087-4E7E-8291-12BFB1B81A16}" type="presParOf" srcId="{75559BFB-0366-4DCD-B98F-B32C119858DB}" destId="{CBC2A876-F8AE-4E5B-BF27-093A9A0B0760}" srcOrd="0" destOrd="0" presId="urn:microsoft.com/office/officeart/2005/8/layout/default"/>
    <dgm:cxn modelId="{915CD527-8B3F-472D-806A-9A5B15E41027}" type="presParOf" srcId="{75559BFB-0366-4DCD-B98F-B32C119858DB}" destId="{EE8EEFAC-E346-4D2F-8A8D-5F76833CE658}" srcOrd="1" destOrd="0" presId="urn:microsoft.com/office/officeart/2005/8/layout/default"/>
    <dgm:cxn modelId="{1D55C1B4-E7DF-40E6-B1F3-94BBA479CA9D}" type="presParOf" srcId="{75559BFB-0366-4DCD-B98F-B32C119858DB}" destId="{4BAFFD8C-E8D6-4921-AF9C-DB4A57A5DBC4}" srcOrd="2" destOrd="0" presId="urn:microsoft.com/office/officeart/2005/8/layout/default"/>
    <dgm:cxn modelId="{FF4036C4-53EB-415A-9D55-6B473325C65C}" type="presParOf" srcId="{75559BFB-0366-4DCD-B98F-B32C119858DB}" destId="{DC74634A-F1AB-4CCA-BDE0-560B358B06DD}" srcOrd="3" destOrd="0" presId="urn:microsoft.com/office/officeart/2005/8/layout/default"/>
    <dgm:cxn modelId="{55438C8F-F86F-42CF-A715-55ADBC926C12}" type="presParOf" srcId="{75559BFB-0366-4DCD-B98F-B32C119858DB}" destId="{29636AE2-7FEC-4EB5-A85F-003472A33DFC}" srcOrd="4" destOrd="0" presId="urn:microsoft.com/office/officeart/2005/8/layout/default"/>
    <dgm:cxn modelId="{BAA68CBA-D493-46FE-9F40-24BCBC14A84E}" type="presParOf" srcId="{75559BFB-0366-4DCD-B98F-B32C119858DB}" destId="{279F0363-83FF-4DA4-9599-8882176F0EAE}" srcOrd="5" destOrd="0" presId="urn:microsoft.com/office/officeart/2005/8/layout/default"/>
    <dgm:cxn modelId="{15F423B4-CC1E-49A6-9EE4-D63FD83B405F}" type="presParOf" srcId="{75559BFB-0366-4DCD-B98F-B32C119858DB}" destId="{3B1AFEC5-7F95-4304-B6BB-6FFB6DF5211F}" srcOrd="6" destOrd="0" presId="urn:microsoft.com/office/officeart/2005/8/layout/default"/>
    <dgm:cxn modelId="{0FD06723-D79E-4952-8AF3-9152FD24D89B}" type="presParOf" srcId="{75559BFB-0366-4DCD-B98F-B32C119858DB}" destId="{7C7ADD98-10E6-4087-B99F-605D46197003}" srcOrd="7" destOrd="0" presId="urn:microsoft.com/office/officeart/2005/8/layout/default"/>
    <dgm:cxn modelId="{DE3EC253-2A57-40F0-BDC2-18367D1BE8DA}" type="presParOf" srcId="{75559BFB-0366-4DCD-B98F-B32C119858DB}" destId="{715BAA1B-9A63-4A67-983B-E10DBA030538}" srcOrd="8" destOrd="0" presId="urn:microsoft.com/office/officeart/2005/8/layout/default"/>
    <dgm:cxn modelId="{B14AE8BD-0D9C-4F09-B164-45C9981382C6}" type="presParOf" srcId="{75559BFB-0366-4DCD-B98F-B32C119858DB}" destId="{99281130-1ED1-499D-AACD-1E3156461E3B}" srcOrd="9" destOrd="0" presId="urn:microsoft.com/office/officeart/2005/8/layout/default"/>
    <dgm:cxn modelId="{413FA8AB-F9DF-47FA-84F0-2C7C2B3B5729}" type="presParOf" srcId="{75559BFB-0366-4DCD-B98F-B32C119858DB}" destId="{21ED179A-7F05-4FD7-9842-A9166E0BC5E8}" srcOrd="10" destOrd="0" presId="urn:microsoft.com/office/officeart/2005/8/layout/default"/>
    <dgm:cxn modelId="{DFF72111-D7B2-4735-9324-5052C4DD42CD}" type="presParOf" srcId="{75559BFB-0366-4DCD-B98F-B32C119858DB}" destId="{EF12D074-62CB-46F5-8293-944005EB016F}" srcOrd="11" destOrd="0" presId="urn:microsoft.com/office/officeart/2005/8/layout/default"/>
    <dgm:cxn modelId="{9DE61DA0-930D-4CB1-A1FC-E3AF98192BC6}" type="presParOf" srcId="{75559BFB-0366-4DCD-B98F-B32C119858DB}" destId="{3D77E8F6-0C08-4C5C-B2C7-EB4D8609A43F}" srcOrd="12" destOrd="0" presId="urn:microsoft.com/office/officeart/2005/8/layout/default"/>
    <dgm:cxn modelId="{C13B29AB-5122-4308-A1C1-8A3F9C53622E}" type="presParOf" srcId="{75559BFB-0366-4DCD-B98F-B32C119858DB}" destId="{314F5E27-14DC-4C15-8F3A-FE849DF91288}" srcOrd="13" destOrd="0" presId="urn:microsoft.com/office/officeart/2005/8/layout/default"/>
    <dgm:cxn modelId="{80AB1F06-2DB3-4DF0-B48A-AAE9D0ED0447}" type="presParOf" srcId="{75559BFB-0366-4DCD-B98F-B32C119858DB}" destId="{DA10B696-0A06-483F-A57F-CCB14260DAFA}" srcOrd="14" destOrd="0" presId="urn:microsoft.com/office/officeart/2005/8/layout/default"/>
    <dgm:cxn modelId="{6330453A-FA35-42E8-B161-7815603E1D74}" type="presParOf" srcId="{75559BFB-0366-4DCD-B98F-B32C119858DB}" destId="{597A277D-C060-440E-B8C6-CD86F3360B78}" srcOrd="15" destOrd="0" presId="urn:microsoft.com/office/officeart/2005/8/layout/default"/>
    <dgm:cxn modelId="{70663518-27B3-464E-A90C-50A13C1D99B1}" type="presParOf" srcId="{75559BFB-0366-4DCD-B98F-B32C119858DB}" destId="{3879D934-223B-4C5D-BCF7-31ABBB71F530}" srcOrd="16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7122D0-831D-40D9-BA0F-2366046E9AFC}">
      <dsp:nvSpPr>
        <dsp:cNvPr id="0" name=""/>
        <dsp:cNvSpPr/>
      </dsp:nvSpPr>
      <dsp:spPr>
        <a:xfrm>
          <a:off x="893913" y="-58219"/>
          <a:ext cx="5382024" cy="5382024"/>
        </a:xfrm>
        <a:prstGeom prst="circularArrow">
          <a:avLst>
            <a:gd name="adj1" fmla="val 5544"/>
            <a:gd name="adj2" fmla="val 330680"/>
            <a:gd name="adj3" fmla="val 14765198"/>
            <a:gd name="adj4" fmla="val 16808729"/>
            <a:gd name="adj5" fmla="val 575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8EF69E-7785-492D-8CCF-7B5BD358E679}">
      <dsp:nvSpPr>
        <dsp:cNvPr id="0" name=""/>
        <dsp:cNvSpPr/>
      </dsp:nvSpPr>
      <dsp:spPr>
        <a:xfrm>
          <a:off x="2896998" y="3200"/>
          <a:ext cx="1375855" cy="68792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Training needs identification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930580" y="36782"/>
        <a:ext cx="1308691" cy="620763"/>
      </dsp:txXfrm>
    </dsp:sp>
    <dsp:sp modelId="{4BE1FA3F-B86A-4F64-8FEA-4280BD613D90}">
      <dsp:nvSpPr>
        <dsp:cNvPr id="0" name=""/>
        <dsp:cNvSpPr/>
      </dsp:nvSpPr>
      <dsp:spPr>
        <a:xfrm>
          <a:off x="4372264" y="540153"/>
          <a:ext cx="1375855" cy="687927"/>
        </a:xfrm>
        <a:prstGeom prst="roundRect">
          <a:avLst/>
        </a:prstGeom>
        <a:solidFill>
          <a:schemeClr val="accent5">
            <a:hueOff val="-844818"/>
            <a:satOff val="-2177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Define Objectives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405846" y="573735"/>
        <a:ext cx="1308691" cy="620763"/>
      </dsp:txXfrm>
    </dsp:sp>
    <dsp:sp modelId="{57E5EBFB-074C-4E8C-9FE1-38115D02038E}">
      <dsp:nvSpPr>
        <dsp:cNvPr id="0" name=""/>
        <dsp:cNvSpPr/>
      </dsp:nvSpPr>
      <dsp:spPr>
        <a:xfrm>
          <a:off x="5157236" y="1899766"/>
          <a:ext cx="1375855" cy="687927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Data gathering </a:t>
          </a:r>
          <a:endParaRPr lang="en-US" sz="1400" kern="1200" dirty="0">
            <a:solidFill>
              <a:schemeClr val="tx1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5190818" y="1933348"/>
        <a:ext cx="1308691" cy="620763"/>
      </dsp:txXfrm>
    </dsp:sp>
    <dsp:sp modelId="{5D24D602-B2AE-4017-B1A7-CF78AE98EB63}">
      <dsp:nvSpPr>
        <dsp:cNvPr id="0" name=""/>
        <dsp:cNvSpPr/>
      </dsp:nvSpPr>
      <dsp:spPr>
        <a:xfrm>
          <a:off x="4884618" y="3445860"/>
          <a:ext cx="1375855" cy="687927"/>
        </a:xfrm>
        <a:prstGeom prst="roundRect">
          <a:avLst/>
        </a:prstGeom>
        <a:solidFill>
          <a:schemeClr val="accent5">
            <a:hueOff val="-2534453"/>
            <a:satOff val="-6532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Analyse Data</a:t>
          </a:r>
          <a:endParaRPr lang="en-US" sz="1400" kern="1200" dirty="0">
            <a:solidFill>
              <a:schemeClr val="tx1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4918200" y="3479442"/>
        <a:ext cx="1308691" cy="620763"/>
      </dsp:txXfrm>
    </dsp:sp>
    <dsp:sp modelId="{D5D08949-6676-4A0A-86EC-394B16334096}">
      <dsp:nvSpPr>
        <dsp:cNvPr id="0" name=""/>
        <dsp:cNvSpPr/>
      </dsp:nvSpPr>
      <dsp:spPr>
        <a:xfrm>
          <a:off x="3681970" y="4455001"/>
          <a:ext cx="1375855" cy="687927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Identify Training Solutions</a:t>
          </a:r>
          <a:endParaRPr lang="en-US" sz="1400" kern="1200" dirty="0">
            <a:solidFill>
              <a:schemeClr val="tx1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3715552" y="4488583"/>
        <a:ext cx="1308691" cy="620763"/>
      </dsp:txXfrm>
    </dsp:sp>
    <dsp:sp modelId="{FF8C2AD8-E194-4BC3-A501-563CE3BF786D}">
      <dsp:nvSpPr>
        <dsp:cNvPr id="0" name=""/>
        <dsp:cNvSpPr/>
      </dsp:nvSpPr>
      <dsp:spPr>
        <a:xfrm>
          <a:off x="2112025" y="4455001"/>
          <a:ext cx="1375855" cy="687927"/>
        </a:xfrm>
        <a:prstGeom prst="roundRect">
          <a:avLst/>
        </a:prstGeom>
        <a:solidFill>
          <a:schemeClr val="accent5">
            <a:hueOff val="-4224089"/>
            <a:satOff val="-10887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Develop Training Plan</a:t>
          </a:r>
          <a:endParaRPr lang="en-US" sz="1400" kern="1200" dirty="0">
            <a:solidFill>
              <a:schemeClr val="tx1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2145607" y="4488583"/>
        <a:ext cx="1308691" cy="620763"/>
      </dsp:txXfrm>
    </dsp:sp>
    <dsp:sp modelId="{784863B3-54D7-4C44-9E9A-592C51D178D0}">
      <dsp:nvSpPr>
        <dsp:cNvPr id="0" name=""/>
        <dsp:cNvSpPr/>
      </dsp:nvSpPr>
      <dsp:spPr>
        <a:xfrm>
          <a:off x="909377" y="3445860"/>
          <a:ext cx="1375855" cy="687927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Implement Training</a:t>
          </a:r>
          <a:endParaRPr lang="en-US" sz="1400" kern="1200" dirty="0">
            <a:solidFill>
              <a:schemeClr val="tx1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942959" y="3479442"/>
        <a:ext cx="1308691" cy="620763"/>
      </dsp:txXfrm>
    </dsp:sp>
    <dsp:sp modelId="{7FC096D5-0C1F-4DBE-96FF-F3222807C363}">
      <dsp:nvSpPr>
        <dsp:cNvPr id="0" name=""/>
        <dsp:cNvSpPr/>
      </dsp:nvSpPr>
      <dsp:spPr>
        <a:xfrm>
          <a:off x="636759" y="1899766"/>
          <a:ext cx="1375855" cy="687927"/>
        </a:xfrm>
        <a:prstGeom prst="roundRect">
          <a:avLst/>
        </a:prstGeom>
        <a:solidFill>
          <a:schemeClr val="accent5">
            <a:hueOff val="-5913725"/>
            <a:satOff val="-15242"/>
            <a:lumOff val="-10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Evaluate Training Effectiveness</a:t>
          </a:r>
          <a:endParaRPr lang="en-US" sz="1400" kern="1200" dirty="0">
            <a:solidFill>
              <a:schemeClr val="tx1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670341" y="1933348"/>
        <a:ext cx="1308691" cy="620763"/>
      </dsp:txXfrm>
    </dsp:sp>
    <dsp:sp modelId="{2976D713-1F5C-474B-A0F8-8CD58EA58060}">
      <dsp:nvSpPr>
        <dsp:cNvPr id="0" name=""/>
        <dsp:cNvSpPr/>
      </dsp:nvSpPr>
      <dsp:spPr>
        <a:xfrm>
          <a:off x="1421732" y="540153"/>
          <a:ext cx="1375855" cy="687927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Follow-Up and Support</a:t>
          </a:r>
          <a:endParaRPr lang="en-US" sz="1400" kern="1200" dirty="0">
            <a:solidFill>
              <a:schemeClr val="tx1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1455314" y="573735"/>
        <a:ext cx="1308691" cy="6207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D78ED-26DB-4F04-AFC6-813B6525C530}">
      <dsp:nvSpPr>
        <dsp:cNvPr id="0" name=""/>
        <dsp:cNvSpPr/>
      </dsp:nvSpPr>
      <dsp:spPr>
        <a:xfrm>
          <a:off x="45" y="149203"/>
          <a:ext cx="4329975" cy="1731990"/>
        </a:xfrm>
        <a:prstGeom prst="rect">
          <a:avLst/>
        </a:prstGeom>
        <a:solidFill>
          <a:srgbClr val="00B050">
            <a:alpha val="55000"/>
          </a:srgb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1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Strengths </a:t>
          </a:r>
          <a:endParaRPr lang="en-US" sz="40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" y="149203"/>
        <a:ext cx="4329975" cy="1731990"/>
      </dsp:txXfrm>
    </dsp:sp>
    <dsp:sp modelId="{340286D4-A429-4F55-B245-D90D1BC15A0E}">
      <dsp:nvSpPr>
        <dsp:cNvPr id="0" name=""/>
        <dsp:cNvSpPr/>
      </dsp:nvSpPr>
      <dsp:spPr>
        <a:xfrm>
          <a:off x="45" y="1881193"/>
          <a:ext cx="4329975" cy="3479287"/>
        </a:xfrm>
        <a:prstGeom prst="rect">
          <a:avLst/>
        </a:prstGeom>
        <a:solidFill>
          <a:srgbClr val="00B050">
            <a:alpha val="55000"/>
          </a:srgb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Inclusion of case studies and roleplay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Time for reflection 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Delivered by an expert 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Practical strategies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Effective communication 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Planning and preparing for difficult conversations 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Ethical compliance 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" y="1881193"/>
        <a:ext cx="4329975" cy="3479287"/>
      </dsp:txXfrm>
    </dsp:sp>
    <dsp:sp modelId="{FC8D19D0-98B6-4B5D-A845-AAF7FED72D88}">
      <dsp:nvSpPr>
        <dsp:cNvPr id="0" name=""/>
        <dsp:cNvSpPr/>
      </dsp:nvSpPr>
      <dsp:spPr>
        <a:xfrm>
          <a:off x="4936217" y="149203"/>
          <a:ext cx="4329975" cy="1731990"/>
        </a:xfrm>
        <a:prstGeom prst="rect">
          <a:avLst/>
        </a:prstGeom>
        <a:solidFill>
          <a:srgbClr val="FF0000">
            <a:alpha val="74000"/>
          </a:srgb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Weaknesses </a:t>
          </a:r>
        </a:p>
      </dsp:txBody>
      <dsp:txXfrm>
        <a:off x="4936217" y="149203"/>
        <a:ext cx="4329975" cy="1731990"/>
      </dsp:txXfrm>
    </dsp:sp>
    <dsp:sp modelId="{E42E4F29-E232-4680-8BBC-71D839AE722F}">
      <dsp:nvSpPr>
        <dsp:cNvPr id="0" name=""/>
        <dsp:cNvSpPr/>
      </dsp:nvSpPr>
      <dsp:spPr>
        <a:xfrm>
          <a:off x="4936217" y="1881193"/>
          <a:ext cx="4329975" cy="3479287"/>
        </a:xfrm>
        <a:prstGeom prst="rect">
          <a:avLst/>
        </a:prstGeom>
        <a:solidFill>
          <a:srgbClr val="FF0000">
            <a:alpha val="74000"/>
          </a:srgb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Limited time</a:t>
          </a:r>
          <a:endParaRPr lang="en-US" sz="2400" kern="120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 follow-up</a:t>
          </a:r>
          <a:endParaRPr lang="en-US" sz="24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Limited evaluation and feedback</a:t>
          </a:r>
          <a:endParaRPr lang="en-US" sz="24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Depth of understanding </a:t>
          </a:r>
          <a:endParaRPr lang="en-US" sz="24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Retention and application </a:t>
          </a:r>
          <a:endParaRPr lang="en-US" sz="24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36217" y="1881193"/>
        <a:ext cx="4329975" cy="34792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2A876-F8AE-4E5B-BF27-093A9A0B0760}">
      <dsp:nvSpPr>
        <dsp:cNvPr id="0" name=""/>
        <dsp:cNvSpPr/>
      </dsp:nvSpPr>
      <dsp:spPr>
        <a:xfrm>
          <a:off x="0" y="688201"/>
          <a:ext cx="2240735" cy="13444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Extend Training Duration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0" y="688201"/>
        <a:ext cx="2240735" cy="1344441"/>
      </dsp:txXfrm>
    </dsp:sp>
    <dsp:sp modelId="{4BAFFD8C-E8D6-4921-AF9C-DB4A57A5DBC4}">
      <dsp:nvSpPr>
        <dsp:cNvPr id="0" name=""/>
        <dsp:cNvSpPr/>
      </dsp:nvSpPr>
      <dsp:spPr>
        <a:xfrm>
          <a:off x="2464809" y="688201"/>
          <a:ext cx="2240735" cy="13444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Implement Follow-Up Sessions</a:t>
          </a:r>
          <a:endParaRPr lang="en-US" sz="2000" kern="1200" dirty="0">
            <a:solidFill>
              <a:schemeClr val="tx1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2464809" y="688201"/>
        <a:ext cx="2240735" cy="1344441"/>
      </dsp:txXfrm>
    </dsp:sp>
    <dsp:sp modelId="{29636AE2-7FEC-4EB5-A85F-003472A33DFC}">
      <dsp:nvSpPr>
        <dsp:cNvPr id="0" name=""/>
        <dsp:cNvSpPr/>
      </dsp:nvSpPr>
      <dsp:spPr>
        <a:xfrm>
          <a:off x="4929618" y="688201"/>
          <a:ext cx="2240735" cy="13444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Enhance Evaluation and Feedback Mechanisms</a:t>
          </a:r>
          <a:endParaRPr lang="en-US" sz="2000" kern="1200" dirty="0">
            <a:solidFill>
              <a:schemeClr val="tx1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4929618" y="688201"/>
        <a:ext cx="2240735" cy="1344441"/>
      </dsp:txXfrm>
    </dsp:sp>
    <dsp:sp modelId="{3B1AFEC5-7F95-4304-B6BB-6FFB6DF5211F}">
      <dsp:nvSpPr>
        <dsp:cNvPr id="0" name=""/>
        <dsp:cNvSpPr/>
      </dsp:nvSpPr>
      <dsp:spPr>
        <a:xfrm>
          <a:off x="0" y="2256716"/>
          <a:ext cx="2240735" cy="13444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Foster Retention and Application</a:t>
          </a:r>
          <a:endParaRPr lang="en-US" sz="2000" kern="1200" dirty="0">
            <a:solidFill>
              <a:schemeClr val="tx1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0" y="2256716"/>
        <a:ext cx="2240735" cy="1344441"/>
      </dsp:txXfrm>
    </dsp:sp>
    <dsp:sp modelId="{715BAA1B-9A63-4A67-983B-E10DBA030538}">
      <dsp:nvSpPr>
        <dsp:cNvPr id="0" name=""/>
        <dsp:cNvSpPr/>
      </dsp:nvSpPr>
      <dsp:spPr>
        <a:xfrm>
          <a:off x="2464809" y="2256716"/>
          <a:ext cx="2240735" cy="13444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Offer Ongoing Support</a:t>
          </a:r>
          <a:endParaRPr lang="en-US" sz="2000" kern="1200" dirty="0">
            <a:solidFill>
              <a:schemeClr val="tx1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2464809" y="2256716"/>
        <a:ext cx="2240735" cy="1344441"/>
      </dsp:txXfrm>
    </dsp:sp>
    <dsp:sp modelId="{21ED179A-7F05-4FD7-9842-A9166E0BC5E8}">
      <dsp:nvSpPr>
        <dsp:cNvPr id="0" name=""/>
        <dsp:cNvSpPr/>
      </dsp:nvSpPr>
      <dsp:spPr>
        <a:xfrm>
          <a:off x="4929618" y="2256716"/>
          <a:ext cx="2240735" cy="13444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Improve Interactive Elements</a:t>
          </a:r>
          <a:endParaRPr lang="en-US" sz="2000" kern="1200" dirty="0">
            <a:solidFill>
              <a:schemeClr val="tx1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4929618" y="2256716"/>
        <a:ext cx="2240735" cy="1344441"/>
      </dsp:txXfrm>
    </dsp:sp>
    <dsp:sp modelId="{3D77E8F6-0C08-4C5C-B2C7-EB4D8609A43F}">
      <dsp:nvSpPr>
        <dsp:cNvPr id="0" name=""/>
        <dsp:cNvSpPr/>
      </dsp:nvSpPr>
      <dsp:spPr>
        <a:xfrm>
          <a:off x="0" y="3825231"/>
          <a:ext cx="2240735" cy="13444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Customise Content</a:t>
          </a:r>
          <a:endParaRPr lang="en-US" sz="2000" kern="1200" dirty="0">
            <a:solidFill>
              <a:schemeClr val="tx1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0" y="3825231"/>
        <a:ext cx="2240735" cy="1344441"/>
      </dsp:txXfrm>
    </dsp:sp>
    <dsp:sp modelId="{DA10B696-0A06-483F-A57F-CCB14260DAFA}">
      <dsp:nvSpPr>
        <dsp:cNvPr id="0" name=""/>
        <dsp:cNvSpPr/>
      </dsp:nvSpPr>
      <dsp:spPr>
        <a:xfrm>
          <a:off x="2464809" y="3825231"/>
          <a:ext cx="2240735" cy="13444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Provide Personalized Feedback</a:t>
          </a:r>
          <a:endParaRPr lang="en-US" sz="2000" kern="1200" dirty="0">
            <a:solidFill>
              <a:schemeClr val="tx1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2464809" y="3825231"/>
        <a:ext cx="2240735" cy="1344441"/>
      </dsp:txXfrm>
    </dsp:sp>
    <dsp:sp modelId="{3879D934-223B-4C5D-BCF7-31ABBB71F530}">
      <dsp:nvSpPr>
        <dsp:cNvPr id="0" name=""/>
        <dsp:cNvSpPr/>
      </dsp:nvSpPr>
      <dsp:spPr>
        <a:xfrm>
          <a:off x="4929618" y="3825231"/>
          <a:ext cx="2240735" cy="13444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rPr>
            <a:t>Expert Facilitation</a:t>
          </a:r>
          <a:endParaRPr lang="en-US" sz="2000" kern="1200" dirty="0">
            <a:solidFill>
              <a:schemeClr val="tx1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4929618" y="3825231"/>
        <a:ext cx="2240735" cy="1344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26EE-8CBF-D864-A790-7BCF1F8D8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36F621-A1B8-A379-A0B8-B0D12BDB1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B5CDF-D709-56A7-6EBB-61D99BB9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5BD-0366-49CC-AADF-36B517912470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D961D-4CAA-28BF-9079-F8774EC9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134C7-FF64-FA3D-6C6D-9CCFA2643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37BB-E6AB-4A8B-9690-C1406E587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56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DFE9-58E0-503B-6423-46B44C01F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4939D-FD41-F580-EC06-2FC5F43D6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9FBF6-FA73-58E6-5E4F-4D90E979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5BD-0366-49CC-AADF-36B517912470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BB7BF-3F01-4F18-7D92-B3E0F1809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12CF3-54E3-04EE-1E91-0EAC90FE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37BB-E6AB-4A8B-9690-C1406E587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0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02CF9-2FBA-B643-48B2-12ECB55F2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7E5C9-448C-D1A9-6023-92B1161BC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E1842-846D-9C0A-6830-19A54C2EE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5BD-0366-49CC-AADF-36B517912470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58316-FA5E-503D-BD26-AC8E09C98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DE2B0-08CE-80E8-0925-BEE20C74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37BB-E6AB-4A8B-9690-C1406E587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2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3459-1466-DD65-CBDF-68374FE3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0450-AF53-5B37-95E7-E5FFFE136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BB3AF-B273-E7D3-500B-BBD3E036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5BD-0366-49CC-AADF-36B517912470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0C93B-3CBD-4D69-5314-02D530EF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CC72A-0022-D700-9693-0E75DA6D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37BB-E6AB-4A8B-9690-C1406E587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6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33C1-5D6E-52FC-E37E-61397415E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A50B0-B614-ED91-88BC-FE91114B1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71F4F-0FB6-07F4-7074-5096D977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5BD-0366-49CC-AADF-36B517912470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3D9BF-DF14-8856-88DE-208ECE0A6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6EE96-5042-C2A5-DC8F-9E96A68A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37BB-E6AB-4A8B-9690-C1406E587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6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25E7-3767-5608-38E2-623D757E1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470C0-A4ED-A925-D4A0-37840A449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ED38A-ADBA-EDA5-95E6-D4DF2385F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51F45-8089-9F4F-2574-AE725B93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5BD-0366-49CC-AADF-36B517912470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20884-7B1C-BBFB-29B5-275523CF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289AF-BF08-77C9-F314-10905593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37BB-E6AB-4A8B-9690-C1406E587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0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710CA-0141-5E75-A39C-0A2E4409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EF9F7-0744-3B42-EB60-B4A4EC437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18474-6C65-9AF6-5BEE-187387FE6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93AC9-92E9-F240-B582-CC4A08010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4727DF-82B9-C1BD-0D3E-A66BB2606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65BC26-3D14-9883-61D7-4F82CB24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5BD-0366-49CC-AADF-36B517912470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31FAFF-0DD1-7AF7-5C95-771D1DE3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20552C-3E54-463A-5D4B-88303F34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37BB-E6AB-4A8B-9690-C1406E587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13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69988-0DD1-4296-31B1-1234430D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0AED76-5303-5044-1E4C-A3A0AAA3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5BD-0366-49CC-AADF-36B517912470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9DB1A-F3F9-902F-0DDD-794C011F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DA61A-1F5F-05D4-4039-55A7D8A7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37BB-E6AB-4A8B-9690-C1406E587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8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F3B414-30D7-3D25-199F-9E8E02732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5BD-0366-49CC-AADF-36B517912470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FF583-58EF-252C-CBBC-453CF365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C864C-EF65-E0F3-01FC-709F790C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37BB-E6AB-4A8B-9690-C1406E587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9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2787-D970-E2E8-71E1-94DB8C3B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35C25-9E9E-2578-2E1D-AB8B81A1E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A3C49-CE9E-8389-E96C-23F0A77DD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E18D8-EB11-AC71-27F1-5BF389C0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5BD-0366-49CC-AADF-36B517912470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D0AB3-DB83-B4AA-52BE-CB979A1F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348E0-EAF5-9C72-10D1-CFACAC8B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37BB-E6AB-4A8B-9690-C1406E587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0034-0E56-B856-8C08-9CDC93DB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D741A-7713-DB0C-F2CB-717295B7B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07E44-92D9-C1B9-C1AE-450A29DFA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5D828-07C2-EE73-1C55-457B61658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EE5BD-0366-49CC-AADF-36B517912470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1A4E3-F88C-91C7-227D-65CD8EB4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05DE5-3A4A-6F0D-DA29-44DF9A14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37BB-E6AB-4A8B-9690-C1406E587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5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5A273-2E71-B9F8-6FE7-04A6640B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E8008-6D0F-28E3-CAC7-8C25A3EBB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EBD40-E8ED-E1EF-93CA-032E4BA84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EE5BD-0366-49CC-AADF-36B517912470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34C68-AD85-1F37-DB1B-4FEFEEDB8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96775-13FA-FD11-329E-6DD05124A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D37BB-E6AB-4A8B-9690-C1406E587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0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8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D4EB95-0AE5-A2AE-6EEB-10848E8E22AF}"/>
              </a:ext>
            </a:extLst>
          </p:cNvPr>
          <p:cNvSpPr txBox="1"/>
          <p:nvPr/>
        </p:nvSpPr>
        <p:spPr>
          <a:xfrm>
            <a:off x="1519237" y="2836949"/>
            <a:ext cx="915352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DIFFICULT CONVERSATIONS</a:t>
            </a:r>
            <a:endParaRPr lang="en-US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007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97258A-8D63-3ECE-B7E2-2C151F82AD45}"/>
              </a:ext>
            </a:extLst>
          </p:cNvPr>
          <p:cNvSpPr txBox="1"/>
          <p:nvPr/>
        </p:nvSpPr>
        <p:spPr>
          <a:xfrm>
            <a:off x="5895975" y="4276425"/>
            <a:ext cx="606742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1200"/>
              </a:spcBef>
              <a:spcAft>
                <a:spcPts val="0"/>
              </a:spcAft>
            </a:pPr>
            <a:r>
              <a:rPr lang="en-GB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training </a:t>
            </a:r>
            <a:endParaRPr lang="en-US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internal training delivered by a Learning and development manager at HCPC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One-day online training of about 3 hours. 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Participants were divided into teams. 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1287C0-68C1-55B9-379F-A5E4F6B8C6B6}"/>
              </a:ext>
            </a:extLst>
          </p:cNvPr>
          <p:cNvSpPr txBox="1"/>
          <p:nvPr/>
        </p:nvSpPr>
        <p:spPr>
          <a:xfrm>
            <a:off x="104774" y="85726"/>
            <a:ext cx="6924675" cy="3730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GB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 </a:t>
            </a:r>
            <a:endParaRPr lang="en-US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Difficult conversations are valuable open dialogues that tackle emotionally charged topics like negative feedback (</a:t>
            </a:r>
            <a:r>
              <a:rPr lang="en-GB" sz="2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Jacobs</a:t>
            </a: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al., 2011; Lichtenberg et al., 2007; </a:t>
            </a:r>
            <a:r>
              <a:rPr lang="en-GB" sz="20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Priftanji</a:t>
            </a: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al., 2020). </a:t>
            </a:r>
          </a:p>
          <a:p>
            <a:pPr marL="342900" marR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Despite the discomfort involved, effective leaders understand the crucial role such conversations play and their benefits in organisations (</a:t>
            </a:r>
            <a:r>
              <a:rPr lang="en-GB" sz="2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Farrell, 2015</a:t>
            </a: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w To Have Difficult Conversations At Work">
            <a:extLst>
              <a:ext uri="{FF2B5EF4-FFF2-40B4-BE49-F238E27FC236}">
                <a16:creationId xmlns:a16="http://schemas.microsoft.com/office/drawing/2014/main" id="{E4ABA887-6275-9AFB-ED82-722E92B20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182661"/>
            <a:ext cx="4962525" cy="400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Top 10 difficult conversations - CMI">
            <a:extLst>
              <a:ext uri="{FF2B5EF4-FFF2-40B4-BE49-F238E27FC236}">
                <a16:creationId xmlns:a16="http://schemas.microsoft.com/office/drawing/2014/main" id="{90D4544D-BE16-DB2D-B043-EB8A71BA1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4182087"/>
            <a:ext cx="5562600" cy="267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30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D0CB97-D016-9811-79B5-B75ABE21BA07}"/>
              </a:ext>
            </a:extLst>
          </p:cNvPr>
          <p:cNvSpPr txBox="1"/>
          <p:nvPr/>
        </p:nvSpPr>
        <p:spPr>
          <a:xfrm>
            <a:off x="6269170" y="159925"/>
            <a:ext cx="5784868" cy="4537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spcBef>
                <a:spcPts val="1200"/>
              </a:spcBef>
              <a:spcAft>
                <a:spcPts val="0"/>
              </a:spcAft>
            </a:pPr>
            <a:r>
              <a:rPr lang="en-GB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Training objectives </a:t>
            </a:r>
            <a:endParaRPr lang="en-US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Understanding the various types of challenging conversations, their reasons for difficulty, and the consequences of avoiding them.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 how to prepare for difficult conversations, focusing on achieving positive outcomes.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Identifying constructive ways to express feelings and concerns using language, leading to productive outcomes.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Practicing effective planning and preparation strategies for engaging in difficult conversations.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1073E6E-3E86-2B6D-AF88-6C66D366EF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0027019"/>
              </p:ext>
            </p:extLst>
          </p:nvPr>
        </p:nvGraphicFramePr>
        <p:xfrm>
          <a:off x="-566921" y="1577117"/>
          <a:ext cx="7169852" cy="5146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0612B828-666E-74C8-F99F-6DE9B3DEE2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962" y="171974"/>
            <a:ext cx="1969971" cy="1299538"/>
          </a:xfrm>
          <a:prstGeom prst="rect">
            <a:avLst/>
          </a:prstGeom>
        </p:spPr>
      </p:pic>
      <p:pic>
        <p:nvPicPr>
          <p:cNvPr id="2052" name="Picture 4" descr="How to Conduct an Efficient Training Needs Analysis: 6 Stages | EdgePoint  Learning">
            <a:extLst>
              <a:ext uri="{FF2B5EF4-FFF2-40B4-BE49-F238E27FC236}">
                <a16:creationId xmlns:a16="http://schemas.microsoft.com/office/drawing/2014/main" id="{7E8DF91C-3653-A656-C9C1-5E896A456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778" y="5000652"/>
            <a:ext cx="3304177" cy="185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raining Needs Analysis (PIM, Lahore) – Pakistan Institute of Management">
            <a:extLst>
              <a:ext uri="{FF2B5EF4-FFF2-40B4-BE49-F238E27FC236}">
                <a16:creationId xmlns:a16="http://schemas.microsoft.com/office/drawing/2014/main" id="{C584FFF8-810B-7272-9DF9-BE588E586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112" y="3161123"/>
            <a:ext cx="1805540" cy="180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E405A1-DC5D-F6FE-3123-452C3AE02B8C}"/>
              </a:ext>
            </a:extLst>
          </p:cNvPr>
          <p:cNvSpPr txBox="1"/>
          <p:nvPr/>
        </p:nvSpPr>
        <p:spPr>
          <a:xfrm>
            <a:off x="1886551" y="5060228"/>
            <a:ext cx="22835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GB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Brown, 2002; </a:t>
            </a:r>
            <a:r>
              <a:rPr lang="en-GB" sz="14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Denby</a:t>
            </a:r>
            <a:r>
              <a:rPr lang="en-GB" sz="14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2010</a:t>
            </a:r>
            <a:r>
              <a:rPr lang="en-GB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US" sz="1400" dirty="0"/>
          </a:p>
        </p:txBody>
      </p:sp>
      <p:pic>
        <p:nvPicPr>
          <p:cNvPr id="2056" name="Picture 8" descr="A Guide to Conducting a Training Needs Analysis [Free Template]">
            <a:extLst>
              <a:ext uri="{FF2B5EF4-FFF2-40B4-BE49-F238E27FC236}">
                <a16:creationId xmlns:a16="http://schemas.microsoft.com/office/drawing/2014/main" id="{F987160F-6E45-D9E3-1679-073397FF7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532" y="5000652"/>
            <a:ext cx="2799661" cy="189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raining Needs Analysis (TNA) Course | Zoe Talent Solutions">
            <a:extLst>
              <a:ext uri="{FF2B5EF4-FFF2-40B4-BE49-F238E27FC236}">
                <a16:creationId xmlns:a16="http://schemas.microsoft.com/office/drawing/2014/main" id="{B726ABF4-818B-A415-8F6B-E1C85AAFF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729" y="144673"/>
            <a:ext cx="2134803" cy="128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27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8FF3816-A07C-BF2E-8476-644E73D98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2367380"/>
              </p:ext>
            </p:extLst>
          </p:nvPr>
        </p:nvGraphicFramePr>
        <p:xfrm>
          <a:off x="1296987" y="767291"/>
          <a:ext cx="9266238" cy="5509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594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FEC51F8-6034-FA4E-96B3-C2305B8A27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9654114"/>
              </p:ext>
            </p:extLst>
          </p:nvPr>
        </p:nvGraphicFramePr>
        <p:xfrm>
          <a:off x="125796" y="790575"/>
          <a:ext cx="7170354" cy="585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Managing Difficult Conversations - Turner Corner">
            <a:extLst>
              <a:ext uri="{FF2B5EF4-FFF2-40B4-BE49-F238E27FC236}">
                <a16:creationId xmlns:a16="http://schemas.microsoft.com/office/drawing/2014/main" id="{FA37FE2C-1742-1792-6644-04FAA6FC0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784" y="671741"/>
            <a:ext cx="4580060" cy="257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ow to Have Difficult Conversations - PEG Staffing">
            <a:extLst>
              <a:ext uri="{FF2B5EF4-FFF2-40B4-BE49-F238E27FC236}">
                <a16:creationId xmlns:a16="http://schemas.microsoft.com/office/drawing/2014/main" id="{0BA52597-129F-B9DE-DCE0-1572307FF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784" y="4052658"/>
            <a:ext cx="4642216" cy="232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EC2CBFC-AE8D-56A5-85C7-83D4390A5D51}"/>
              </a:ext>
            </a:extLst>
          </p:cNvPr>
          <p:cNvSpPr txBox="1">
            <a:spLocks/>
          </p:cNvSpPr>
          <p:nvPr/>
        </p:nvSpPr>
        <p:spPr>
          <a:xfrm>
            <a:off x="289291" y="439737"/>
            <a:ext cx="4352926" cy="70167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</a:t>
            </a:r>
          </a:p>
        </p:txBody>
      </p:sp>
    </p:spTree>
    <p:extLst>
      <p:ext uri="{BB962C8B-B14F-4D97-AF65-F5344CB8AC3E}">
        <p14:creationId xmlns:p14="http://schemas.microsoft.com/office/powerpoint/2010/main" val="349144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F516BE-06A2-A43C-9B64-53552E9A4DBB}"/>
              </a:ext>
            </a:extLst>
          </p:cNvPr>
          <p:cNvSpPr txBox="1"/>
          <p:nvPr/>
        </p:nvSpPr>
        <p:spPr>
          <a:xfrm>
            <a:off x="161925" y="285750"/>
            <a:ext cx="11953875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1200"/>
              </a:spcBef>
              <a:spcAft>
                <a:spcPts val="0"/>
              </a:spcAft>
            </a:pPr>
            <a:r>
              <a:rPr lang="en-GB" sz="4000" b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GB" sz="22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Brown, J., 2002. Training needs assessment: A must for developing an effective training program. 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personnel management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(4), pp.569-578.</a:t>
            </a:r>
          </a:p>
          <a:p>
            <a:pPr marL="342900" marR="0" indent="-3429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Denby</a:t>
            </a:r>
            <a:r>
              <a:rPr lang="en-GB" sz="2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S., 2010. The importance of training needs analysis. 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Industrial and commercial training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(3), pp.147-150.</a:t>
            </a:r>
          </a:p>
          <a:p>
            <a:pPr marL="342900" marR="0" indent="-3429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Farrell, M., 2015. Difficult conversations. 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Journal of Library Administration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55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(4), pp.302-311.</a:t>
            </a:r>
          </a:p>
          <a:p>
            <a:pPr marL="342900" marR="0" indent="-3429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Jacobs, S.C., </a:t>
            </a:r>
            <a:r>
              <a:rPr lang="en-GB" sz="20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Huprich</a:t>
            </a:r>
            <a:r>
              <a:rPr lang="en-GB" sz="2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S.K., Grus, C.L., Cage, E.A., Elman, N.S., Forrest, L., Schwartz-Mette, R., Shen-Miller, D.S., Van Sickle, K.S. and </a:t>
            </a:r>
            <a:r>
              <a:rPr lang="en-GB" sz="20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Kaslow</a:t>
            </a:r>
            <a:r>
              <a:rPr lang="en-GB" sz="2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N.J., 2011. Trainees with professional competency problems: Preparing trainers for difficult but necessary conversations. 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Training and Education in Professional Psychology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(3), p.175.</a:t>
            </a:r>
          </a:p>
          <a:p>
            <a:pPr marL="342900" marR="0" indent="-3429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Lichtenberg, J.W., Portnoy, S.M., </a:t>
            </a:r>
            <a:r>
              <a:rPr lang="en-GB" sz="20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Bebeau</a:t>
            </a:r>
            <a:r>
              <a:rPr lang="en-GB" sz="2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M.J., Leigh, I.W., Nelson, P.D., Rubin, N.J., Smith, I.L. and </a:t>
            </a:r>
            <a:r>
              <a:rPr lang="en-GB" sz="20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Kaslow</a:t>
            </a:r>
            <a:r>
              <a:rPr lang="en-GB" sz="2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N.J., 2007. Challenges to the assessment of competence and competencies. 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Professional Psychology: Research and Practice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(5), p.474.</a:t>
            </a:r>
          </a:p>
          <a:p>
            <a:pPr marL="342900" marR="0" indent="-342900" algn="just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Priftanji</a:t>
            </a:r>
            <a:r>
              <a:rPr lang="en-GB" sz="2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D., Hill, J.D. and Ashby, D.M., 2020. Managing difficult conversations. </a:t>
            </a:r>
            <a:r>
              <a:rPr lang="en-GB" sz="200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American Journal of Health-System Pharmacy</a:t>
            </a:r>
            <a:r>
              <a:rPr lang="en-GB" sz="2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GB" sz="200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</a:t>
            </a:r>
            <a:r>
              <a:rPr lang="en-GB" sz="20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(21), pp.1723-1726.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13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525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Tayo Owonikoko</dc:creator>
  <cp:lastModifiedBy>Tayo Owonikoko</cp:lastModifiedBy>
  <cp:revision>2</cp:revision>
  <dcterms:created xsi:type="dcterms:W3CDTF">2024-04-07T23:07:43Z</dcterms:created>
  <dcterms:modified xsi:type="dcterms:W3CDTF">2025-09-03T00:26:09Z</dcterms:modified>
</cp:coreProperties>
</file>