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4" r:id="rId10"/>
    <p:sldId id="275" r:id="rId11"/>
    <p:sldId id="273" r:id="rId12"/>
    <p:sldId id="276" r:id="rId13"/>
    <p:sldId id="277" r:id="rId14"/>
    <p:sldId id="279" r:id="rId15"/>
    <p:sldId id="280" r:id="rId16"/>
    <p:sldId id="281" r:id="rId17"/>
    <p:sldId id="278" r:id="rId1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D7572-2CA5-4463-97A9-7C37D8D32B9A}" v="19" dt="2023-02-05T21:42:4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utayo Odufuwa" userId="9468010f401de36f" providerId="LiveId" clId="{024D7572-2CA5-4463-97A9-7C37D8D32B9A}"/>
    <pc:docChg chg="undo custSel addSld modSld">
      <pc:chgData name="Odutayo Odufuwa" userId="9468010f401de36f" providerId="LiveId" clId="{024D7572-2CA5-4463-97A9-7C37D8D32B9A}" dt="2023-02-05T21:44:34.538" v="225" actId="20577"/>
      <pc:docMkLst>
        <pc:docMk/>
      </pc:docMkLst>
      <pc:sldChg chg="addSp delSp modSp mod setBg setClrOvrMap">
        <pc:chgData name="Odutayo Odufuwa" userId="9468010f401de36f" providerId="LiveId" clId="{024D7572-2CA5-4463-97A9-7C37D8D32B9A}" dt="2023-02-05T21:28:42.398" v="102" actId="1037"/>
        <pc:sldMkLst>
          <pc:docMk/>
          <pc:sldMk cId="2462046275" sldId="256"/>
        </pc:sldMkLst>
        <pc:spChg chg="mod ord">
          <ac:chgData name="Odutayo Odufuwa" userId="9468010f401de36f" providerId="LiveId" clId="{024D7572-2CA5-4463-97A9-7C37D8D32B9A}" dt="2023-02-04T18:26:36.469" v="92" actId="1076"/>
          <ac:spMkLst>
            <pc:docMk/>
            <pc:sldMk cId="2462046275" sldId="256"/>
            <ac:spMk id="3" creationId="{2A306314-F751-53CC-EF3D-C5DA348E5008}"/>
          </ac:spMkLst>
        </pc:spChg>
        <pc:spChg chg="add mod">
          <ac:chgData name="Odutayo Odufuwa" userId="9468010f401de36f" providerId="LiveId" clId="{024D7572-2CA5-4463-97A9-7C37D8D32B9A}" dt="2023-02-04T18:13:03.233" v="62" actId="207"/>
          <ac:spMkLst>
            <pc:docMk/>
            <pc:sldMk cId="2462046275" sldId="256"/>
            <ac:spMk id="4" creationId="{BDA941C3-2706-CD3E-4131-0FE2CBFEF6B7}"/>
          </ac:spMkLst>
        </pc:spChg>
        <pc:spChg chg="add del">
          <ac:chgData name="Odutayo Odufuwa" userId="9468010f401de36f" providerId="LiveId" clId="{024D7572-2CA5-4463-97A9-7C37D8D32B9A}" dt="2023-02-04T18:11:38.504" v="2" actId="26606"/>
          <ac:spMkLst>
            <pc:docMk/>
            <pc:sldMk cId="2462046275" sldId="256"/>
            <ac:spMk id="9" creationId="{E49CC64F-7275-4E33-961B-0C5CDC439875}"/>
          </ac:spMkLst>
        </pc:spChg>
        <pc:spChg chg="add del">
          <ac:chgData name="Odutayo Odufuwa" userId="9468010f401de36f" providerId="LiveId" clId="{024D7572-2CA5-4463-97A9-7C37D8D32B9A}" dt="2023-02-04T18:11:38.499" v="1" actId="26606"/>
          <ac:spMkLst>
            <pc:docMk/>
            <pc:sldMk cId="2462046275" sldId="256"/>
            <ac:spMk id="14" creationId="{DF05ACD0-FF4A-4F8F-B5C5-6A4EBD0D1B38}"/>
          </ac:spMkLst>
        </pc:spChg>
        <pc:spChg chg="add del">
          <ac:chgData name="Odutayo Odufuwa" userId="9468010f401de36f" providerId="LiveId" clId="{024D7572-2CA5-4463-97A9-7C37D8D32B9A}" dt="2023-02-04T18:11:38.499" v="1" actId="26606"/>
          <ac:spMkLst>
            <pc:docMk/>
            <pc:sldMk cId="2462046275" sldId="256"/>
            <ac:spMk id="16" creationId="{4C9AFA28-B5ED-4346-9AF7-68A157F16C7E}"/>
          </ac:spMkLst>
        </pc:spChg>
        <pc:spChg chg="add del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18" creationId="{FB5B0058-AF13-4859-B429-4EDDE2A26F7F}"/>
          </ac:spMkLst>
        </pc:spChg>
        <pc:spChg chg="add del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19" creationId="{1A89CBBC-7743-43D9-A324-25CB472E9B2E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24" creationId="{526E0BFB-CDF1-4990-8C11-AC849311E0A8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26" creationId="{6069A1F8-9BEB-4786-9694-FC48B2D75D21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28" creationId="{AF2F604E-43BE-4DC3-B983-E071523364F8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30" creationId="{08C9B587-E65E-4B52-B37C-ABEBB6E87928}"/>
          </ac:spMkLst>
        </pc:spChg>
        <pc:spChg chg="add del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35" creationId="{3E443FD7-A66B-4AA0-872D-B088B9BC5F17}"/>
          </ac:spMkLst>
        </pc:spChg>
        <pc:spChg chg="add del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37" creationId="{C04BE0EF-3561-49B4-9A29-F283168A91C7}"/>
          </ac:spMkLst>
        </pc:spChg>
        <pc:spChg chg="add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42" creationId="{47942995-B07F-4636-9A06-C6A104B260A8}"/>
          </ac:spMkLst>
        </pc:spChg>
        <pc:spChg chg="add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49" creationId="{B81933D1-5615-42C7-9C0B-4EB7105CCE2D}"/>
          </ac:spMkLst>
        </pc:spChg>
        <pc:spChg chg="add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51" creationId="{19C9EAEA-39D0-4B0E-A0EB-51E7B26740B1}"/>
          </ac:spMkLst>
        </pc:spChg>
        <pc:grpChg chg="add">
          <ac:chgData name="Odutayo Odufuwa" userId="9468010f401de36f" providerId="LiveId" clId="{024D7572-2CA5-4463-97A9-7C37D8D32B9A}" dt="2023-02-04T18:25:09.767" v="78" actId="26606"/>
          <ac:grpSpMkLst>
            <pc:docMk/>
            <pc:sldMk cId="2462046275" sldId="256"/>
            <ac:grpSpMk id="44" creationId="{032D8612-31EB-44CF-A1D0-14FD4C705424}"/>
          </ac:grpSpMkLst>
        </pc:grpChg>
        <pc:picChg chg="mod ord">
          <ac:chgData name="Odutayo Odufuwa" userId="9468010f401de36f" providerId="LiveId" clId="{024D7572-2CA5-4463-97A9-7C37D8D32B9A}" dt="2023-02-05T21:28:42.398" v="102" actId="1037"/>
          <ac:picMkLst>
            <pc:docMk/>
            <pc:sldMk cId="2462046275" sldId="256"/>
            <ac:picMk id="5" creationId="{9CCD81F2-76E1-9DAD-9CDA-1C100FAEFBA2}"/>
          </ac:picMkLst>
        </pc:picChg>
      </pc:sldChg>
      <pc:sldChg chg="addSp delSp modSp mod">
        <pc:chgData name="Odutayo Odufuwa" userId="9468010f401de36f" providerId="LiveId" clId="{024D7572-2CA5-4463-97A9-7C37D8D32B9A}" dt="2023-02-04T18:28:24.833" v="98" actId="26606"/>
        <pc:sldMkLst>
          <pc:docMk/>
          <pc:sldMk cId="34581827" sldId="257"/>
        </pc:sldMkLst>
        <pc:spChg chg="mo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2" creationId="{36CA5EE8-76A9-0A5C-C816-6CBFC72A2AE2}"/>
          </ac:spMkLst>
        </pc:spChg>
        <pc:spChg chg="add del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19" creationId="{823AC064-BC96-4F32-8AE1-B2FD38754823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25" creationId="{71EC1228-8B00-4D31-8616-AAB846D68CEF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26" creationId="{99413ED5-9ED4-4772-BCE4-2BCAE6B12E35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28" creationId="{E18F6E8B-15ED-43C7-94BA-91549A651C73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32" creationId="{04357C93-F0CB-4A1C-8F77-4E9063789819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34" creationId="{90F533E9-6690-41A8-A372-4C6C622D028D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35" creationId="{B81933D1-5615-42C7-9C0B-4EB7105CCE2D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37" creationId="{B089A89A-1E9C-4761-9DFF-53C275FBF870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39" creationId="{19C9EAEA-39D0-4B0E-A0EB-51E7B26740B1}"/>
          </ac:spMkLst>
        </pc:spChg>
        <pc:grpChg chg="add del">
          <ac:chgData name="Odutayo Odufuwa" userId="9468010f401de36f" providerId="LiveId" clId="{024D7572-2CA5-4463-97A9-7C37D8D32B9A}" dt="2023-02-04T18:26:55.679" v="94" actId="26606"/>
          <ac:grpSpMkLst>
            <pc:docMk/>
            <pc:sldMk cId="34581827" sldId="257"/>
            <ac:grpSpMk id="30" creationId="{032D8612-31EB-44CF-A1D0-14FD4C705424}"/>
          </ac:grpSpMkLst>
        </pc:grpChg>
        <pc:picChg chg="mod">
          <ac:chgData name="Odutayo Odufuwa" userId="9468010f401de36f" providerId="LiveId" clId="{024D7572-2CA5-4463-97A9-7C37D8D32B9A}" dt="2023-02-04T18:28:24.833" v="98" actId="26606"/>
          <ac:picMkLst>
            <pc:docMk/>
            <pc:sldMk cId="34581827" sldId="257"/>
            <ac:picMk id="5" creationId="{573ED031-399F-E7C7-47BB-C81FD6FE5509}"/>
          </ac:picMkLst>
        </pc:picChg>
        <pc:picChg chg="mod">
          <ac:chgData name="Odutayo Odufuwa" userId="9468010f401de36f" providerId="LiveId" clId="{024D7572-2CA5-4463-97A9-7C37D8D32B9A}" dt="2023-02-04T18:28:24.833" v="98" actId="26606"/>
          <ac:picMkLst>
            <pc:docMk/>
            <pc:sldMk cId="34581827" sldId="257"/>
            <ac:picMk id="7" creationId="{ECF6A27A-67BC-18A4-7A0E-B4404FF8E3DB}"/>
          </ac:picMkLst>
        </pc:picChg>
        <pc:cxnChg chg="add del">
          <ac:chgData name="Odutayo Odufuwa" userId="9468010f401de36f" providerId="LiveId" clId="{024D7572-2CA5-4463-97A9-7C37D8D32B9A}" dt="2023-02-04T18:28:24.833" v="98" actId="26606"/>
          <ac:cxnSpMkLst>
            <pc:docMk/>
            <pc:sldMk cId="34581827" sldId="257"/>
            <ac:cxnSpMk id="21" creationId="{7E7C77BC-7138-40B1-A15B-20F57A494629}"/>
          </ac:cxnSpMkLst>
        </pc:cxnChg>
        <pc:cxnChg chg="add del">
          <ac:chgData name="Odutayo Odufuwa" userId="9468010f401de36f" providerId="LiveId" clId="{024D7572-2CA5-4463-97A9-7C37D8D32B9A}" dt="2023-02-04T18:28:24.833" v="98" actId="26606"/>
          <ac:cxnSpMkLst>
            <pc:docMk/>
            <pc:sldMk cId="34581827" sldId="257"/>
            <ac:cxnSpMk id="23" creationId="{DB146403-F3D6-484B-B2ED-97F9565D0370}"/>
          </ac:cxnSpMkLst>
        </pc:cxnChg>
      </pc:sldChg>
      <pc:sldChg chg="setBg">
        <pc:chgData name="Odutayo Odufuwa" userId="9468010f401de36f" providerId="LiveId" clId="{024D7572-2CA5-4463-97A9-7C37D8D32B9A}" dt="2023-02-04T18:27:31.098" v="95"/>
        <pc:sldMkLst>
          <pc:docMk/>
          <pc:sldMk cId="3552328073" sldId="258"/>
        </pc:sldMkLst>
      </pc:sldChg>
      <pc:sldChg chg="addSp delSp modSp mod setClrOvrMap">
        <pc:chgData name="Odutayo Odufuwa" userId="9468010f401de36f" providerId="LiveId" clId="{024D7572-2CA5-4463-97A9-7C37D8D32B9A}" dt="2023-02-04T18:28:06.632" v="97" actId="26606"/>
        <pc:sldMkLst>
          <pc:docMk/>
          <pc:sldMk cId="3271251543" sldId="268"/>
        </pc:sldMkLst>
        <pc:spChg chg="mo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2" creationId="{C78CF67C-3804-F0E4-FB4A-1F9996E3AB00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8" creationId="{0671A8AE-40A1-4631-A6B8-581AFF065482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1" creationId="{AB58EF07-17C2-48CF-ABB0-EEF1F17CB8F0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2" creationId="{AF2F604E-43BE-4DC3-B983-E071523364F8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4" creationId="{08C9B587-E65E-4B52-B37C-ABEBB6E87928}"/>
          </ac:spMkLst>
        </pc:spChg>
        <pc:spChg chg="ad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9" creationId="{47942995-B07F-4636-9A06-C6A104B260A8}"/>
          </ac:spMkLst>
        </pc:spChg>
        <pc:spChg chg="ad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26" creationId="{B81933D1-5615-42C7-9C0B-4EB7105CCE2D}"/>
          </ac:spMkLst>
        </pc:spChg>
        <pc:spChg chg="ad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28" creationId="{19C9EAEA-39D0-4B0E-A0EB-51E7B26740B1}"/>
          </ac:spMkLst>
        </pc:spChg>
        <pc:grpChg chg="add">
          <ac:chgData name="Odutayo Odufuwa" userId="9468010f401de36f" providerId="LiveId" clId="{024D7572-2CA5-4463-97A9-7C37D8D32B9A}" dt="2023-02-04T18:28:06.632" v="97" actId="26606"/>
          <ac:grpSpMkLst>
            <pc:docMk/>
            <pc:sldMk cId="3271251543" sldId="268"/>
            <ac:grpSpMk id="21" creationId="{032D8612-31EB-44CF-A1D0-14FD4C705424}"/>
          </ac:grpSpMkLst>
        </pc:grpChg>
        <pc:picChg chg="mod ord">
          <ac:chgData name="Odutayo Odufuwa" userId="9468010f401de36f" providerId="LiveId" clId="{024D7572-2CA5-4463-97A9-7C37D8D32B9A}" dt="2023-02-04T18:28:06.632" v="97" actId="26606"/>
          <ac:picMkLst>
            <pc:docMk/>
            <pc:sldMk cId="3271251543" sldId="268"/>
            <ac:picMk id="4" creationId="{0E937CD3-8B80-264B-E56E-EC0BE557EAFC}"/>
          </ac:picMkLst>
        </pc:picChg>
      </pc:sldChg>
      <pc:sldChg chg="modSp mod">
        <pc:chgData name="Odutayo Odufuwa" userId="9468010f401de36f" providerId="LiveId" clId="{024D7572-2CA5-4463-97A9-7C37D8D32B9A}" dt="2023-02-05T21:30:07.204" v="125" actId="20577"/>
        <pc:sldMkLst>
          <pc:docMk/>
          <pc:sldMk cId="2760074640" sldId="276"/>
        </pc:sldMkLst>
        <pc:spChg chg="mod">
          <ac:chgData name="Odutayo Odufuwa" userId="9468010f401de36f" providerId="LiveId" clId="{024D7572-2CA5-4463-97A9-7C37D8D32B9A}" dt="2023-02-05T21:30:07.204" v="125" actId="20577"/>
          <ac:spMkLst>
            <pc:docMk/>
            <pc:sldMk cId="2760074640" sldId="276"/>
            <ac:spMk id="5" creationId="{2A93729A-615C-35C5-B54A-F078B5852EF6}"/>
          </ac:spMkLst>
        </pc:spChg>
      </pc:sldChg>
      <pc:sldChg chg="addSp delSp modSp mod setClrOvrMap">
        <pc:chgData name="Odutayo Odufuwa" userId="9468010f401de36f" providerId="LiveId" clId="{024D7572-2CA5-4463-97A9-7C37D8D32B9A}" dt="2023-02-04T18:27:57.182" v="96" actId="26606"/>
        <pc:sldMkLst>
          <pc:docMk/>
          <pc:sldMk cId="1589373550" sldId="278"/>
        </pc:sldMkLst>
        <pc:spChg chg="mo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2" creationId="{7B71D3B0-BE5B-FC78-6E86-FC9E6281B0F9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8" creationId="{0671A8AE-40A1-4631-A6B8-581AFF065482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0" creationId="{AB58EF07-17C2-48CF-ABB0-EEF1F17CB8F0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2" creationId="{AF2F604E-43BE-4DC3-B983-E071523364F8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4" creationId="{08C9B587-E65E-4B52-B37C-ABEBB6E87928}"/>
          </ac:spMkLst>
        </pc:spChg>
        <pc:spChg chg="ad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9" creationId="{47942995-B07F-4636-9A06-C6A104B260A8}"/>
          </ac:spMkLst>
        </pc:spChg>
        <pc:spChg chg="ad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26" creationId="{B81933D1-5615-42C7-9C0B-4EB7105CCE2D}"/>
          </ac:spMkLst>
        </pc:spChg>
        <pc:spChg chg="ad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28" creationId="{19C9EAEA-39D0-4B0E-A0EB-51E7B26740B1}"/>
          </ac:spMkLst>
        </pc:spChg>
        <pc:grpChg chg="add">
          <ac:chgData name="Odutayo Odufuwa" userId="9468010f401de36f" providerId="LiveId" clId="{024D7572-2CA5-4463-97A9-7C37D8D32B9A}" dt="2023-02-04T18:27:57.182" v="96" actId="26606"/>
          <ac:grpSpMkLst>
            <pc:docMk/>
            <pc:sldMk cId="1589373550" sldId="278"/>
            <ac:grpSpMk id="21" creationId="{032D8612-31EB-44CF-A1D0-14FD4C705424}"/>
          </ac:grpSpMkLst>
        </pc:grpChg>
        <pc:picChg chg="mod ord">
          <ac:chgData name="Odutayo Odufuwa" userId="9468010f401de36f" providerId="LiveId" clId="{024D7572-2CA5-4463-97A9-7C37D8D32B9A}" dt="2023-02-04T18:27:57.182" v="96" actId="26606"/>
          <ac:picMkLst>
            <pc:docMk/>
            <pc:sldMk cId="1589373550" sldId="278"/>
            <ac:picMk id="4" creationId="{0A1FA50B-6EF5-90B6-8A07-65958175C533}"/>
          </ac:picMkLst>
        </pc:picChg>
      </pc:sldChg>
      <pc:sldChg chg="delSp modSp add mod setBg delDesignElem">
        <pc:chgData name="Odutayo Odufuwa" userId="9468010f401de36f" providerId="LiveId" clId="{024D7572-2CA5-4463-97A9-7C37D8D32B9A}" dt="2023-02-05T21:29:39.909" v="112" actId="20577"/>
        <pc:sldMkLst>
          <pc:docMk/>
          <pc:sldMk cId="2723132194" sldId="279"/>
        </pc:sldMkLst>
        <pc:spChg chg="mod">
          <ac:chgData name="Odutayo Odufuwa" userId="9468010f401de36f" providerId="LiveId" clId="{024D7572-2CA5-4463-97A9-7C37D8D32B9A}" dt="2023-02-05T21:29:39.909" v="112" actId="20577"/>
          <ac:spMkLst>
            <pc:docMk/>
            <pc:sldMk cId="2723132194" sldId="279"/>
            <ac:spMk id="2" creationId="{C78CF67C-3804-F0E4-FB4A-1F9996E3AB00}"/>
          </ac:spMkLst>
        </pc:spChg>
        <pc:spChg chg="del">
          <ac:chgData name="Odutayo Odufuwa" userId="9468010f401de36f" providerId="LiveId" clId="{024D7572-2CA5-4463-97A9-7C37D8D32B9A}" dt="2023-02-05T21:29:29.678" v="104"/>
          <ac:spMkLst>
            <pc:docMk/>
            <pc:sldMk cId="2723132194" sldId="279"/>
            <ac:spMk id="19" creationId="{47942995-B07F-4636-9A06-C6A104B260A8}"/>
          </ac:spMkLst>
        </pc:spChg>
        <pc:spChg chg="del">
          <ac:chgData name="Odutayo Odufuwa" userId="9468010f401de36f" providerId="LiveId" clId="{024D7572-2CA5-4463-97A9-7C37D8D32B9A}" dt="2023-02-05T21:29:29.678" v="104"/>
          <ac:spMkLst>
            <pc:docMk/>
            <pc:sldMk cId="2723132194" sldId="279"/>
            <ac:spMk id="26" creationId="{B81933D1-5615-42C7-9C0B-4EB7105CCE2D}"/>
          </ac:spMkLst>
        </pc:spChg>
        <pc:spChg chg="del">
          <ac:chgData name="Odutayo Odufuwa" userId="9468010f401de36f" providerId="LiveId" clId="{024D7572-2CA5-4463-97A9-7C37D8D32B9A}" dt="2023-02-05T21:29:29.678" v="104"/>
          <ac:spMkLst>
            <pc:docMk/>
            <pc:sldMk cId="2723132194" sldId="279"/>
            <ac:spMk id="28" creationId="{19C9EAEA-39D0-4B0E-A0EB-51E7B26740B1}"/>
          </ac:spMkLst>
        </pc:spChg>
        <pc:grpChg chg="del">
          <ac:chgData name="Odutayo Odufuwa" userId="9468010f401de36f" providerId="LiveId" clId="{024D7572-2CA5-4463-97A9-7C37D8D32B9A}" dt="2023-02-05T21:29:29.678" v="104"/>
          <ac:grpSpMkLst>
            <pc:docMk/>
            <pc:sldMk cId="2723132194" sldId="279"/>
            <ac:grpSpMk id="21" creationId="{032D8612-31EB-44CF-A1D0-14FD4C705424}"/>
          </ac:grpSpMkLst>
        </pc:grpChg>
      </pc:sldChg>
      <pc:sldChg chg="addSp delSp modSp add mod">
        <pc:chgData name="Odutayo Odufuwa" userId="9468010f401de36f" providerId="LiveId" clId="{024D7572-2CA5-4463-97A9-7C37D8D32B9A}" dt="2023-02-05T21:34:58.255" v="159" actId="20577"/>
        <pc:sldMkLst>
          <pc:docMk/>
          <pc:sldMk cId="2578585698" sldId="280"/>
        </pc:sldMkLst>
        <pc:spChg chg="mod">
          <ac:chgData name="Odutayo Odufuwa" userId="9468010f401de36f" providerId="LiveId" clId="{024D7572-2CA5-4463-97A9-7C37D8D32B9A}" dt="2023-02-05T21:34:58.255" v="159" actId="20577"/>
          <ac:spMkLst>
            <pc:docMk/>
            <pc:sldMk cId="2578585698" sldId="280"/>
            <ac:spMk id="5" creationId="{2A93729A-615C-35C5-B54A-F078B5852EF6}"/>
          </ac:spMkLst>
        </pc:spChg>
        <pc:picChg chg="del mod">
          <ac:chgData name="Odutayo Odufuwa" userId="9468010f401de36f" providerId="LiveId" clId="{024D7572-2CA5-4463-97A9-7C37D8D32B9A}" dt="2023-02-05T21:31:25.380" v="132" actId="478"/>
          <ac:picMkLst>
            <pc:docMk/>
            <pc:sldMk cId="2578585698" sldId="280"/>
            <ac:picMk id="4" creationId="{D6B29237-782C-BB96-4B48-0A6B94B4CFAC}"/>
          </ac:picMkLst>
        </pc:picChg>
        <pc:picChg chg="add mod">
          <ac:chgData name="Odutayo Odufuwa" userId="9468010f401de36f" providerId="LiveId" clId="{024D7572-2CA5-4463-97A9-7C37D8D32B9A}" dt="2023-02-05T21:32:40.876" v="142" actId="1582"/>
          <ac:picMkLst>
            <pc:docMk/>
            <pc:sldMk cId="2578585698" sldId="280"/>
            <ac:picMk id="6" creationId="{F1B974F6-DAB5-D638-DD3F-0F746701A8BA}"/>
          </ac:picMkLst>
        </pc:picChg>
        <pc:picChg chg="del">
          <ac:chgData name="Odutayo Odufuwa" userId="9468010f401de36f" providerId="LiveId" clId="{024D7572-2CA5-4463-97A9-7C37D8D32B9A}" dt="2023-02-05T21:31:59.791" v="136" actId="478"/>
          <ac:picMkLst>
            <pc:docMk/>
            <pc:sldMk cId="2578585698" sldId="280"/>
            <ac:picMk id="8" creationId="{D639547A-E84B-E716-6B00-87AD4C4A93B2}"/>
          </ac:picMkLst>
        </pc:picChg>
        <pc:picChg chg="add mod">
          <ac:chgData name="Odutayo Odufuwa" userId="9468010f401de36f" providerId="LiveId" clId="{024D7572-2CA5-4463-97A9-7C37D8D32B9A}" dt="2023-02-05T21:32:49.212" v="143" actId="1582"/>
          <ac:picMkLst>
            <pc:docMk/>
            <pc:sldMk cId="2578585698" sldId="280"/>
            <ac:picMk id="9" creationId="{C30949FE-CF1D-29AB-63E7-CCCC284070F9}"/>
          </ac:picMkLst>
        </pc:picChg>
      </pc:sldChg>
      <pc:sldChg chg="addSp delSp modSp add mod">
        <pc:chgData name="Odutayo Odufuwa" userId="9468010f401de36f" providerId="LiveId" clId="{024D7572-2CA5-4463-97A9-7C37D8D32B9A}" dt="2023-02-05T21:44:34.538" v="225" actId="20577"/>
        <pc:sldMkLst>
          <pc:docMk/>
          <pc:sldMk cId="1089131803" sldId="281"/>
        </pc:sldMkLst>
        <pc:spChg chg="add del">
          <ac:chgData name="Odutayo Odufuwa" userId="9468010f401de36f" providerId="LiveId" clId="{024D7572-2CA5-4463-97A9-7C37D8D32B9A}" dt="2023-02-05T21:35:28.871" v="161"/>
          <ac:spMkLst>
            <pc:docMk/>
            <pc:sldMk cId="1089131803" sldId="281"/>
            <ac:spMk id="2" creationId="{27BA3A7B-FB89-AB12-CDD2-47850AF6038F}"/>
          </ac:spMkLst>
        </pc:spChg>
        <pc:spChg chg="mod">
          <ac:chgData name="Odutayo Odufuwa" userId="9468010f401de36f" providerId="LiveId" clId="{024D7572-2CA5-4463-97A9-7C37D8D32B9A}" dt="2023-02-05T21:44:34.538" v="225" actId="20577"/>
          <ac:spMkLst>
            <pc:docMk/>
            <pc:sldMk cId="1089131803" sldId="281"/>
            <ac:spMk id="5" creationId="{2A93729A-615C-35C5-B54A-F078B5852EF6}"/>
          </ac:spMkLst>
        </pc:spChg>
        <pc:spChg chg="add del">
          <ac:chgData name="Odutayo Odufuwa" userId="9468010f401de36f" providerId="LiveId" clId="{024D7572-2CA5-4463-97A9-7C37D8D32B9A}" dt="2023-02-05T21:35:36.226" v="163"/>
          <ac:spMkLst>
            <pc:docMk/>
            <pc:sldMk cId="1089131803" sldId="281"/>
            <ac:spMk id="6" creationId="{F61E11DA-2BC9-B919-B655-230BCBFAA53B}"/>
          </ac:spMkLst>
        </pc:spChg>
        <pc:spChg chg="add del">
          <ac:chgData name="Odutayo Odufuwa" userId="9468010f401de36f" providerId="LiveId" clId="{024D7572-2CA5-4463-97A9-7C37D8D32B9A}" dt="2023-02-05T21:41:07.739" v="167"/>
          <ac:spMkLst>
            <pc:docMk/>
            <pc:sldMk cId="1089131803" sldId="281"/>
            <ac:spMk id="7" creationId="{D8340C6D-28AB-BCF7-B4C7-1A83BE384341}"/>
          </ac:spMkLst>
        </pc:spChg>
        <pc:spChg chg="add del mod">
          <ac:chgData name="Odutayo Odufuwa" userId="9468010f401de36f" providerId="LiveId" clId="{024D7572-2CA5-4463-97A9-7C37D8D32B9A}" dt="2023-02-05T21:41:34.172" v="175"/>
          <ac:spMkLst>
            <pc:docMk/>
            <pc:sldMk cId="1089131803" sldId="281"/>
            <ac:spMk id="9" creationId="{8C2C379B-E032-E075-694D-3B492F69E762}"/>
          </ac:spMkLst>
        </pc:spChg>
        <pc:picChg chg="del mod">
          <ac:chgData name="Odutayo Odufuwa" userId="9468010f401de36f" providerId="LiveId" clId="{024D7572-2CA5-4463-97A9-7C37D8D32B9A}" dt="2023-02-05T21:42:54.813" v="214" actId="478"/>
          <ac:picMkLst>
            <pc:docMk/>
            <pc:sldMk cId="1089131803" sldId="281"/>
            <ac:picMk id="4" creationId="{D6B29237-782C-BB96-4B48-0A6B94B4CFAC}"/>
          </ac:picMkLst>
        </pc:picChg>
        <pc:picChg chg="del mod">
          <ac:chgData name="Odutayo Odufuwa" userId="9468010f401de36f" providerId="LiveId" clId="{024D7572-2CA5-4463-97A9-7C37D8D32B9A}" dt="2023-02-05T21:42:50.846" v="211" actId="478"/>
          <ac:picMkLst>
            <pc:docMk/>
            <pc:sldMk cId="1089131803" sldId="281"/>
            <ac:picMk id="8" creationId="{D639547A-E84B-E716-6B00-87AD4C4A93B2}"/>
          </ac:picMkLst>
        </pc:picChg>
        <pc:picChg chg="add mod">
          <ac:chgData name="Odutayo Odufuwa" userId="9468010f401de36f" providerId="LiveId" clId="{024D7572-2CA5-4463-97A9-7C37D8D32B9A}" dt="2023-02-05T21:43:37.424" v="221" actId="1582"/>
          <ac:picMkLst>
            <pc:docMk/>
            <pc:sldMk cId="1089131803" sldId="281"/>
            <ac:picMk id="12" creationId="{1E8F1023-20EA-65C6-5E40-DFE10B24E0D0}"/>
          </ac:picMkLst>
        </pc:picChg>
        <pc:picChg chg="add mod">
          <ac:chgData name="Odutayo Odufuwa" userId="9468010f401de36f" providerId="LiveId" clId="{024D7572-2CA5-4463-97A9-7C37D8D32B9A}" dt="2023-02-05T21:43:44.383" v="222" actId="1582"/>
          <ac:picMkLst>
            <pc:docMk/>
            <pc:sldMk cId="1089131803" sldId="281"/>
            <ac:picMk id="14" creationId="{DCBA5998-C91B-F17F-B465-67667084CE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618-800F-6019-7CB8-8BEB9422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5477-2969-828E-1ECF-F9A3F230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7C1F-E973-E5DD-1293-FA5D7A3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D2F2-FD35-ED8E-4F71-AEAD40D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962F-A5E1-1BBE-A943-28A8938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13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5F2-4CD2-B1DE-0FCF-C05DF14C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797E-0790-6F0B-8EF9-BD2F8C498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C165-6E0E-2443-49E5-EE1868D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4EC0-51BE-496F-6632-1274AF36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6526-3104-1474-F3D0-2C8FD9E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27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74714-550D-1B86-B40D-22B84B90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0CA3-27E0-2A12-B158-6F9FB519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3DA8-468F-0A0D-6758-835AB19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40A4-4424-D88B-3DA0-3061EBEA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79AA-E6E2-88D8-4CF0-B8A3E3AC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10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204-F644-8DC5-AEDC-0B30B39D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CF3-CD93-B83D-BC5A-9C3E435F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FDCE-D276-A726-8FFE-B4BF1F47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60E1-194D-8BDB-22EC-1F124145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2C0D-E599-C6CE-6C19-D872E1F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145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3E3-F4BC-7360-6536-9010FB04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EC0D-19F8-9BAC-9455-E1744C8F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856D-145F-EAE2-A53E-185FAEE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78D2-5817-3A53-8F75-F0A4FC9F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5F37-DED2-E8E3-A6BA-497FC83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43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1E36-3225-2688-160B-E51ED36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E176-6133-F010-9393-71A331907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58AB4-9FD6-8232-1E35-B46264F4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4939-13FD-4E33-B2A5-5985AC41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9D2B-39BF-615E-6D24-F93FFA9C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368D3-8E99-2C7F-A6B2-18DF2295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48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E9A-3EC0-A906-C698-1969AAE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45DE-F4F4-D726-4018-C9BF21BD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BF14B-2F01-4C01-FA1F-6C0DB7C3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D6B3D-5A6B-5895-5151-25F6C26D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F43A3-D5EF-FB52-6A7A-D2CE7D8F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4CC9F-46F3-0B12-9ED4-422A4342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A6AA-1136-39D6-8C56-2FD87C8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03F63-444C-870C-9B5D-DCA65E73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940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36C1-98E6-1EB0-A0F0-2BBC3BC1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21A8B-49AD-5D38-28D8-B971A54A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D8B0-D74D-FD3D-DD9A-CC9B365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B8DF-0FE4-758A-99AC-A6A08B15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13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B45C3-E7AB-EF39-6DF7-4A8F07A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3A790-2648-7C85-E07F-D152BF2E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ACD1-F44F-FC6D-05BA-C4E40816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59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A484-B479-142A-D26E-39DE3DDB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CAB9-D088-DCC5-040B-5643C19B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3122-E229-D31B-B6EB-1FB0D3D8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7FC5-5596-AA58-2F1F-846C2598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ECD45-B08B-4127-B190-19F8F743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E442-8071-EEC9-AD44-533672D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409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1E59-FD0C-32DC-78BE-3874E788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8C57D-3F8E-7060-B013-3A875CA97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7B35-E32A-40EF-7508-5C577CD4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AE6E-ECAA-FB05-05BE-833B1D8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F3EE-DFC2-5152-0903-7FDA183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A88B-A3D0-DB02-AADE-13EB2EE4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3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9F4F8-3B05-D374-2EF6-631AA167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9679-1104-59C1-103B-8F47F3AB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7237-DBDE-9256-7AD1-8693A4E9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EB60-3B6E-4B85-9C07-6391BE071871}" type="datetimeFigureOut">
              <a:rPr lang="en-NG" smtClean="0"/>
              <a:t>05/02/2023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FA25-71F8-AE99-88F4-2BA57A8A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5DA1-36BC-35DF-3D60-7E378F88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48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or-Doofs/SQL-PROJECTS/tree/main/8weeksqlchallenge/Week1_Danny's_Din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6314-F751-53CC-EF3D-C5DA348E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58452"/>
            <a:ext cx="4178798" cy="1261457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Garamond" panose="02020404030301010803" pitchFamily="18" charset="0"/>
              </a:rPr>
              <a:t>By</a:t>
            </a:r>
          </a:p>
          <a:p>
            <a:pPr algn="l"/>
            <a:r>
              <a:rPr lang="en-US" sz="5400" kern="1200" dirty="0">
                <a:solidFill>
                  <a:schemeClr val="tx1"/>
                </a:solidFill>
                <a:latin typeface="Garamond" panose="02020404030301010803" pitchFamily="18" charset="0"/>
              </a:rPr>
              <a:t>Odutayo Odufuwa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D81F2-76E1-9DAD-9CDA-1C100FAE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558" r="-2" b="9339"/>
          <a:stretch/>
        </p:blipFill>
        <p:spPr>
          <a:xfrm>
            <a:off x="5922492" y="1225950"/>
            <a:ext cx="5536001" cy="437971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DA941C3-2706-CD3E-4131-0FE2CBFEF6B7}"/>
              </a:ext>
            </a:extLst>
          </p:cNvPr>
          <p:cNvSpPr txBox="1">
            <a:spLocks/>
          </p:cNvSpPr>
          <p:nvPr/>
        </p:nvSpPr>
        <p:spPr>
          <a:xfrm>
            <a:off x="7848600" y="5318897"/>
            <a:ext cx="4023360" cy="3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ED7D31"/>
                </a:solidFill>
                <a:hlinkClick r:id="rId3"/>
              </a:rPr>
              <a:t>Access Queries here on </a:t>
            </a:r>
            <a:r>
              <a:rPr lang="en-US" sz="1200" dirty="0" err="1">
                <a:solidFill>
                  <a:srgbClr val="ED7D31"/>
                </a:solidFill>
                <a:hlinkClick r:id="rId3"/>
              </a:rPr>
              <a:t>Github</a:t>
            </a:r>
            <a:endParaRPr lang="en-NG" sz="1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76411"/>
            <a:ext cx="6052843" cy="85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7: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purchased just before the customer became a member?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BC49F9-EAC5-7142-C855-68B5920BA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/>
          <a:stretch/>
        </p:blipFill>
        <p:spPr>
          <a:xfrm>
            <a:off x="3228720" y="1303986"/>
            <a:ext cx="4652923" cy="2902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68DD74-98CB-299F-7910-5C123994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8"/>
          <a:stretch/>
        </p:blipFill>
        <p:spPr>
          <a:xfrm>
            <a:off x="3228719" y="4555041"/>
            <a:ext cx="3382473" cy="1897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7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18201"/>
            <a:ext cx="6052843" cy="91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8: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is the total items and amount spent for each member before they became a member?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D0E5A-89C9-CCF1-66BF-53B54F21A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r="5728"/>
          <a:stretch/>
        </p:blipFill>
        <p:spPr>
          <a:xfrm>
            <a:off x="3424024" y="1337142"/>
            <a:ext cx="3632231" cy="29440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CD35D09-E223-5D27-994D-F9FA91001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9" b="23381"/>
          <a:stretch/>
        </p:blipFill>
        <p:spPr>
          <a:xfrm>
            <a:off x="3424024" y="4566722"/>
            <a:ext cx="3636434" cy="13485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30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18201"/>
            <a:ext cx="6052843" cy="91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Question 9: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If each $1 spent equates to 10 points and sushi has a 2x points multiplier - how many points would each customer have?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2B5C08-E999-186A-DCF1-97EE73FE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r="2767"/>
          <a:stretch/>
        </p:blipFill>
        <p:spPr>
          <a:xfrm>
            <a:off x="3132550" y="1376076"/>
            <a:ext cx="6961450" cy="2872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E2EAC70-42CA-4BF1-62AE-78DEB816F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3132550" y="4755758"/>
            <a:ext cx="2750360" cy="18579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007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128205" y="339866"/>
            <a:ext cx="7250464" cy="110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Question 10:</a:t>
            </a:r>
            <a:r>
              <a:rPr lang="en-US" sz="2000" b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In the first week after a customer joins the program (including their join date) they earn 2x points on all items, not just sushi - how many points do customer A and B have at the end of January?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B29237-782C-BB96-4B48-0A6B94B4C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/>
          <a:stretch/>
        </p:blipFill>
        <p:spPr>
          <a:xfrm>
            <a:off x="3195007" y="1499743"/>
            <a:ext cx="4167400" cy="2575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39547A-E84B-E716-6B00-87AD4C4A9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07" y="4564567"/>
            <a:ext cx="2979216" cy="1806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73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F67C-3804-F0E4-FB4A-1F9996E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to Bonus Questions</a:t>
            </a:r>
          </a:p>
        </p:txBody>
      </p: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0E937CD3-8B80-264B-E56E-EC0BE557E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5922492" y="1209754"/>
            <a:ext cx="5536001" cy="43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3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128205" y="339866"/>
            <a:ext cx="7250464" cy="110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Bonus Question 1:</a:t>
            </a:r>
            <a:r>
              <a:rPr lang="en-US" sz="2000" b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Recreate a table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B974F6-DAB5-D638-DD3F-0F746701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03" y="1919303"/>
            <a:ext cx="8601834" cy="16384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30949FE-CF1D-29AB-63E7-CCCC2840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03" y="3887719"/>
            <a:ext cx="3036396" cy="2630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58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128205" y="339866"/>
            <a:ext cx="7250464" cy="110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/>
              <a:t>Bonus Question 2: </a:t>
            </a:r>
            <a:r>
              <a:rPr lang="en-US" sz="1900" i="1">
                <a:solidFill>
                  <a:srgbClr val="FF0000"/>
                </a:solidFill>
              </a:rPr>
              <a:t>Ranking </a:t>
            </a:r>
            <a:r>
              <a:rPr lang="en-US" sz="1900" i="1" dirty="0">
                <a:solidFill>
                  <a:srgbClr val="FF0000"/>
                </a:solidFill>
              </a:rPr>
              <a:t>all things</a:t>
            </a:r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8F1023-20EA-65C6-5E40-DFE10B24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7" y="1209856"/>
            <a:ext cx="5750120" cy="30579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DCBA5998-C91B-F17F-B465-67667084C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7" y="4377966"/>
            <a:ext cx="3017644" cy="2374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13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D3B0-BE5B-FC78-6E86-FC9E6281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0A1FA50B-6EF5-90B6-8A07-65958175C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r="12464" b="-1"/>
          <a:stretch/>
        </p:blipFill>
        <p:spPr>
          <a:xfrm>
            <a:off x="5922492" y="1209754"/>
            <a:ext cx="5536001" cy="43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5EE8-76A9-0A5C-C816-6CBFC72A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u="sng"/>
              <a:t>TABLES</a:t>
            </a:r>
            <a:endParaRPr lang="en-NG" sz="3700" u="sn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CF6A27A-67BC-18A4-7A0E-B4404FF8E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10314" b="2"/>
          <a:stretch/>
        </p:blipFill>
        <p:spPr>
          <a:xfrm>
            <a:off x="545237" y="858525"/>
            <a:ext cx="3685032" cy="521190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3ED031-399F-E7C7-47BB-C81FD6FE5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r="30593" b="-2"/>
          <a:stretch/>
        </p:blipFill>
        <p:spPr>
          <a:xfrm>
            <a:off x="4457706" y="858524"/>
            <a:ext cx="3685032" cy="521190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F67C-3804-F0E4-FB4A-1F9996E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to Questions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0E937CD3-8B80-264B-E56E-EC0BE557E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5922492" y="1209754"/>
            <a:ext cx="5536001" cy="43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824343"/>
            <a:ext cx="6052843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1: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is the total amount each customer spent at the restaurant? </a:t>
            </a:r>
            <a:endParaRPr lang="en-NG" sz="2100" i="1" dirty="0">
              <a:solidFill>
                <a:srgbClr val="FF0000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08EC82-A00C-FB52-52C8-2FEA15420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/>
          <a:stretch/>
        </p:blipFill>
        <p:spPr>
          <a:xfrm>
            <a:off x="3018329" y="1746457"/>
            <a:ext cx="7957998" cy="2017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36600E10-2DC2-3A7A-0973-9AA0B529DB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9" b="30158"/>
          <a:stretch/>
        </p:blipFill>
        <p:spPr>
          <a:xfrm>
            <a:off x="3018329" y="3936014"/>
            <a:ext cx="4167400" cy="270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232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68743"/>
            <a:ext cx="6052843" cy="6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2: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How many days has each customer visited the restaurant?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62A7798-AB6A-2AA5-1038-03EA3CD1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/>
          <a:stretch/>
        </p:blipFill>
        <p:spPr>
          <a:xfrm>
            <a:off x="2950385" y="2065627"/>
            <a:ext cx="8987044" cy="134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E765C2B-6186-3850-C399-D03A0BC94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4" b="25314"/>
          <a:stretch/>
        </p:blipFill>
        <p:spPr>
          <a:xfrm>
            <a:off x="2950385" y="3833110"/>
            <a:ext cx="4932236" cy="270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04007"/>
            <a:ext cx="6052843" cy="72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3: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was the first item from the menu purchased by each customer?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2FE473-AFEB-2644-96BB-E241E03B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r="2004"/>
          <a:stretch/>
        </p:blipFill>
        <p:spPr>
          <a:xfrm>
            <a:off x="3123527" y="1349497"/>
            <a:ext cx="4753216" cy="2719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7DB6CD-A5A6-82E7-9471-9B6FC6A7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7" b="29262"/>
          <a:stretch/>
        </p:blipFill>
        <p:spPr>
          <a:xfrm>
            <a:off x="3123526" y="4148602"/>
            <a:ext cx="4753215" cy="23085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9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671639"/>
            <a:ext cx="6052843" cy="759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4:</a:t>
            </a:r>
            <a:r>
              <a:rPr lang="en-US" sz="2000" b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What is the most purchased item on the menu and how many times was it purchased by all customers?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BC0EE1-F364-1314-425A-A242417A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9" y="1592833"/>
            <a:ext cx="6516009" cy="23244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BD137C-0AF8-2ABC-B5A0-AFC8292A0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9" y="4300554"/>
            <a:ext cx="4077854" cy="18858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44467"/>
            <a:ext cx="6052843" cy="68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5: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the most popular for each customer?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488AFE-49C8-1253-4AD1-9280EF81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r="13363"/>
          <a:stretch/>
        </p:blipFill>
        <p:spPr>
          <a:xfrm>
            <a:off x="3177473" y="1377327"/>
            <a:ext cx="3943518" cy="297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130FCA-F7F8-C2E0-9B3A-22C8E8C23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1133" r="13941" b="13817"/>
          <a:stretch/>
        </p:blipFill>
        <p:spPr>
          <a:xfrm>
            <a:off x="3177472" y="4664837"/>
            <a:ext cx="2918527" cy="20912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53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20191"/>
            <a:ext cx="6052843" cy="71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6: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purchased first by the      customer after they became a member?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039889-FD28-053D-E299-8788D725D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"/>
          <a:stretch/>
        </p:blipFill>
        <p:spPr>
          <a:xfrm>
            <a:off x="3131616" y="1477245"/>
            <a:ext cx="5436032" cy="3221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B1C87-6051-C4E7-3967-B0B8B12F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16" y="4802065"/>
            <a:ext cx="3565376" cy="1754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6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262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Georgia</vt:lpstr>
      <vt:lpstr>Office Theme</vt:lpstr>
      <vt:lpstr>PowerPoint Presentation</vt:lpstr>
      <vt:lpstr>TABLES</vt:lpstr>
      <vt:lpstr>Answer to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 to Bonus Questions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Odutayo Odufuwa</dc:creator>
  <cp:lastModifiedBy>Odutayo Odufuwa</cp:lastModifiedBy>
  <cp:revision>1</cp:revision>
  <dcterms:created xsi:type="dcterms:W3CDTF">2023-02-01T23:14:01Z</dcterms:created>
  <dcterms:modified xsi:type="dcterms:W3CDTF">2023-02-05T21:44:40Z</dcterms:modified>
</cp:coreProperties>
</file>