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>
        <p:guide orient="horz" pos="18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5BCE-31F5-6D38-640C-CDF4AC9F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039F8-F6F9-F304-6B62-F0012C131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3EB7-B9C1-11C0-2A54-DB50F9A8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5558-A952-71B5-15FC-FE965743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1D77-96CC-6DDD-902D-6F30C5C7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39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58D6-C498-D1CB-4E08-063BD35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54077-97C5-0B7E-DD01-C4FCB5A9C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F642-032F-2E34-7A27-6AA836C5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41A6-C0E1-E7B8-AA17-690BD3A1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0540-E82E-1842-D5D1-A0406F6A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5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3C43D-B7D8-B542-84FB-5876D4CB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64F9A-39EC-A0BF-D4F6-61440D16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D22F-02B4-F437-776D-1C99576D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C0CB-0BD8-C48D-988F-339C3475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3130-E6C1-FBDF-80AD-80AB5F36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21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9C0B-D472-8960-A969-99FE2B91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5852-7EAB-F296-6963-EFE20211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F2C-523E-923C-3904-7A78C91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C49C-ACAE-F3D0-81C0-8601E16F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1E9C-B9A4-9988-BA5C-3BEF9A39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1052-C59B-3414-DFB0-0B90A024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F5B2-1E94-1038-7809-18B6ED59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1522-CBCB-8B0B-7725-346735A9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4655-04E7-8FD6-68F8-3E701E5C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2C3D-E21C-ED9D-D0EF-65BE4A0C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1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2856-97ED-6298-D956-8B807323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58A-5A99-B121-39E6-4F814B2F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3788-C1C4-CC4B-D69E-BAD158A3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0E72-68AE-CE84-069A-A6D0CA85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28B0A-B18D-AC56-D43C-23B906C0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DCBEC-9684-04F7-0B23-1A913411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01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E6ED-7629-40B0-98E3-38F10297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09CB-1F5F-28CE-1A02-E21936833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4642E-1AEC-7D9B-9410-E768B63B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91AD-D8D6-5F7E-AA8B-643109B97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C0557-AFCA-6D87-574D-72D965CD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03E52-ED37-0095-F882-EEB57EDE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C9D30-F431-EADD-0F62-CAE6EE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CE2AF-B4B1-17DE-C12C-51D3170A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257C-A79E-304C-4BCF-EA8BC152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459FB-7FCE-76FC-26B5-EFD47759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53F1A-F6B0-C360-CD93-42B6E943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043B4-BD46-0FBD-D1E1-9C13A81E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08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FA62C-396A-82A0-4131-6F672366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50565-1003-2724-1830-8857EE75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B6F0F-DB54-1F72-6A2E-6115632D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0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20D6-F91F-A942-3E05-49FDF62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C387-12AB-F3D6-9B57-2CF70316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EE237-6D92-2A01-E0D3-E178DD7B2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9848-2041-CEDC-9C75-389A2196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FD586-2CF0-A155-87C0-033BEFE3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67618-E514-E1D9-C5D4-FEA56BB3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69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BA7A-C194-2C6A-0AC1-4BD4982C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88E05-7101-80BC-D9FD-273EBA658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CC771-A988-B619-6634-0B4B2CEA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46E7-5EB6-0D0E-3195-D3968727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C85F-B192-65D5-F006-56C06FBA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9F72-5CF3-FE2D-4594-794418C5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64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ED94E-F27F-6B32-73C2-28E81AB1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6EF4-A8B2-67F5-0A5A-DB2E1B10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8345-C9C3-2547-EC94-4C7D8C41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F088F-FBFC-42CD-94E8-E7EF225DC549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A987-7068-4A9D-E2E6-A6D76D49C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F5A7-6870-57C4-A782-53C1F1C5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158-7D4B-475A-B2D1-70E7FDA2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22118E-2A20-A955-27B6-A970AB80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88"/>
            <a:ext cx="12192000" cy="65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0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A0D4B-3B34-7D60-C7F0-5694F28B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566"/>
            <a:ext cx="12192000" cy="63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3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3C098-7B68-B9EB-CBC1-F4F9B92E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69"/>
            <a:ext cx="12192000" cy="6504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Radios 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46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84F94-E093-6EB4-519F-2D8B9FEB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78"/>
            <a:ext cx="12192000" cy="654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Radios 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7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B88D4-A38C-61AB-5C5A-58E80B8A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00"/>
            <a:ext cx="12192000" cy="643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515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AF452-88F0-59EA-E726-A9379186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30"/>
            <a:ext cx="12192000" cy="6322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517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A0E8C-1FEC-47C0-9127-5B8E969A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95"/>
            <a:ext cx="12192000" cy="6551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677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665D2-A2CB-70A9-373B-D9F9879A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56"/>
            <a:ext cx="12192000" cy="6320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512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0C922-0A01-751A-F1E2-17E9642B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078"/>
            <a:ext cx="12192000" cy="64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6C9F3-BF43-AEE9-5CC3-A2704EBD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7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D8EC7-7FAA-B126-AA60-8802F7DE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83"/>
            <a:ext cx="12192000" cy="65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626CC-505A-24B5-1E39-CE020971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19"/>
            <a:ext cx="12192000" cy="61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5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42F5A-43A8-452C-545A-C959A14C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024"/>
            <a:ext cx="12192000" cy="63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084D5-DC76-571F-7967-D1C31361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813"/>
            <a:ext cx="12192000" cy="63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02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3AB40-5514-D597-D0D9-A1BCF47845DE}"/>
              </a:ext>
            </a:extLst>
          </p:cNvPr>
          <p:cNvSpPr txBox="1"/>
          <p:nvPr/>
        </p:nvSpPr>
        <p:spPr>
          <a:xfrm>
            <a:off x="1190625" y="4381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B3B68-C457-6822-A860-4C1EF3A1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7"/>
            <a:ext cx="12192000" cy="64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21101-4B3C-B32F-A1B3-F1F982BF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12115111" cy="6419850"/>
          </a:xfrm>
          <a:prstGeom prst="rect">
            <a:avLst/>
          </a:prstGeom>
        </p:spPr>
      </p:pic>
      <p:pic>
        <p:nvPicPr>
          <p:cNvPr id="7" name="Picture 6" descr="A light on a surface&#10;&#10;Description automatically generated">
            <a:extLst>
              <a:ext uri="{FF2B5EF4-FFF2-40B4-BE49-F238E27FC236}">
                <a16:creationId xmlns:a16="http://schemas.microsoft.com/office/drawing/2014/main" id="{88C929F0-E7D5-4CA9-C349-5616E187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 t="50000" r="55073" b="6250"/>
          <a:stretch/>
        </p:blipFill>
        <p:spPr>
          <a:xfrm>
            <a:off x="7477125" y="2705100"/>
            <a:ext cx="3676650" cy="3000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BD877E-BDB6-D821-E245-6B76E91960F1}"/>
              </a:ext>
            </a:extLst>
          </p:cNvPr>
          <p:cNvCxnSpPr>
            <a:cxnSpLocks/>
          </p:cNvCxnSpPr>
          <p:nvPr/>
        </p:nvCxnSpPr>
        <p:spPr>
          <a:xfrm flipH="1">
            <a:off x="7477125" y="5581649"/>
            <a:ext cx="367665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3D15A4-6BB2-57AB-EA36-E496ED0DA294}"/>
              </a:ext>
            </a:extLst>
          </p:cNvPr>
          <p:cNvSpPr txBox="1"/>
          <p:nvPr/>
        </p:nvSpPr>
        <p:spPr>
          <a:xfrm>
            <a:off x="8610600" y="5212317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micrometer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C35695-254E-529F-665F-276C63A8DCA4}"/>
              </a:ext>
            </a:extLst>
          </p:cNvPr>
          <p:cNvCxnSpPr/>
          <p:nvPr/>
        </p:nvCxnSpPr>
        <p:spPr>
          <a:xfrm>
            <a:off x="8558667" y="3535928"/>
            <a:ext cx="596348" cy="445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EBE856-00E7-04E6-A34C-F5608DBF0AD6}"/>
              </a:ext>
            </a:extLst>
          </p:cNvPr>
          <p:cNvSpPr txBox="1"/>
          <p:nvPr/>
        </p:nvSpPr>
        <p:spPr>
          <a:xfrm>
            <a:off x="7951967" y="3145145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Diamond surface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B0CBE0-690D-3745-69A4-9414B72A55F2}"/>
              </a:ext>
            </a:extLst>
          </p:cNvPr>
          <p:cNvCxnSpPr>
            <a:cxnSpLocks/>
          </p:cNvCxnSpPr>
          <p:nvPr/>
        </p:nvCxnSpPr>
        <p:spPr>
          <a:xfrm flipH="1" flipV="1">
            <a:off x="1038225" y="4092519"/>
            <a:ext cx="537694" cy="6464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591DE7-846F-1452-BBC0-473AF1BB871C}"/>
              </a:ext>
            </a:extLst>
          </p:cNvPr>
          <p:cNvSpPr txBox="1"/>
          <p:nvPr/>
        </p:nvSpPr>
        <p:spPr>
          <a:xfrm>
            <a:off x="1079932" y="4738977"/>
            <a:ext cx="1809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 axis: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Brightness of diamond surface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9FD133-49B4-AA99-DFC0-27BB9BDBD744}"/>
              </a:ext>
            </a:extLst>
          </p:cNvPr>
          <p:cNvCxnSpPr>
            <a:cxnSpLocks/>
          </p:cNvCxnSpPr>
          <p:nvPr/>
        </p:nvCxnSpPr>
        <p:spPr>
          <a:xfrm>
            <a:off x="4543736" y="5774590"/>
            <a:ext cx="481488" cy="2843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431435-6B4F-E8E7-EE60-0D53B257BAC7}"/>
              </a:ext>
            </a:extLst>
          </p:cNvPr>
          <p:cNvSpPr txBox="1"/>
          <p:nvPr/>
        </p:nvSpPr>
        <p:spPr>
          <a:xfrm>
            <a:off x="3537013" y="5405258"/>
            <a:ext cx="1312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axis: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Radio signal present in air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1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454FFF-4A04-9E15-C965-0CA2ADCF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03"/>
            <a:ext cx="12192000" cy="63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32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A1CDAA-7796-62C7-3E7D-6EB69F13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80"/>
            <a:ext cx="12192000" cy="64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F92BD6-4CEB-D3CF-217A-A20CFD6A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4" y="0"/>
            <a:ext cx="1095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AE8E9-8E06-EE8E-6E2D-29D4369C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85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image of a light&#10;&#10;Description automatically generated">
            <a:extLst>
              <a:ext uri="{FF2B5EF4-FFF2-40B4-BE49-F238E27FC236}">
                <a16:creationId xmlns:a16="http://schemas.microsoft.com/office/drawing/2014/main" id="{CF72F24D-7699-447B-85FD-5DFC5AB6E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9" r="69747"/>
          <a:stretch/>
        </p:blipFill>
        <p:spPr>
          <a:xfrm>
            <a:off x="1547810" y="-266701"/>
            <a:ext cx="2091030" cy="9144000"/>
          </a:xfrm>
          <a:prstGeom prst="rect">
            <a:avLst/>
          </a:prstGeom>
        </p:spPr>
      </p:pic>
      <p:pic>
        <p:nvPicPr>
          <p:cNvPr id="3" name="Picture 2" descr="A black and white image of a light&#10;&#10;Description automatically generated">
            <a:extLst>
              <a:ext uri="{FF2B5EF4-FFF2-40B4-BE49-F238E27FC236}">
                <a16:creationId xmlns:a16="http://schemas.microsoft.com/office/drawing/2014/main" id="{2F23C8AB-3107-ED7D-6D28-6C19BA8198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7" r="69899"/>
          <a:stretch/>
        </p:blipFill>
        <p:spPr>
          <a:xfrm flipH="1">
            <a:off x="3638840" y="-266701"/>
            <a:ext cx="2091029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4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image of a light&#10;&#10;Description automatically generated">
            <a:extLst>
              <a:ext uri="{FF2B5EF4-FFF2-40B4-BE49-F238E27FC236}">
                <a16:creationId xmlns:a16="http://schemas.microsoft.com/office/drawing/2014/main" id="{CF72F24D-7699-447B-85FD-5DFC5AB6E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22" r="29012"/>
          <a:stretch/>
        </p:blipFill>
        <p:spPr>
          <a:xfrm>
            <a:off x="-8097419" y="0"/>
            <a:ext cx="12027294" cy="9144000"/>
          </a:xfrm>
          <a:prstGeom prst="rect">
            <a:avLst/>
          </a:prstGeom>
        </p:spPr>
      </p:pic>
      <p:pic>
        <p:nvPicPr>
          <p:cNvPr id="3" name="Picture 2" descr="A black and white image of a light&#10;&#10;Description automatically generated">
            <a:extLst>
              <a:ext uri="{FF2B5EF4-FFF2-40B4-BE49-F238E27FC236}">
                <a16:creationId xmlns:a16="http://schemas.microsoft.com/office/drawing/2014/main" id="{2F23C8AB-3107-ED7D-6D28-6C19BA8198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r="28962"/>
          <a:stretch/>
        </p:blipFill>
        <p:spPr>
          <a:xfrm flipH="1">
            <a:off x="7152046" y="-725715"/>
            <a:ext cx="7156515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42ED2D-223D-4AFE-FF26-39D552992D4F}"/>
              </a:ext>
            </a:extLst>
          </p:cNvPr>
          <p:cNvSpPr txBox="1"/>
          <p:nvPr/>
        </p:nvSpPr>
        <p:spPr>
          <a:xfrm>
            <a:off x="1190625" y="438150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resonance – radio off</a:t>
            </a:r>
            <a:endParaRPr lang="en-CA" dirty="0"/>
          </a:p>
        </p:txBody>
      </p:sp>
      <p:pic>
        <p:nvPicPr>
          <p:cNvPr id="9" name="Picture 8" descr="A black and white image of a light&#10;&#10;Description automatically generated">
            <a:extLst>
              <a:ext uri="{FF2B5EF4-FFF2-40B4-BE49-F238E27FC236}">
                <a16:creationId xmlns:a16="http://schemas.microsoft.com/office/drawing/2014/main" id="{43E6D175-955D-6C86-7B01-166F24794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1" y="1734473"/>
            <a:ext cx="5333559" cy="3998645"/>
          </a:xfrm>
          <a:prstGeom prst="rect">
            <a:avLst/>
          </a:prstGeom>
        </p:spPr>
      </p:pic>
      <p:pic>
        <p:nvPicPr>
          <p:cNvPr id="10" name="Picture 9" descr="A black and white image of a light&#10;&#10;Description automatically generated">
            <a:extLst>
              <a:ext uri="{FF2B5EF4-FFF2-40B4-BE49-F238E27FC236}">
                <a16:creationId xmlns:a16="http://schemas.microsoft.com/office/drawing/2014/main" id="{97DB587A-94F2-D67A-9E98-13649C09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95" y="1734472"/>
            <a:ext cx="5333559" cy="3998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9A9F53-FACA-25A4-BBD6-7243E0A140B6}"/>
              </a:ext>
            </a:extLst>
          </p:cNvPr>
          <p:cNvSpPr txBox="1"/>
          <p:nvPr/>
        </p:nvSpPr>
        <p:spPr>
          <a:xfrm>
            <a:off x="8448675" y="761315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resonance – radio 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0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42ED2D-223D-4AFE-FF26-39D552992D4F}"/>
              </a:ext>
            </a:extLst>
          </p:cNvPr>
          <p:cNvSpPr txBox="1"/>
          <p:nvPr/>
        </p:nvSpPr>
        <p:spPr>
          <a:xfrm>
            <a:off x="1190625" y="438150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Resonance – radio on</a:t>
            </a:r>
            <a:endParaRPr lang="en-CA" dirty="0"/>
          </a:p>
        </p:txBody>
      </p:sp>
      <p:pic>
        <p:nvPicPr>
          <p:cNvPr id="3" name="Picture 2" descr="A black and white image of a light&#10;&#10;Description automatically generated">
            <a:extLst>
              <a:ext uri="{FF2B5EF4-FFF2-40B4-BE49-F238E27FC236}">
                <a16:creationId xmlns:a16="http://schemas.microsoft.com/office/drawing/2014/main" id="{7B173DCE-E0F1-9B1D-C57E-9BF35F8E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0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8A7B54-6298-2E3D-5D85-3E9A43B3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290"/>
            <a:ext cx="12192000" cy="52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5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54</Words>
  <Application>Microsoft Office PowerPoint</Application>
  <PresentationFormat>Widescreen</PresentationFormat>
  <Paragraphs>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Shonibare</dc:creator>
  <cp:lastModifiedBy>Tayo Shonibare</cp:lastModifiedBy>
  <cp:revision>5</cp:revision>
  <dcterms:created xsi:type="dcterms:W3CDTF">2023-08-20T23:29:32Z</dcterms:created>
  <dcterms:modified xsi:type="dcterms:W3CDTF">2024-03-31T20:25:45Z</dcterms:modified>
</cp:coreProperties>
</file>