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0.xml" ContentType="application/vnd.openxmlformats-officedocument.presentationml.slide+xml"/>
  <Override PartName="/ppt/slides/slide1121.xml" ContentType="application/vnd.openxmlformats-officedocument.presentationml.slide+xml"/>
  <Override PartName="/ppt/slides/slide1122.xml" ContentType="application/vnd.openxmlformats-officedocument.presentationml.slide+xml"/>
  <Override PartName="/ppt/slides/slide1123.xml" ContentType="application/vnd.openxmlformats-officedocument.presentationml.slide+xml"/>
  <Override PartName="/ppt/slides/slide1124.xml" ContentType="application/vnd.openxmlformats-officedocument.presentationml.slide+xml"/>
  <Override PartName="/ppt/slides/slide1125.xml" ContentType="application/vnd.openxmlformats-officedocument.presentationml.slide+xml"/>
  <Override PartName="/ppt/slides/slide1126.xml" ContentType="application/vnd.openxmlformats-officedocument.presentationml.slide+xml"/>
  <Override PartName="/ppt/slides/slide1127.xml" ContentType="application/vnd.openxmlformats-officedocument.presentationml.slide+xml"/>
  <Override PartName="/ppt/slides/slide1128.xml" ContentType="application/vnd.openxmlformats-officedocument.presentationml.slide+xml"/>
  <Override PartName="/ppt/slides/slide1129.xml" ContentType="application/vnd.openxmlformats-officedocument.presentationml.slide+xml"/>
  <Override PartName="/ppt/slides/slide1130.xml" ContentType="application/vnd.openxmlformats-officedocument.presentationml.slide+xml"/>
  <Override PartName="/ppt/slides/slide1131.xml" ContentType="application/vnd.openxmlformats-officedocument.presentationml.slide+xml"/>
  <Override PartName="/ppt/slides/slide1132.xml" ContentType="application/vnd.openxmlformats-officedocument.presentationml.slide+xml"/>
  <Override PartName="/ppt/slides/slide1133.xml" ContentType="application/vnd.openxmlformats-officedocument.presentationml.slide+xml"/>
  <Override PartName="/ppt/slides/slide1134.xml" ContentType="application/vnd.openxmlformats-officedocument.presentationml.slide+xml"/>
  <Override PartName="/ppt/slides/slide1135.xml" ContentType="application/vnd.openxmlformats-officedocument.presentationml.slide+xml"/>
  <Override PartName="/ppt/slides/slide1136.xml" ContentType="application/vnd.openxmlformats-officedocument.presentationml.slide+xml"/>
  <Override PartName="/ppt/slides/slide1137.xml" ContentType="application/vnd.openxmlformats-officedocument.presentationml.slide+xml"/>
  <Override PartName="/ppt/slides/slide1138.xml" ContentType="application/vnd.openxmlformats-officedocument.presentationml.slide+xml"/>
  <Override PartName="/ppt/slides/slide1139.xml" ContentType="application/vnd.openxmlformats-officedocument.presentationml.slide+xml"/>
  <Override PartName="/ppt/slides/slide1140.xml" ContentType="application/vnd.openxmlformats-officedocument.presentationml.slide+xml"/>
  <Override PartName="/ppt/slides/slide1141.xml" ContentType="application/vnd.openxmlformats-officedocument.presentationml.slide+xml"/>
  <Override PartName="/ppt/slides/slide1142.xml" ContentType="application/vnd.openxmlformats-officedocument.presentationml.slide+xml"/>
  <Override PartName="/ppt/slides/slide1143.xml" ContentType="application/vnd.openxmlformats-officedocument.presentationml.slide+xml"/>
  <Override PartName="/ppt/slides/slide1144.xml" ContentType="application/vnd.openxmlformats-officedocument.presentationml.slide+xml"/>
  <Override PartName="/ppt/slides/slide1145.xml" ContentType="application/vnd.openxmlformats-officedocument.presentationml.slide+xml"/>
  <Override PartName="/ppt/slides/slide1146.xml" ContentType="application/vnd.openxmlformats-officedocument.presentationml.slide+xml"/>
  <Override PartName="/ppt/slides/slide1147.xml" ContentType="application/vnd.openxmlformats-officedocument.presentationml.slide+xml"/>
  <Override PartName="/ppt/slides/slide1148.xml" ContentType="application/vnd.openxmlformats-officedocument.presentationml.slide+xml"/>
  <Override PartName="/ppt/slides/slide1149.xml" ContentType="application/vnd.openxmlformats-officedocument.presentationml.slide+xml"/>
  <Override PartName="/ppt/slides/slide1150.xml" ContentType="application/vnd.openxmlformats-officedocument.presentationml.slide+xml"/>
  <Override PartName="/ppt/slides/slide1151.xml" ContentType="application/vnd.openxmlformats-officedocument.presentationml.slide+xml"/>
  <Override PartName="/ppt/slides/slide1152.xml" ContentType="application/vnd.openxmlformats-officedocument.presentationml.slide+xml"/>
  <Override PartName="/ppt/slides/slide1153.xml" ContentType="application/vnd.openxmlformats-officedocument.presentationml.slide+xml"/>
  <Override PartName="/ppt/slides/slide1154.xml" ContentType="application/vnd.openxmlformats-officedocument.presentationml.slide+xml"/>
  <Override PartName="/ppt/slides/slide1155.xml" ContentType="application/vnd.openxmlformats-officedocument.presentationml.slide+xml"/>
  <Override PartName="/ppt/slides/slide1156.xml" ContentType="application/vnd.openxmlformats-officedocument.presentationml.slide+xml"/>
  <Override PartName="/ppt/slides/slide1157.xml" ContentType="application/vnd.openxmlformats-officedocument.presentationml.slide+xml"/>
  <Override PartName="/ppt/slides/slide1158.xml" ContentType="application/vnd.openxmlformats-officedocument.presentationml.slide+xml"/>
  <Override PartName="/ppt/slides/slide1159.xml" ContentType="application/vnd.openxmlformats-officedocument.presentationml.slide+xml"/>
  <Override PartName="/ppt/slides/slide1160.xml" ContentType="application/vnd.openxmlformats-officedocument.presentationml.slide+xml"/>
  <Override PartName="/ppt/slides/slide1161.xml" ContentType="application/vnd.openxmlformats-officedocument.presentationml.slide+xml"/>
  <Override PartName="/ppt/slides/slide1162.xml" ContentType="application/vnd.openxmlformats-officedocument.presentationml.slide+xml"/>
  <Override PartName="/ppt/slides/slide1163.xml" ContentType="application/vnd.openxmlformats-officedocument.presentationml.slide+xml"/>
  <Override PartName="/ppt/slides/slide1164.xml" ContentType="application/vnd.openxmlformats-officedocument.presentationml.slide+xml"/>
  <Override PartName="/ppt/slides/slide1165.xml" ContentType="application/vnd.openxmlformats-officedocument.presentationml.slide+xml"/>
  <Override PartName="/ppt/slides/slide1166.xml" ContentType="application/vnd.openxmlformats-officedocument.presentationml.slide+xml"/>
  <Override PartName="/ppt/slides/slide1167.xml" ContentType="application/vnd.openxmlformats-officedocument.presentationml.slide+xml"/>
  <Override PartName="/ppt/slides/slide1168.xml" ContentType="application/vnd.openxmlformats-officedocument.presentationml.slide+xml"/>
  <Override PartName="/ppt/slides/slide1169.xml" ContentType="application/vnd.openxmlformats-officedocument.presentationml.slide+xml"/>
  <Override PartName="/ppt/slides/slide1170.xml" ContentType="application/vnd.openxmlformats-officedocument.presentationml.slide+xml"/>
  <Override PartName="/ppt/slides/slide1171.xml" ContentType="application/vnd.openxmlformats-officedocument.presentationml.slide+xml"/>
  <Override PartName="/ppt/slides/slide1172.xml" ContentType="application/vnd.openxmlformats-officedocument.presentationml.slide+xml"/>
  <Override PartName="/ppt/slides/slide1173.xml" ContentType="application/vnd.openxmlformats-officedocument.presentationml.slide+xml"/>
  <Override PartName="/ppt/slides/slide1174.xml" ContentType="application/vnd.openxmlformats-officedocument.presentationml.slide+xml"/>
  <Override PartName="/ppt/slides/slide1175.xml" ContentType="application/vnd.openxmlformats-officedocument.presentationml.slide+xml"/>
  <Override PartName="/ppt/slides/slide1176.xml" ContentType="application/vnd.openxmlformats-officedocument.presentationml.slide+xml"/>
  <Override PartName="/ppt/slides/slide1177.xml" ContentType="application/vnd.openxmlformats-officedocument.presentationml.slide+xml"/>
  <Override PartName="/ppt/slides/slide1178.xml" ContentType="application/vnd.openxmlformats-officedocument.presentationml.slide+xml"/>
  <Override PartName="/ppt/slides/slide1179.xml" ContentType="application/vnd.openxmlformats-officedocument.presentationml.slide+xml"/>
  <Override PartName="/ppt/slides/slide1180.xml" ContentType="application/vnd.openxmlformats-officedocument.presentationml.slide+xml"/>
  <Override PartName="/ppt/slides/slide1181.xml" ContentType="application/vnd.openxmlformats-officedocument.presentationml.slide+xml"/>
  <Override PartName="/ppt/slides/slide1182.xml" ContentType="application/vnd.openxmlformats-officedocument.presentationml.slide+xml"/>
  <Override PartName="/ppt/slides/slide1183.xml" ContentType="application/vnd.openxmlformats-officedocument.presentationml.slide+xml"/>
  <Override PartName="/ppt/slides/slide1184.xml" ContentType="application/vnd.openxmlformats-officedocument.presentationml.slide+xml"/>
  <Override PartName="/ppt/slides/slide1185.xml" ContentType="application/vnd.openxmlformats-officedocument.presentationml.slide+xml"/>
  <Override PartName="/ppt/slides/slide1186.xml" ContentType="application/vnd.openxmlformats-officedocument.presentationml.slide+xml"/>
  <Override PartName="/ppt/slides/slide1187.xml" ContentType="application/vnd.openxmlformats-officedocument.presentationml.slide+xml"/>
  <Override PartName="/ppt/slides/slide1188.xml" ContentType="application/vnd.openxmlformats-officedocument.presentationml.slide+xml"/>
  <Override PartName="/ppt/slides/slide1189.xml" ContentType="application/vnd.openxmlformats-officedocument.presentationml.slide+xml"/>
  <Override PartName="/ppt/slides/slide1190.xml" ContentType="application/vnd.openxmlformats-officedocument.presentationml.slide+xml"/>
  <Override PartName="/ppt/slides/slide1191.xml" ContentType="application/vnd.openxmlformats-officedocument.presentationml.slide+xml"/>
  <Override PartName="/ppt/slides/slide1192.xml" ContentType="application/vnd.openxmlformats-officedocument.presentationml.slide+xml"/>
  <Override PartName="/ppt/slides/slide1193.xml" ContentType="application/vnd.openxmlformats-officedocument.presentationml.slide+xml"/>
  <Override PartName="/ppt/slides/slide1194.xml" ContentType="application/vnd.openxmlformats-officedocument.presentationml.slide+xml"/>
  <Override PartName="/ppt/slides/slide1195.xml" ContentType="application/vnd.openxmlformats-officedocument.presentationml.slide+xml"/>
  <Override PartName="/ppt/slides/slide1196.xml" ContentType="application/vnd.openxmlformats-officedocument.presentationml.slide+xml"/>
  <Override PartName="/ppt/slides/slide1197.xml" ContentType="application/vnd.openxmlformats-officedocument.presentationml.slide+xml"/>
  <Override PartName="/ppt/slides/slide1198.xml" ContentType="application/vnd.openxmlformats-officedocument.presentationml.slide+xml"/>
  <Override PartName="/ppt/slides/slide1199.xml" ContentType="application/vnd.openxmlformats-officedocument.presentationml.slide+xml"/>
  <Override PartName="/ppt/slides/slide1200.xml" ContentType="application/vnd.openxmlformats-officedocument.presentationml.slide+xml"/>
  <Override PartName="/ppt/slides/slide1201.xml" ContentType="application/vnd.openxmlformats-officedocument.presentationml.slide+xml"/>
  <Override PartName="/ppt/slides/slide1202.xml" ContentType="application/vnd.openxmlformats-officedocument.presentationml.slide+xml"/>
  <Override PartName="/ppt/slides/slide1203.xml" ContentType="application/vnd.openxmlformats-officedocument.presentationml.slide+xml"/>
  <Override PartName="/ppt/slides/slide1204.xml" ContentType="application/vnd.openxmlformats-officedocument.presentationml.slide+xml"/>
  <Override PartName="/ppt/slides/slide1205.xml" ContentType="application/vnd.openxmlformats-officedocument.presentationml.slide+xml"/>
  <Override PartName="/ppt/slides/slide1206.xml" ContentType="application/vnd.openxmlformats-officedocument.presentationml.slide+xml"/>
  <Override PartName="/ppt/slides/slide1207.xml" ContentType="application/vnd.openxmlformats-officedocument.presentationml.slide+xml"/>
  <Override PartName="/ppt/slides/slide1208.xml" ContentType="application/vnd.openxmlformats-officedocument.presentationml.slide+xml"/>
  <Override PartName="/ppt/slides/slide1209.xml" ContentType="application/vnd.openxmlformats-officedocument.presentationml.slide+xml"/>
  <Override PartName="/ppt/slides/slide1210.xml" ContentType="application/vnd.openxmlformats-officedocument.presentationml.slide+xml"/>
  <Override PartName="/ppt/slides/slide1211.xml" ContentType="application/vnd.openxmlformats-officedocument.presentationml.slide+xml"/>
  <Override PartName="/ppt/slides/slide1212.xml" ContentType="application/vnd.openxmlformats-officedocument.presentationml.slide+xml"/>
  <Override PartName="/ppt/slides/slide1213.xml" ContentType="application/vnd.openxmlformats-officedocument.presentationml.slide+xml"/>
  <Override PartName="/ppt/slides/slide1214.xml" ContentType="application/vnd.openxmlformats-officedocument.presentationml.slide+xml"/>
  <Override PartName="/ppt/slides/slide1215.xml" ContentType="application/vnd.openxmlformats-officedocument.presentationml.slide+xml"/>
  <Override PartName="/ppt/slides/slide1216.xml" ContentType="application/vnd.openxmlformats-officedocument.presentationml.slide+xml"/>
  <Override PartName="/ppt/slides/slide1217.xml" ContentType="application/vnd.openxmlformats-officedocument.presentationml.slide+xml"/>
  <Override PartName="/ppt/slides/slide1218.xml" ContentType="application/vnd.openxmlformats-officedocument.presentationml.slide+xml"/>
  <Override PartName="/ppt/slides/slide1219.xml" ContentType="application/vnd.openxmlformats-officedocument.presentationml.slide+xml"/>
  <Override PartName="/ppt/slides/slide1220.xml" ContentType="application/vnd.openxmlformats-officedocument.presentationml.slide+xml"/>
  <Override PartName="/ppt/slides/slide1221.xml" ContentType="application/vnd.openxmlformats-officedocument.presentationml.slide+xml"/>
  <Override PartName="/ppt/slides/slide1222.xml" ContentType="application/vnd.openxmlformats-officedocument.presentationml.slide+xml"/>
  <Override PartName="/ppt/slides/slide1223.xml" ContentType="application/vnd.openxmlformats-officedocument.presentationml.slide+xml"/>
  <Override PartName="/ppt/slides/slide1224.xml" ContentType="application/vnd.openxmlformats-officedocument.presentationml.slide+xml"/>
  <Override PartName="/ppt/slides/slide1225.xml" ContentType="application/vnd.openxmlformats-officedocument.presentationml.slide+xml"/>
  <Override PartName="/ppt/slides/slide1226.xml" ContentType="application/vnd.openxmlformats-officedocument.presentationml.slide+xml"/>
  <Override PartName="/ppt/slides/slide1227.xml" ContentType="application/vnd.openxmlformats-officedocument.presentationml.slide+xml"/>
  <Override PartName="/ppt/slides/slide1228.xml" ContentType="application/vnd.openxmlformats-officedocument.presentationml.slide+xml"/>
  <Override PartName="/ppt/slides/slide1229.xml" ContentType="application/vnd.openxmlformats-officedocument.presentationml.slide+xml"/>
  <Override PartName="/ppt/slides/slide1230.xml" ContentType="application/vnd.openxmlformats-officedocument.presentationml.slide+xml"/>
  <Override PartName="/ppt/slides/slide1231.xml" ContentType="application/vnd.openxmlformats-officedocument.presentationml.slide+xml"/>
  <Override PartName="/ppt/slides/slide1232.xml" ContentType="application/vnd.openxmlformats-officedocument.presentationml.slide+xml"/>
  <Override PartName="/ppt/slides/slide1233.xml" ContentType="application/vnd.openxmlformats-officedocument.presentationml.slide+xml"/>
  <Override PartName="/ppt/slides/slide1234.xml" ContentType="application/vnd.openxmlformats-officedocument.presentationml.slide+xml"/>
  <Override PartName="/ppt/slides/slide1235.xml" ContentType="application/vnd.openxmlformats-officedocument.presentationml.slide+xml"/>
  <Override PartName="/ppt/slides/slide1236.xml" ContentType="application/vnd.openxmlformats-officedocument.presentationml.slide+xml"/>
  <Override PartName="/ppt/slides/slide1237.xml" ContentType="application/vnd.openxmlformats-officedocument.presentationml.slide+xml"/>
  <Override PartName="/ppt/slides/slide1238.xml" ContentType="application/vnd.openxmlformats-officedocument.presentationml.slide+xml"/>
  <Override PartName="/ppt/slides/slide1239.xml" ContentType="application/vnd.openxmlformats-officedocument.presentationml.slide+xml"/>
  <Override PartName="/ppt/slides/slide1240.xml" ContentType="application/vnd.openxmlformats-officedocument.presentationml.slide+xml"/>
  <Override PartName="/ppt/slides/slide1241.xml" ContentType="application/vnd.openxmlformats-officedocument.presentationml.slide+xml"/>
  <Override PartName="/ppt/slides/slide1242.xml" ContentType="application/vnd.openxmlformats-officedocument.presentationml.slide+xml"/>
  <Override PartName="/ppt/slides/slide1243.xml" ContentType="application/vnd.openxmlformats-officedocument.presentationml.slide+xml"/>
  <Override PartName="/ppt/slides/slide1244.xml" ContentType="application/vnd.openxmlformats-officedocument.presentationml.slide+xml"/>
  <Override PartName="/ppt/slides/slide1245.xml" ContentType="application/vnd.openxmlformats-officedocument.presentationml.slide+xml"/>
  <Override PartName="/ppt/slides/slide1246.xml" ContentType="application/vnd.openxmlformats-officedocument.presentationml.slide+xml"/>
  <Override PartName="/ppt/slides/slide1247.xml" ContentType="application/vnd.openxmlformats-officedocument.presentationml.slide+xml"/>
  <Override PartName="/ppt/slides/slide1248.xml" ContentType="application/vnd.openxmlformats-officedocument.presentationml.slide+xml"/>
  <Override PartName="/ppt/slides/slide1249.xml" ContentType="application/vnd.openxmlformats-officedocument.presentationml.slide+xml"/>
  <Override PartName="/ppt/slides/slide1250.xml" ContentType="application/vnd.openxmlformats-officedocument.presentationml.slide+xml"/>
  <Override PartName="/ppt/slides/slide1251.xml" ContentType="application/vnd.openxmlformats-officedocument.presentationml.slide+xml"/>
  <Override PartName="/ppt/slides/slide1252.xml" ContentType="application/vnd.openxmlformats-officedocument.presentationml.slide+xml"/>
  <Override PartName="/ppt/slides/slide1253.xml" ContentType="application/vnd.openxmlformats-officedocument.presentationml.slide+xml"/>
  <Override PartName="/ppt/slides/slide1254.xml" ContentType="application/vnd.openxmlformats-officedocument.presentationml.slide+xml"/>
  <Override PartName="/ppt/slides/slide1255.xml" ContentType="application/vnd.openxmlformats-officedocument.presentationml.slide+xml"/>
  <Override PartName="/ppt/slides/slide1256.xml" ContentType="application/vnd.openxmlformats-officedocument.presentationml.slide+xml"/>
  <Override PartName="/ppt/slides/slide1257.xml" ContentType="application/vnd.openxmlformats-officedocument.presentationml.slide+xml"/>
  <Override PartName="/ppt/slides/slide1258.xml" ContentType="application/vnd.openxmlformats-officedocument.presentationml.slide+xml"/>
  <Override PartName="/ppt/slides/slide1259.xml" ContentType="application/vnd.openxmlformats-officedocument.presentationml.slide+xml"/>
  <Override PartName="/ppt/slides/slide1260.xml" ContentType="application/vnd.openxmlformats-officedocument.presentationml.slide+xml"/>
  <Override PartName="/ppt/slides/slide1261.xml" ContentType="application/vnd.openxmlformats-officedocument.presentationml.slide+xml"/>
  <Override PartName="/ppt/slides/slide1262.xml" ContentType="application/vnd.openxmlformats-officedocument.presentationml.slide+xml"/>
  <Override PartName="/ppt/slides/slide1263.xml" ContentType="application/vnd.openxmlformats-officedocument.presentationml.slide+xml"/>
  <Override PartName="/ppt/slides/slide1264.xml" ContentType="application/vnd.openxmlformats-officedocument.presentationml.slide+xml"/>
  <Override PartName="/ppt/slides/slide1265.xml" ContentType="application/vnd.openxmlformats-officedocument.presentationml.slide+xml"/>
  <Override PartName="/ppt/slides/slide1266.xml" ContentType="application/vnd.openxmlformats-officedocument.presentationml.slide+xml"/>
  <Override PartName="/ppt/slides/slide1267.xml" ContentType="application/vnd.openxmlformats-officedocument.presentationml.slide+xml"/>
  <Override PartName="/ppt/slides/slide1268.xml" ContentType="application/vnd.openxmlformats-officedocument.presentationml.slide+xml"/>
  <Override PartName="/ppt/slides/slide1269.xml" ContentType="application/vnd.openxmlformats-officedocument.presentationml.slide+xml"/>
  <Override PartName="/ppt/slides/slide1270.xml" ContentType="application/vnd.openxmlformats-officedocument.presentationml.slide+xml"/>
  <Override PartName="/ppt/slides/slide1271.xml" ContentType="application/vnd.openxmlformats-officedocument.presentationml.slide+xml"/>
  <Override PartName="/ppt/slides/slide1272.xml" ContentType="application/vnd.openxmlformats-officedocument.presentationml.slide+xml"/>
  <Override PartName="/ppt/slides/slide1273.xml" ContentType="application/vnd.openxmlformats-officedocument.presentationml.slide+xml"/>
  <Override PartName="/ppt/slides/slide1274.xml" ContentType="application/vnd.openxmlformats-officedocument.presentationml.slide+xml"/>
  <Override PartName="/ppt/slides/slide1275.xml" ContentType="application/vnd.openxmlformats-officedocument.presentationml.slide+xml"/>
  <Override PartName="/ppt/slides/slide1276.xml" ContentType="application/vnd.openxmlformats-officedocument.presentationml.slide+xml"/>
  <Override PartName="/ppt/slides/slide1277.xml" ContentType="application/vnd.openxmlformats-officedocument.presentationml.slide+xml"/>
  <Override PartName="/ppt/slides/slide1278.xml" ContentType="application/vnd.openxmlformats-officedocument.presentationml.slide+xml"/>
  <Override PartName="/ppt/slides/slide1279.xml" ContentType="application/vnd.openxmlformats-officedocument.presentationml.slide+xml"/>
  <Override PartName="/ppt/slides/slide1280.xml" ContentType="application/vnd.openxmlformats-officedocument.presentationml.slide+xml"/>
  <Override PartName="/ppt/slides/slide1281.xml" ContentType="application/vnd.openxmlformats-officedocument.presentationml.slide+xml"/>
  <Override PartName="/ppt/slides/slide1282.xml" ContentType="application/vnd.openxmlformats-officedocument.presentationml.slide+xml"/>
  <Override PartName="/ppt/slides/slide1283.xml" ContentType="application/vnd.openxmlformats-officedocument.presentationml.slide+xml"/>
  <Override PartName="/ppt/slides/slide1284.xml" ContentType="application/vnd.openxmlformats-officedocument.presentationml.slide+xml"/>
  <Override PartName="/ppt/slides/slide1285.xml" ContentType="application/vnd.openxmlformats-officedocument.presentationml.slide+xml"/>
  <Override PartName="/ppt/slides/slide1286.xml" ContentType="application/vnd.openxmlformats-officedocument.presentationml.slide+xml"/>
  <Override PartName="/ppt/slides/slide1287.xml" ContentType="application/vnd.openxmlformats-officedocument.presentationml.slide+xml"/>
  <Override PartName="/ppt/slides/slide1288.xml" ContentType="application/vnd.openxmlformats-officedocument.presentationml.slide+xml"/>
  <Override PartName="/ppt/slides/slide1289.xml" ContentType="application/vnd.openxmlformats-officedocument.presentationml.slide+xml"/>
  <Override PartName="/ppt/slides/slide1290.xml" ContentType="application/vnd.openxmlformats-officedocument.presentationml.slide+xml"/>
  <Override PartName="/ppt/slides/slide1291.xml" ContentType="application/vnd.openxmlformats-officedocument.presentationml.slide+xml"/>
  <Override PartName="/ppt/slides/slide1292.xml" ContentType="application/vnd.openxmlformats-officedocument.presentationml.slide+xml"/>
  <Override PartName="/ppt/slides/slide1293.xml" ContentType="application/vnd.openxmlformats-officedocument.presentationml.slide+xml"/>
  <Override PartName="/ppt/slides/slide1294.xml" ContentType="application/vnd.openxmlformats-officedocument.presentationml.slide+xml"/>
  <Override PartName="/ppt/slides/slide1295.xml" ContentType="application/vnd.openxmlformats-officedocument.presentationml.slide+xml"/>
  <Override PartName="/ppt/slides/slide1296.xml" ContentType="application/vnd.openxmlformats-officedocument.presentationml.slide+xml"/>
  <Override PartName="/ppt/slides/slide1297.xml" ContentType="application/vnd.openxmlformats-officedocument.presentationml.slide+xml"/>
  <Override PartName="/ppt/slides/slide1298.xml" ContentType="application/vnd.openxmlformats-officedocument.presentationml.slide+xml"/>
  <Override PartName="/ppt/slides/slide1299.xml" ContentType="application/vnd.openxmlformats-officedocument.presentationml.slide+xml"/>
  <Override PartName="/ppt/slides/slide1300.xml" ContentType="application/vnd.openxmlformats-officedocument.presentationml.slide+xml"/>
  <Override PartName="/ppt/slides/slide1301.xml" ContentType="application/vnd.openxmlformats-officedocument.presentationml.slide+xml"/>
  <Override PartName="/ppt/slides/slide1302.xml" ContentType="application/vnd.openxmlformats-officedocument.presentationml.slide+xml"/>
  <Override PartName="/ppt/slides/slide1303.xml" ContentType="application/vnd.openxmlformats-officedocument.presentationml.slide+xml"/>
  <Override PartName="/ppt/slides/slide1304.xml" ContentType="application/vnd.openxmlformats-officedocument.presentationml.slide+xml"/>
  <Override PartName="/ppt/slides/slide1305.xml" ContentType="application/vnd.openxmlformats-officedocument.presentationml.slide+xml"/>
  <Override PartName="/ppt/slides/slide1306.xml" ContentType="application/vnd.openxmlformats-officedocument.presentationml.slide+xml"/>
  <Override PartName="/ppt/slides/slide1307.xml" ContentType="application/vnd.openxmlformats-officedocument.presentationml.slide+xml"/>
  <Override PartName="/ppt/slides/slide1308.xml" ContentType="application/vnd.openxmlformats-officedocument.presentationml.slide+xml"/>
  <Override PartName="/ppt/slides/slide1309.xml" ContentType="application/vnd.openxmlformats-officedocument.presentationml.slide+xml"/>
  <Override PartName="/ppt/slides/slide1310.xml" ContentType="application/vnd.openxmlformats-officedocument.presentationml.slide+xml"/>
  <Override PartName="/ppt/slides/slide1311.xml" ContentType="application/vnd.openxmlformats-officedocument.presentationml.slide+xml"/>
  <Override PartName="/ppt/slides/slide1312.xml" ContentType="application/vnd.openxmlformats-officedocument.presentationml.slide+xml"/>
  <Override PartName="/ppt/slides/slide1313.xml" ContentType="application/vnd.openxmlformats-officedocument.presentationml.slide+xml"/>
  <Override PartName="/ppt/slides/slide1314.xml" ContentType="application/vnd.openxmlformats-officedocument.presentationml.slide+xml"/>
  <Override PartName="/ppt/slides/slide1315.xml" ContentType="application/vnd.openxmlformats-officedocument.presentationml.slide+xml"/>
  <Override PartName="/ppt/slides/slide1316.xml" ContentType="application/vnd.openxmlformats-officedocument.presentationml.slide+xml"/>
  <Override PartName="/ppt/slides/slide1317.xml" ContentType="application/vnd.openxmlformats-officedocument.presentationml.slide+xml"/>
  <Override PartName="/ppt/slides/slide1318.xml" ContentType="application/vnd.openxmlformats-officedocument.presentationml.slide+xml"/>
  <Override PartName="/ppt/slides/slide1319.xml" ContentType="application/vnd.openxmlformats-officedocument.presentationml.slide+xml"/>
  <Override PartName="/ppt/slides/slide1320.xml" ContentType="application/vnd.openxmlformats-officedocument.presentationml.slide+xml"/>
  <Override PartName="/ppt/slides/slide1321.xml" ContentType="application/vnd.openxmlformats-officedocument.presentationml.slide+xml"/>
  <Override PartName="/ppt/slides/slide1322.xml" ContentType="application/vnd.openxmlformats-officedocument.presentationml.slide+xml"/>
  <Override PartName="/ppt/slides/slide1323.xml" ContentType="application/vnd.openxmlformats-officedocument.presentationml.slide+xml"/>
  <Override PartName="/ppt/slides/slide1324.xml" ContentType="application/vnd.openxmlformats-officedocument.presentationml.slide+xml"/>
  <Override PartName="/ppt/slides/slide1325.xml" ContentType="application/vnd.openxmlformats-officedocument.presentationml.slide+xml"/>
  <Override PartName="/ppt/slides/slide1326.xml" ContentType="application/vnd.openxmlformats-officedocument.presentationml.slide+xml"/>
  <Override PartName="/ppt/slides/slide1327.xml" ContentType="application/vnd.openxmlformats-officedocument.presentationml.slide+xml"/>
  <Override PartName="/ppt/slides/slide1328.xml" ContentType="application/vnd.openxmlformats-officedocument.presentationml.slide+xml"/>
  <Override PartName="/ppt/slides/slide1329.xml" ContentType="application/vnd.openxmlformats-officedocument.presentationml.slide+xml"/>
  <Override PartName="/ppt/slides/slide1330.xml" ContentType="application/vnd.openxmlformats-officedocument.presentationml.slide+xml"/>
  <Override PartName="/ppt/slides/slide1331.xml" ContentType="application/vnd.openxmlformats-officedocument.presentationml.slide+xml"/>
  <Override PartName="/ppt/slides/slide1332.xml" ContentType="application/vnd.openxmlformats-officedocument.presentationml.slide+xml"/>
  <Override PartName="/ppt/slides/slide1333.xml" ContentType="application/vnd.openxmlformats-officedocument.presentationml.slide+xml"/>
  <Override PartName="/ppt/slides/slide1334.xml" ContentType="application/vnd.openxmlformats-officedocument.presentationml.slide+xml"/>
  <Override PartName="/ppt/slides/slide1335.xml" ContentType="application/vnd.openxmlformats-officedocument.presentationml.slide+xml"/>
  <Override PartName="/ppt/slides/slide1336.xml" ContentType="application/vnd.openxmlformats-officedocument.presentationml.slide+xml"/>
  <Override PartName="/ppt/slides/slide1337.xml" ContentType="application/vnd.openxmlformats-officedocument.presentationml.slide+xml"/>
  <Override PartName="/ppt/slides/slide1338.xml" ContentType="application/vnd.openxmlformats-officedocument.presentationml.slide+xml"/>
  <Override PartName="/ppt/slides/slide1339.xml" ContentType="application/vnd.openxmlformats-officedocument.presentationml.slide+xml"/>
  <Override PartName="/ppt/slides/slide1340.xml" ContentType="application/vnd.openxmlformats-officedocument.presentationml.slide+xml"/>
  <Override PartName="/ppt/slides/slide1341.xml" ContentType="application/vnd.openxmlformats-officedocument.presentationml.slide+xml"/>
  <Override PartName="/ppt/slides/slide1342.xml" ContentType="application/vnd.openxmlformats-officedocument.presentationml.slide+xml"/>
  <Override PartName="/ppt/slides/slide1343.xml" ContentType="application/vnd.openxmlformats-officedocument.presentationml.slide+xml"/>
  <Override PartName="/ppt/slides/slide1344.xml" ContentType="application/vnd.openxmlformats-officedocument.presentationml.slide+xml"/>
  <Override PartName="/ppt/slides/slide1345.xml" ContentType="application/vnd.openxmlformats-officedocument.presentationml.slide+xml"/>
  <Override PartName="/ppt/slides/slide1346.xml" ContentType="application/vnd.openxmlformats-officedocument.presentationml.slide+xml"/>
  <Override PartName="/ppt/slides/slide1347.xml" ContentType="application/vnd.openxmlformats-officedocument.presentationml.slide+xml"/>
  <Override PartName="/ppt/slides/slide1348.xml" ContentType="application/vnd.openxmlformats-officedocument.presentationml.slide+xml"/>
  <Override PartName="/ppt/slides/slide1349.xml" ContentType="application/vnd.openxmlformats-officedocument.presentationml.slide+xml"/>
  <Override PartName="/ppt/slides/slide1350.xml" ContentType="application/vnd.openxmlformats-officedocument.presentationml.slide+xml"/>
  <Override PartName="/ppt/slides/slide1351.xml" ContentType="application/vnd.openxmlformats-officedocument.presentationml.slide+xml"/>
  <Override PartName="/ppt/slides/slide1352.xml" ContentType="application/vnd.openxmlformats-officedocument.presentationml.slide+xml"/>
  <Override PartName="/ppt/slides/slide1353.xml" ContentType="application/vnd.openxmlformats-officedocument.presentationml.slide+xml"/>
  <Override PartName="/ppt/slides/slide1354.xml" ContentType="application/vnd.openxmlformats-officedocument.presentationml.slide+xml"/>
  <Override PartName="/ppt/slides/slide1355.xml" ContentType="application/vnd.openxmlformats-officedocument.presentationml.slide+xml"/>
  <Override PartName="/ppt/slides/slide1356.xml" ContentType="application/vnd.openxmlformats-officedocument.presentationml.slide+xml"/>
  <Override PartName="/ppt/slides/slide1357.xml" ContentType="application/vnd.openxmlformats-officedocument.presentationml.slide+xml"/>
  <Override PartName="/ppt/slides/slide1358.xml" ContentType="application/vnd.openxmlformats-officedocument.presentationml.slide+xml"/>
  <Override PartName="/ppt/slides/slide1359.xml" ContentType="application/vnd.openxmlformats-officedocument.presentationml.slide+xml"/>
  <Override PartName="/ppt/slides/slide1360.xml" ContentType="application/vnd.openxmlformats-officedocument.presentationml.slide+xml"/>
  <Override PartName="/ppt/slides/slide1361.xml" ContentType="application/vnd.openxmlformats-officedocument.presentationml.slide+xml"/>
  <Override PartName="/ppt/slides/slide1362.xml" ContentType="application/vnd.openxmlformats-officedocument.presentationml.slide+xml"/>
  <Override PartName="/ppt/slides/slide1363.xml" ContentType="application/vnd.openxmlformats-officedocument.presentationml.slide+xml"/>
  <Override PartName="/ppt/slides/slide1364.xml" ContentType="application/vnd.openxmlformats-officedocument.presentationml.slide+xml"/>
  <Override PartName="/ppt/slides/slide1365.xml" ContentType="application/vnd.openxmlformats-officedocument.presentationml.slide+xml"/>
  <Override PartName="/ppt/slides/slide1366.xml" ContentType="application/vnd.openxmlformats-officedocument.presentationml.slide+xml"/>
  <Override PartName="/ppt/slides/slide1367.xml" ContentType="application/vnd.openxmlformats-officedocument.presentationml.slide+xml"/>
  <Override PartName="/ppt/slides/slide1368.xml" ContentType="application/vnd.openxmlformats-officedocument.presentationml.slide+xml"/>
  <Override PartName="/ppt/slides/slide1369.xml" ContentType="application/vnd.openxmlformats-officedocument.presentationml.slide+xml"/>
  <Override PartName="/ppt/slides/slide1370.xml" ContentType="application/vnd.openxmlformats-officedocument.presentationml.slide+xml"/>
  <Override PartName="/ppt/slides/slide1371.xml" ContentType="application/vnd.openxmlformats-officedocument.presentationml.slide+xml"/>
  <Override PartName="/ppt/slides/slide1372.xml" ContentType="application/vnd.openxmlformats-officedocument.presentationml.slide+xml"/>
  <Override PartName="/ppt/slides/slide1373.xml" ContentType="application/vnd.openxmlformats-officedocument.presentationml.slide+xml"/>
  <Override PartName="/ppt/slides/slide1374.xml" ContentType="application/vnd.openxmlformats-officedocument.presentationml.slide+xml"/>
  <Override PartName="/ppt/slides/slide1375.xml" ContentType="application/vnd.openxmlformats-officedocument.presentationml.slide+xml"/>
  <Override PartName="/ppt/slides/slide1376.xml" ContentType="application/vnd.openxmlformats-officedocument.presentationml.slide+xml"/>
  <Override PartName="/ppt/slides/slide1377.xml" ContentType="application/vnd.openxmlformats-officedocument.presentationml.slide+xml"/>
  <Override PartName="/ppt/slides/slide1378.xml" ContentType="application/vnd.openxmlformats-officedocument.presentationml.slide+xml"/>
  <Override PartName="/ppt/slides/slide1379.xml" ContentType="application/vnd.openxmlformats-officedocument.presentationml.slide+xml"/>
  <Override PartName="/ppt/slides/slide1380.xml" ContentType="application/vnd.openxmlformats-officedocument.presentationml.slide+xml"/>
  <Override PartName="/ppt/slides/slide1381.xml" ContentType="application/vnd.openxmlformats-officedocument.presentationml.slide+xml"/>
  <Override PartName="/ppt/slides/slide1382.xml" ContentType="application/vnd.openxmlformats-officedocument.presentationml.slide+xml"/>
  <Override PartName="/ppt/slides/slide1383.xml" ContentType="application/vnd.openxmlformats-officedocument.presentationml.slide+xml"/>
  <Override PartName="/ppt/slides/slide1384.xml" ContentType="application/vnd.openxmlformats-officedocument.presentationml.slide+xml"/>
  <Override PartName="/ppt/slides/slide1385.xml" ContentType="application/vnd.openxmlformats-officedocument.presentationml.slide+xml"/>
  <Override PartName="/ppt/slides/slide1386.xml" ContentType="application/vnd.openxmlformats-officedocument.presentationml.slide+xml"/>
  <Override PartName="/ppt/slides/slide1387.xml" ContentType="application/vnd.openxmlformats-officedocument.presentationml.slide+xml"/>
  <Override PartName="/ppt/slides/slide1388.xml" ContentType="application/vnd.openxmlformats-officedocument.presentationml.slide+xml"/>
  <Override PartName="/ppt/slides/slide1389.xml" ContentType="application/vnd.openxmlformats-officedocument.presentationml.slide+xml"/>
  <Override PartName="/ppt/slides/slide1390.xml" ContentType="application/vnd.openxmlformats-officedocument.presentationml.slide+xml"/>
  <Override PartName="/ppt/slides/slide1391.xml" ContentType="application/vnd.openxmlformats-officedocument.presentationml.slide+xml"/>
  <Override PartName="/ppt/slides/slide1392.xml" ContentType="application/vnd.openxmlformats-officedocument.presentationml.slide+xml"/>
  <Override PartName="/ppt/slides/slide1393.xml" ContentType="application/vnd.openxmlformats-officedocument.presentationml.slide+xml"/>
  <Override PartName="/ppt/slides/slide1394.xml" ContentType="application/vnd.openxmlformats-officedocument.presentationml.slide+xml"/>
  <Override PartName="/ppt/slides/slide1395.xml" ContentType="application/vnd.openxmlformats-officedocument.presentationml.slide+xml"/>
  <Override PartName="/ppt/slides/slide1396.xml" ContentType="application/vnd.openxmlformats-officedocument.presentationml.slide+xml"/>
  <Override PartName="/ppt/slides/slide1397.xml" ContentType="application/vnd.openxmlformats-officedocument.presentationml.slide+xml"/>
  <Override PartName="/ppt/slides/slide1398.xml" ContentType="application/vnd.openxmlformats-officedocument.presentationml.slide+xml"/>
  <Override PartName="/ppt/slides/slide1399.xml" ContentType="application/vnd.openxmlformats-officedocument.presentationml.slide+xml"/>
  <Override PartName="/ppt/slides/slide1400.xml" ContentType="application/vnd.openxmlformats-officedocument.presentationml.slide+xml"/>
  <Override PartName="/ppt/slides/slide1401.xml" ContentType="application/vnd.openxmlformats-officedocument.presentationml.slide+xml"/>
  <Override PartName="/ppt/slides/slide1402.xml" ContentType="application/vnd.openxmlformats-officedocument.presentationml.slide+xml"/>
  <Override PartName="/ppt/slides/slide1403.xml" ContentType="application/vnd.openxmlformats-officedocument.presentationml.slide+xml"/>
  <Override PartName="/ppt/slides/slide1404.xml" ContentType="application/vnd.openxmlformats-officedocument.presentationml.slide+xml"/>
  <Override PartName="/ppt/slides/slide1405.xml" ContentType="application/vnd.openxmlformats-officedocument.presentationml.slide+xml"/>
  <Override PartName="/ppt/slides/slide1406.xml" ContentType="application/vnd.openxmlformats-officedocument.presentationml.slide+xml"/>
  <Override PartName="/ppt/slides/slide1407.xml" ContentType="application/vnd.openxmlformats-officedocument.presentationml.slide+xml"/>
  <Override PartName="/ppt/slides/slide1408.xml" ContentType="application/vnd.openxmlformats-officedocument.presentationml.slide+xml"/>
  <Override PartName="/ppt/slides/slide1409.xml" ContentType="application/vnd.openxmlformats-officedocument.presentationml.slide+xml"/>
  <Override PartName="/ppt/slides/slide1410.xml" ContentType="application/vnd.openxmlformats-officedocument.presentationml.slide+xml"/>
  <Override PartName="/ppt/slides/slide1411.xml" ContentType="application/vnd.openxmlformats-officedocument.presentationml.slide+xml"/>
  <Override PartName="/ppt/slides/slide1412.xml" ContentType="application/vnd.openxmlformats-officedocument.presentationml.slide+xml"/>
  <Override PartName="/ppt/slides/slide1413.xml" ContentType="application/vnd.openxmlformats-officedocument.presentationml.slide+xml"/>
  <Override PartName="/ppt/slides/slide1414.xml" ContentType="application/vnd.openxmlformats-officedocument.presentationml.slide+xml"/>
  <Override PartName="/ppt/slides/slide1415.xml" ContentType="application/vnd.openxmlformats-officedocument.presentationml.slide+xml"/>
  <Override PartName="/ppt/slides/slide1416.xml" ContentType="application/vnd.openxmlformats-officedocument.presentationml.slide+xml"/>
  <Override PartName="/ppt/slides/slide1417.xml" ContentType="application/vnd.openxmlformats-officedocument.presentationml.slide+xml"/>
  <Override PartName="/ppt/slides/slide1418.xml" ContentType="application/vnd.openxmlformats-officedocument.presentationml.slide+xml"/>
  <Override PartName="/ppt/slides/slide1419.xml" ContentType="application/vnd.openxmlformats-officedocument.presentationml.slide+xml"/>
  <Override PartName="/ppt/slides/slide1420.xml" ContentType="application/vnd.openxmlformats-officedocument.presentationml.slide+xml"/>
  <Override PartName="/ppt/slides/slide1421.xml" ContentType="application/vnd.openxmlformats-officedocument.presentationml.slide+xml"/>
  <Override PartName="/ppt/slides/slide1422.xml" ContentType="application/vnd.openxmlformats-officedocument.presentationml.slide+xml"/>
  <Override PartName="/ppt/slides/slide1423.xml" ContentType="application/vnd.openxmlformats-officedocument.presentationml.slide+xml"/>
  <Override PartName="/ppt/slides/slide1424.xml" ContentType="application/vnd.openxmlformats-officedocument.presentationml.slide+xml"/>
  <Override PartName="/ppt/slides/slide1425.xml" ContentType="application/vnd.openxmlformats-officedocument.presentationml.slide+xml"/>
  <Override PartName="/ppt/slides/slide1426.xml" ContentType="application/vnd.openxmlformats-officedocument.presentationml.slide+xml"/>
  <Override PartName="/ppt/slides/slide1427.xml" ContentType="application/vnd.openxmlformats-officedocument.presentationml.slide+xml"/>
  <Override PartName="/ppt/slides/slide1428.xml" ContentType="application/vnd.openxmlformats-officedocument.presentationml.slide+xml"/>
  <Override PartName="/ppt/slides/slide1429.xml" ContentType="application/vnd.openxmlformats-officedocument.presentationml.slide+xml"/>
  <Override PartName="/ppt/slides/slide1430.xml" ContentType="application/vnd.openxmlformats-officedocument.presentationml.slide+xml"/>
  <Override PartName="/ppt/slides/slide1431.xml" ContentType="application/vnd.openxmlformats-officedocument.presentationml.slide+xml"/>
  <Override PartName="/ppt/slides/slide1432.xml" ContentType="application/vnd.openxmlformats-officedocument.presentationml.slide+xml"/>
  <Override PartName="/ppt/slides/slide1433.xml" ContentType="application/vnd.openxmlformats-officedocument.presentationml.slide+xml"/>
  <Override PartName="/ppt/slides/slide1434.xml" ContentType="application/vnd.openxmlformats-officedocument.presentationml.slide+xml"/>
  <Override PartName="/ppt/slides/slide1435.xml" ContentType="application/vnd.openxmlformats-officedocument.presentationml.slide+xml"/>
  <Override PartName="/ppt/slides/slide1436.xml" ContentType="application/vnd.openxmlformats-officedocument.presentationml.slide+xml"/>
  <Override PartName="/ppt/slides/slide1437.xml" ContentType="application/vnd.openxmlformats-officedocument.presentationml.slide+xml"/>
  <Override PartName="/ppt/slides/slide1438.xml" ContentType="application/vnd.openxmlformats-officedocument.presentationml.slide+xml"/>
  <Override PartName="/ppt/slides/slide1439.xml" ContentType="application/vnd.openxmlformats-officedocument.presentationml.slide+xml"/>
  <Override PartName="/ppt/slides/slide1440.xml" ContentType="application/vnd.openxmlformats-officedocument.presentationml.slide+xml"/>
  <Override PartName="/ppt/slides/slide1441.xml" ContentType="application/vnd.openxmlformats-officedocument.presentationml.slide+xml"/>
  <Override PartName="/ppt/slides/slide1442.xml" ContentType="application/vnd.openxmlformats-officedocument.presentationml.slide+xml"/>
  <Override PartName="/ppt/slides/slide1443.xml" ContentType="application/vnd.openxmlformats-officedocument.presentationml.slide+xml"/>
  <Override PartName="/ppt/slides/slide1444.xml" ContentType="application/vnd.openxmlformats-officedocument.presentationml.slide+xml"/>
  <Override PartName="/ppt/slides/slide1445.xml" ContentType="application/vnd.openxmlformats-officedocument.presentationml.slide+xml"/>
  <Override PartName="/ppt/slides/slide1446.xml" ContentType="application/vnd.openxmlformats-officedocument.presentationml.slide+xml"/>
  <Override PartName="/ppt/slides/slide1447.xml" ContentType="application/vnd.openxmlformats-officedocument.presentationml.slide+xml"/>
  <Override PartName="/ppt/slides/slide1448.xml" ContentType="application/vnd.openxmlformats-officedocument.presentationml.slide+xml"/>
  <Override PartName="/ppt/slides/slide1449.xml" ContentType="application/vnd.openxmlformats-officedocument.presentationml.slide+xml"/>
  <Override PartName="/ppt/slides/slide1450.xml" ContentType="application/vnd.openxmlformats-officedocument.presentationml.slide+xml"/>
  <Override PartName="/ppt/slides/slide1451.xml" ContentType="application/vnd.openxmlformats-officedocument.presentationml.slide+xml"/>
  <Override PartName="/ppt/slides/slide1452.xml" ContentType="application/vnd.openxmlformats-officedocument.presentationml.slide+xml"/>
  <Override PartName="/ppt/slides/slide1453.xml" ContentType="application/vnd.openxmlformats-officedocument.presentationml.slide+xml"/>
  <Override PartName="/ppt/slides/slide1454.xml" ContentType="application/vnd.openxmlformats-officedocument.presentationml.slide+xml"/>
  <Override PartName="/ppt/slides/slide1455.xml" ContentType="application/vnd.openxmlformats-officedocument.presentationml.slide+xml"/>
  <Override PartName="/ppt/slides/slide1456.xml" ContentType="application/vnd.openxmlformats-officedocument.presentationml.slide+xml"/>
  <Override PartName="/ppt/slides/slide1457.xml" ContentType="application/vnd.openxmlformats-officedocument.presentationml.slide+xml"/>
  <Override PartName="/ppt/slides/slide1458.xml" ContentType="application/vnd.openxmlformats-officedocument.presentationml.slide+xml"/>
  <Override PartName="/ppt/slides/slide1459.xml" ContentType="application/vnd.openxmlformats-officedocument.presentationml.slide+xml"/>
  <Override PartName="/ppt/slides/slide1460.xml" ContentType="application/vnd.openxmlformats-officedocument.presentationml.slide+xml"/>
  <Override PartName="/ppt/slides/slide1461.xml" ContentType="application/vnd.openxmlformats-officedocument.presentationml.slide+xml"/>
  <Override PartName="/ppt/slides/slide1462.xml" ContentType="application/vnd.openxmlformats-officedocument.presentationml.slide+xml"/>
  <Override PartName="/ppt/slides/slide1463.xml" ContentType="application/vnd.openxmlformats-officedocument.presentationml.slide+xml"/>
  <Override PartName="/ppt/slides/slide1464.xml" ContentType="application/vnd.openxmlformats-officedocument.presentationml.slide+xml"/>
  <Override PartName="/ppt/slides/slide1465.xml" ContentType="application/vnd.openxmlformats-officedocument.presentationml.slide+xml"/>
  <Override PartName="/ppt/slides/slide1466.xml" ContentType="application/vnd.openxmlformats-officedocument.presentationml.slide+xml"/>
  <Override PartName="/ppt/slides/slide1467.xml" ContentType="application/vnd.openxmlformats-officedocument.presentationml.slide+xml"/>
  <Override PartName="/ppt/slides/slide1468.xml" ContentType="application/vnd.openxmlformats-officedocument.presentationml.slide+xml"/>
  <Override PartName="/ppt/slides/slide1469.xml" ContentType="application/vnd.openxmlformats-officedocument.presentationml.slide+xml"/>
  <Override PartName="/ppt/slides/slide1470.xml" ContentType="application/vnd.openxmlformats-officedocument.presentationml.slide+xml"/>
  <Override PartName="/ppt/slides/slide1471.xml" ContentType="application/vnd.openxmlformats-officedocument.presentationml.slide+xml"/>
  <Override PartName="/ppt/slides/slide1472.xml" ContentType="application/vnd.openxmlformats-officedocument.presentationml.slide+xml"/>
  <Override PartName="/ppt/slides/slide1473.xml" ContentType="application/vnd.openxmlformats-officedocument.presentationml.slide+xml"/>
  <Override PartName="/ppt/slides/slide1474.xml" ContentType="application/vnd.openxmlformats-officedocument.presentationml.slide+xml"/>
  <Override PartName="/ppt/slides/slide1475.xml" ContentType="application/vnd.openxmlformats-officedocument.presentationml.slide+xml"/>
  <Override PartName="/ppt/slides/slide1476.xml" ContentType="application/vnd.openxmlformats-officedocument.presentationml.slide+xml"/>
  <Override PartName="/ppt/slides/slide1477.xml" ContentType="application/vnd.openxmlformats-officedocument.presentationml.slide+xml"/>
  <Override PartName="/ppt/slides/slide1478.xml" ContentType="application/vnd.openxmlformats-officedocument.presentationml.slide+xml"/>
  <Override PartName="/ppt/slides/slide1479.xml" ContentType="application/vnd.openxmlformats-officedocument.presentationml.slide+xml"/>
  <Override PartName="/ppt/slides/slide1480.xml" ContentType="application/vnd.openxmlformats-officedocument.presentationml.slide+xml"/>
  <Override PartName="/ppt/slides/slide1481.xml" ContentType="application/vnd.openxmlformats-officedocument.presentationml.slide+xml"/>
  <Override PartName="/ppt/slides/slide1482.xml" ContentType="application/vnd.openxmlformats-officedocument.presentationml.slide+xml"/>
  <Override PartName="/ppt/slides/slide1483.xml" ContentType="application/vnd.openxmlformats-officedocument.presentationml.slide+xml"/>
  <Override PartName="/ppt/slides/slide1484.xml" ContentType="application/vnd.openxmlformats-officedocument.presentationml.slide+xml"/>
  <Override PartName="/ppt/slides/slide1485.xml" ContentType="application/vnd.openxmlformats-officedocument.presentationml.slide+xml"/>
  <Override PartName="/ppt/slides/slide1486.xml" ContentType="application/vnd.openxmlformats-officedocument.presentationml.slide+xml"/>
  <Override PartName="/ppt/slides/slide1487.xml" ContentType="application/vnd.openxmlformats-officedocument.presentationml.slide+xml"/>
  <Override PartName="/ppt/slides/slide1488.xml" ContentType="application/vnd.openxmlformats-officedocument.presentationml.slide+xml"/>
  <Override PartName="/ppt/slides/slide1489.xml" ContentType="application/vnd.openxmlformats-officedocument.presentationml.slide+xml"/>
  <Override PartName="/ppt/slides/slide1490.xml" ContentType="application/vnd.openxmlformats-officedocument.presentationml.slide+xml"/>
  <Override PartName="/ppt/slides/slide1491.xml" ContentType="application/vnd.openxmlformats-officedocument.presentationml.slide+xml"/>
  <Override PartName="/ppt/slides/slide1492.xml" ContentType="application/vnd.openxmlformats-officedocument.presentationml.slide+xml"/>
  <Override PartName="/ppt/slides/slide1493.xml" ContentType="application/vnd.openxmlformats-officedocument.presentationml.slide+xml"/>
  <Override PartName="/ppt/slides/slide1494.xml" ContentType="application/vnd.openxmlformats-officedocument.presentationml.slide+xml"/>
  <Override PartName="/ppt/slides/slide1495.xml" ContentType="application/vnd.openxmlformats-officedocument.presentationml.slide+xml"/>
  <Override PartName="/ppt/slides/slide1496.xml" ContentType="application/vnd.openxmlformats-officedocument.presentationml.slide+xml"/>
  <Override PartName="/ppt/slides/slide1497.xml" ContentType="application/vnd.openxmlformats-officedocument.presentationml.slide+xml"/>
  <Override PartName="/ppt/slides/slide1498.xml" ContentType="application/vnd.openxmlformats-officedocument.presentationml.slide+xml"/>
  <Override PartName="/ppt/slides/slide1499.xml" ContentType="application/vnd.openxmlformats-officedocument.presentationml.slide+xml"/>
  <Override PartName="/ppt/slides/slide1500.xml" ContentType="application/vnd.openxmlformats-officedocument.presentationml.slide+xml"/>
  <Override PartName="/ppt/slides/slide1501.xml" ContentType="application/vnd.openxmlformats-officedocument.presentationml.slide+xml"/>
  <Override PartName="/ppt/slides/slide1502.xml" ContentType="application/vnd.openxmlformats-officedocument.presentationml.slide+xml"/>
  <Override PartName="/ppt/slides/slide1503.xml" ContentType="application/vnd.openxmlformats-officedocument.presentationml.slide+xml"/>
  <Override PartName="/ppt/slides/slide1504.xml" ContentType="application/vnd.openxmlformats-officedocument.presentationml.slide+xml"/>
  <Override PartName="/ppt/slides/slide1505.xml" ContentType="application/vnd.openxmlformats-officedocument.presentationml.slide+xml"/>
  <Override PartName="/ppt/slides/slide1506.xml" ContentType="application/vnd.openxmlformats-officedocument.presentationml.slide+xml"/>
  <Override PartName="/ppt/slides/slide1507.xml" ContentType="application/vnd.openxmlformats-officedocument.presentationml.slide+xml"/>
  <Override PartName="/ppt/slides/slide1508.xml" ContentType="application/vnd.openxmlformats-officedocument.presentationml.slide+xml"/>
  <Override PartName="/ppt/slides/slide1509.xml" ContentType="application/vnd.openxmlformats-officedocument.presentationml.slide+xml"/>
  <Override PartName="/ppt/slides/slide1510.xml" ContentType="application/vnd.openxmlformats-officedocument.presentationml.slide+xml"/>
  <Override PartName="/ppt/slides/slide1511.xml" ContentType="application/vnd.openxmlformats-officedocument.presentationml.slide+xml"/>
  <Override PartName="/ppt/slides/slide1512.xml" ContentType="application/vnd.openxmlformats-officedocument.presentationml.slide+xml"/>
  <Override PartName="/ppt/slides/slide1513.xml" ContentType="application/vnd.openxmlformats-officedocument.presentationml.slide+xml"/>
  <Override PartName="/ppt/slides/slide1514.xml" ContentType="application/vnd.openxmlformats-officedocument.presentationml.slide+xml"/>
  <Override PartName="/ppt/slides/slide1515.xml" ContentType="application/vnd.openxmlformats-officedocument.presentationml.slide+xml"/>
  <Override PartName="/ppt/slides/slide1516.xml" ContentType="application/vnd.openxmlformats-officedocument.presentationml.slide+xml"/>
  <Override PartName="/ppt/slides/slide1517.xml" ContentType="application/vnd.openxmlformats-officedocument.presentationml.slide+xml"/>
  <Override PartName="/ppt/slides/slide1518.xml" ContentType="application/vnd.openxmlformats-officedocument.presentationml.slide+xml"/>
  <Override PartName="/ppt/slides/slide1519.xml" ContentType="application/vnd.openxmlformats-officedocument.presentationml.slide+xml"/>
  <Override PartName="/ppt/slides/slide1520.xml" ContentType="application/vnd.openxmlformats-officedocument.presentationml.slide+xml"/>
  <Override PartName="/ppt/slides/slide1521.xml" ContentType="application/vnd.openxmlformats-officedocument.presentationml.slide+xml"/>
  <Override PartName="/ppt/slides/slide1522.xml" ContentType="application/vnd.openxmlformats-officedocument.presentationml.slide+xml"/>
  <Override PartName="/ppt/slides/slide1523.xml" ContentType="application/vnd.openxmlformats-officedocument.presentationml.slide+xml"/>
  <Override PartName="/ppt/slides/slide1524.xml" ContentType="application/vnd.openxmlformats-officedocument.presentationml.slide+xml"/>
  <Override PartName="/ppt/slides/slide1525.xml" ContentType="application/vnd.openxmlformats-officedocument.presentationml.slide+xml"/>
  <Override PartName="/ppt/slides/slide1526.xml" ContentType="application/vnd.openxmlformats-officedocument.presentationml.slide+xml"/>
  <Override PartName="/ppt/slides/slide1527.xml" ContentType="application/vnd.openxmlformats-officedocument.presentationml.slide+xml"/>
  <Override PartName="/ppt/slides/slide1528.xml" ContentType="application/vnd.openxmlformats-officedocument.presentationml.slide+xml"/>
  <Override PartName="/ppt/slides/slide1529.xml" ContentType="application/vnd.openxmlformats-officedocument.presentationml.slide+xml"/>
  <Override PartName="/ppt/slides/slide1530.xml" ContentType="application/vnd.openxmlformats-officedocument.presentationml.slide+xml"/>
  <Override PartName="/ppt/slides/slide1531.xml" ContentType="application/vnd.openxmlformats-officedocument.presentationml.slide+xml"/>
  <Override PartName="/ppt/slides/slide1532.xml" ContentType="application/vnd.openxmlformats-officedocument.presentationml.slide+xml"/>
  <Override PartName="/ppt/slides/slide1533.xml" ContentType="application/vnd.openxmlformats-officedocument.presentationml.slide+xml"/>
  <Override PartName="/ppt/slides/slide1534.xml" ContentType="application/vnd.openxmlformats-officedocument.presentationml.slide+xml"/>
  <Override PartName="/ppt/slides/slide1535.xml" ContentType="application/vnd.openxmlformats-officedocument.presentationml.slide+xml"/>
  <Override PartName="/ppt/slides/slide1536.xml" ContentType="application/vnd.openxmlformats-officedocument.presentationml.slide+xml"/>
  <Override PartName="/ppt/slides/slide1537.xml" ContentType="application/vnd.openxmlformats-officedocument.presentationml.slide+xml"/>
  <Override PartName="/ppt/slides/slide1538.xml" ContentType="application/vnd.openxmlformats-officedocument.presentationml.slide+xml"/>
  <Override PartName="/ppt/slides/slide1539.xml" ContentType="application/vnd.openxmlformats-officedocument.presentationml.slide+xml"/>
  <Override PartName="/ppt/slides/slide1540.xml" ContentType="application/vnd.openxmlformats-officedocument.presentationml.slide+xml"/>
  <Override PartName="/ppt/slides/slide1541.xml" ContentType="application/vnd.openxmlformats-officedocument.presentationml.slide+xml"/>
  <Override PartName="/ppt/slides/slide1542.xml" ContentType="application/vnd.openxmlformats-officedocument.presentationml.slide+xml"/>
  <Override PartName="/ppt/slides/slide1543.xml" ContentType="application/vnd.openxmlformats-officedocument.presentationml.slide+xml"/>
  <Override PartName="/ppt/slides/slide1544.xml" ContentType="application/vnd.openxmlformats-officedocument.presentationml.slide+xml"/>
  <Override PartName="/ppt/slides/slide1545.xml" ContentType="application/vnd.openxmlformats-officedocument.presentationml.slide+xml"/>
  <Override PartName="/ppt/slides/slide1546.xml" ContentType="application/vnd.openxmlformats-officedocument.presentationml.slide+xml"/>
  <Override PartName="/ppt/slides/slide1547.xml" ContentType="application/vnd.openxmlformats-officedocument.presentationml.slide+xml"/>
  <Override PartName="/ppt/slides/slide1548.xml" ContentType="application/vnd.openxmlformats-officedocument.presentationml.slide+xml"/>
  <Override PartName="/ppt/slides/slide1549.xml" ContentType="application/vnd.openxmlformats-officedocument.presentationml.slide+xml"/>
  <Override PartName="/ppt/slides/slide1550.xml" ContentType="application/vnd.openxmlformats-officedocument.presentationml.slide+xml"/>
  <Override PartName="/ppt/slides/slide1551.xml" ContentType="application/vnd.openxmlformats-officedocument.presentationml.slide+xml"/>
  <Override PartName="/ppt/slides/slide1552.xml" ContentType="application/vnd.openxmlformats-officedocument.presentationml.slide+xml"/>
  <Override PartName="/ppt/slides/slide1553.xml" ContentType="application/vnd.openxmlformats-officedocument.presentationml.slide+xml"/>
  <Override PartName="/ppt/slides/slide1554.xml" ContentType="application/vnd.openxmlformats-officedocument.presentationml.slide+xml"/>
  <Override PartName="/ppt/slides/slide1555.xml" ContentType="application/vnd.openxmlformats-officedocument.presentationml.slide+xml"/>
  <Override PartName="/ppt/slides/slide1556.xml" ContentType="application/vnd.openxmlformats-officedocument.presentationml.slide+xml"/>
  <Override PartName="/ppt/slides/slide1557.xml" ContentType="application/vnd.openxmlformats-officedocument.presentationml.slide+xml"/>
  <Override PartName="/ppt/slides/slide1558.xml" ContentType="application/vnd.openxmlformats-officedocument.presentationml.slide+xml"/>
  <Override PartName="/ppt/slides/slide1559.xml" ContentType="application/vnd.openxmlformats-officedocument.presentationml.slide+xml"/>
  <Override PartName="/ppt/slides/slide1560.xml" ContentType="application/vnd.openxmlformats-officedocument.presentationml.slide+xml"/>
  <Override PartName="/ppt/slides/slide1561.xml" ContentType="application/vnd.openxmlformats-officedocument.presentationml.slide+xml"/>
  <Override PartName="/ppt/slides/slide1562.xml" ContentType="application/vnd.openxmlformats-officedocument.presentationml.slide+xml"/>
  <Override PartName="/ppt/slides/slide1563.xml" ContentType="application/vnd.openxmlformats-officedocument.presentationml.slide+xml"/>
  <Override PartName="/ppt/slides/slide1564.xml" ContentType="application/vnd.openxmlformats-officedocument.presentationml.slide+xml"/>
  <Override PartName="/ppt/slides/slide1565.xml" ContentType="application/vnd.openxmlformats-officedocument.presentationml.slide+xml"/>
  <Override PartName="/ppt/slides/slide1566.xml" ContentType="application/vnd.openxmlformats-officedocument.presentationml.slide+xml"/>
  <Override PartName="/ppt/slides/slide1567.xml" ContentType="application/vnd.openxmlformats-officedocument.presentationml.slide+xml"/>
  <Override PartName="/ppt/slides/slide1568.xml" ContentType="application/vnd.openxmlformats-officedocument.presentationml.slide+xml"/>
  <Override PartName="/ppt/slides/slide1569.xml" ContentType="application/vnd.openxmlformats-officedocument.presentationml.slide+xml"/>
  <Override PartName="/ppt/slides/slide1570.xml" ContentType="application/vnd.openxmlformats-officedocument.presentationml.slide+xml"/>
  <Override PartName="/ppt/slides/slide1571.xml" ContentType="application/vnd.openxmlformats-officedocument.presentationml.slide+xml"/>
  <Override PartName="/ppt/slides/slide1572.xml" ContentType="application/vnd.openxmlformats-officedocument.presentationml.slide+xml"/>
  <Override PartName="/ppt/slides/slide1573.xml" ContentType="application/vnd.openxmlformats-officedocument.presentationml.slide+xml"/>
  <Override PartName="/ppt/slides/slide1574.xml" ContentType="application/vnd.openxmlformats-officedocument.presentationml.slide+xml"/>
  <Override PartName="/ppt/slides/slide1575.xml" ContentType="application/vnd.openxmlformats-officedocument.presentationml.slide+xml"/>
  <Override PartName="/ppt/slides/slide1576.xml" ContentType="application/vnd.openxmlformats-officedocument.presentationml.slide+xml"/>
  <Override PartName="/ppt/slides/slide1577.xml" ContentType="application/vnd.openxmlformats-officedocument.presentationml.slide+xml"/>
  <Override PartName="/ppt/slides/slide1578.xml" ContentType="application/vnd.openxmlformats-officedocument.presentationml.slide+xml"/>
  <Override PartName="/ppt/slides/slide1579.xml" ContentType="application/vnd.openxmlformats-officedocument.presentationml.slide+xml"/>
  <Override PartName="/ppt/slides/slide1580.xml" ContentType="application/vnd.openxmlformats-officedocument.presentationml.slide+xml"/>
  <Override PartName="/ppt/slides/slide1581.xml" ContentType="application/vnd.openxmlformats-officedocument.presentationml.slide+xml"/>
  <Override PartName="/ppt/slides/slide1582.xml" ContentType="application/vnd.openxmlformats-officedocument.presentationml.slide+xml"/>
  <Override PartName="/ppt/slides/slide1583.xml" ContentType="application/vnd.openxmlformats-officedocument.presentationml.slide+xml"/>
  <Override PartName="/ppt/slides/slide1584.xml" ContentType="application/vnd.openxmlformats-officedocument.presentationml.slide+xml"/>
  <Override PartName="/ppt/slides/slide1585.xml" ContentType="application/vnd.openxmlformats-officedocument.presentationml.slide+xml"/>
  <Override PartName="/ppt/slides/slide1586.xml" ContentType="application/vnd.openxmlformats-officedocument.presentationml.slide+xml"/>
  <Override PartName="/ppt/slides/slide1587.xml" ContentType="application/vnd.openxmlformats-officedocument.presentationml.slide+xml"/>
  <Override PartName="/ppt/slides/slide1588.xml" ContentType="application/vnd.openxmlformats-officedocument.presentationml.slide+xml"/>
  <Override PartName="/ppt/slides/slide1589.xml" ContentType="application/vnd.openxmlformats-officedocument.presentationml.slide+xml"/>
  <Override PartName="/ppt/slides/slide1590.xml" ContentType="application/vnd.openxmlformats-officedocument.presentationml.slide+xml"/>
  <Override PartName="/ppt/slides/slide1591.xml" ContentType="application/vnd.openxmlformats-officedocument.presentationml.slide+xml"/>
  <Override PartName="/ppt/slides/slide1592.xml" ContentType="application/vnd.openxmlformats-officedocument.presentationml.slide+xml"/>
  <Override PartName="/ppt/slides/slide1593.xml" ContentType="application/vnd.openxmlformats-officedocument.presentationml.slide+xml"/>
  <Override PartName="/ppt/slides/slide1594.xml" ContentType="application/vnd.openxmlformats-officedocument.presentationml.slide+xml"/>
  <Override PartName="/ppt/slides/slide1595.xml" ContentType="application/vnd.openxmlformats-officedocument.presentationml.slide+xml"/>
  <Override PartName="/ppt/slides/slide1596.xml" ContentType="application/vnd.openxmlformats-officedocument.presentationml.slide+xml"/>
  <Override PartName="/ppt/slides/slide1597.xml" ContentType="application/vnd.openxmlformats-officedocument.presentationml.slide+xml"/>
  <Override PartName="/ppt/slides/slide1598.xml" ContentType="application/vnd.openxmlformats-officedocument.presentationml.slide+xml"/>
  <Override PartName="/ppt/slides/slide1599.xml" ContentType="application/vnd.openxmlformats-officedocument.presentationml.slide+xml"/>
  <Override PartName="/ppt/slides/slide1600.xml" ContentType="application/vnd.openxmlformats-officedocument.presentationml.slide+xml"/>
  <Override PartName="/ppt/slides/slide1601.xml" ContentType="application/vnd.openxmlformats-officedocument.presentationml.slide+xml"/>
  <Override PartName="/ppt/slides/slide1602.xml" ContentType="application/vnd.openxmlformats-officedocument.presentationml.slide+xml"/>
  <Override PartName="/ppt/slides/slide1603.xml" ContentType="application/vnd.openxmlformats-officedocument.presentationml.slide+xml"/>
  <Override PartName="/ppt/slides/slide1604.xml" ContentType="application/vnd.openxmlformats-officedocument.presentationml.slide+xml"/>
  <Override PartName="/ppt/slides/slide1605.xml" ContentType="application/vnd.openxmlformats-officedocument.presentationml.slide+xml"/>
  <Override PartName="/ppt/slides/slide1606.xml" ContentType="application/vnd.openxmlformats-officedocument.presentationml.slide+xml"/>
  <Override PartName="/ppt/slides/slide1607.xml" ContentType="application/vnd.openxmlformats-officedocument.presentationml.slide+xml"/>
  <Override PartName="/ppt/slides/slide1608.xml" ContentType="application/vnd.openxmlformats-officedocument.presentationml.slide+xml"/>
  <Override PartName="/ppt/slides/slide1609.xml" ContentType="application/vnd.openxmlformats-officedocument.presentationml.slide+xml"/>
  <Override PartName="/ppt/slides/slide1610.xml" ContentType="application/vnd.openxmlformats-officedocument.presentationml.slide+xml"/>
  <Override PartName="/ppt/slides/slide1611.xml" ContentType="application/vnd.openxmlformats-officedocument.presentationml.slide+xml"/>
  <Override PartName="/ppt/slides/slide1612.xml" ContentType="application/vnd.openxmlformats-officedocument.presentationml.slide+xml"/>
  <Override PartName="/ppt/slides/slide1613.xml" ContentType="application/vnd.openxmlformats-officedocument.presentationml.slide+xml"/>
  <Override PartName="/ppt/slides/slide1614.xml" ContentType="application/vnd.openxmlformats-officedocument.presentationml.slide+xml"/>
  <Override PartName="/ppt/slides/slide1615.xml" ContentType="application/vnd.openxmlformats-officedocument.presentationml.slide+xml"/>
  <Override PartName="/ppt/slides/slide1616.xml" ContentType="application/vnd.openxmlformats-officedocument.presentationml.slide+xml"/>
  <Override PartName="/ppt/slides/slide1617.xml" ContentType="application/vnd.openxmlformats-officedocument.presentationml.slide+xml"/>
  <Override PartName="/ppt/slides/slide1618.xml" ContentType="application/vnd.openxmlformats-officedocument.presentationml.slide+xml"/>
  <Override PartName="/ppt/slides/slide1619.xml" ContentType="application/vnd.openxmlformats-officedocument.presentationml.slide+xml"/>
  <Override PartName="/ppt/slides/slide1620.xml" ContentType="application/vnd.openxmlformats-officedocument.presentationml.slide+xml"/>
  <Override PartName="/ppt/slides/slide1621.xml" ContentType="application/vnd.openxmlformats-officedocument.presentationml.slide+xml"/>
  <Override PartName="/ppt/slides/slide1622.xml" ContentType="application/vnd.openxmlformats-officedocument.presentationml.slide+xml"/>
  <Override PartName="/ppt/slides/slide1623.xml" ContentType="application/vnd.openxmlformats-officedocument.presentationml.slide+xml"/>
  <Override PartName="/ppt/slides/slide1624.xml" ContentType="application/vnd.openxmlformats-officedocument.presentationml.slide+xml"/>
  <Override PartName="/ppt/slides/slide1625.xml" ContentType="application/vnd.openxmlformats-officedocument.presentationml.slide+xml"/>
  <Override PartName="/ppt/slides/slide1626.xml" ContentType="application/vnd.openxmlformats-officedocument.presentationml.slide+xml"/>
  <Override PartName="/ppt/slides/slide1627.xml" ContentType="application/vnd.openxmlformats-officedocument.presentationml.slide+xml"/>
  <Override PartName="/ppt/slides/slide1628.xml" ContentType="application/vnd.openxmlformats-officedocument.presentationml.slide+xml"/>
  <Override PartName="/ppt/slides/slide1629.xml" ContentType="application/vnd.openxmlformats-officedocument.presentationml.slide+xml"/>
  <Override PartName="/ppt/slides/slide1630.xml" ContentType="application/vnd.openxmlformats-officedocument.presentationml.slide+xml"/>
  <Override PartName="/ppt/slides/slide1631.xml" ContentType="application/vnd.openxmlformats-officedocument.presentationml.slide+xml"/>
  <Override PartName="/ppt/slides/slide1632.xml" ContentType="application/vnd.openxmlformats-officedocument.presentationml.slide+xml"/>
  <Override PartName="/ppt/slides/slide1633.xml" ContentType="application/vnd.openxmlformats-officedocument.presentationml.slide+xml"/>
  <Override PartName="/ppt/slides/slide1634.xml" ContentType="application/vnd.openxmlformats-officedocument.presentationml.slide+xml"/>
  <Override PartName="/ppt/slides/slide1635.xml" ContentType="application/vnd.openxmlformats-officedocument.presentationml.slide+xml"/>
  <Override PartName="/ppt/slides/slide1636.xml" ContentType="application/vnd.openxmlformats-officedocument.presentationml.slide+xml"/>
  <Override PartName="/ppt/slides/slide1637.xml" ContentType="application/vnd.openxmlformats-officedocument.presentationml.slide+xml"/>
  <Override PartName="/ppt/slides/slide1638.xml" ContentType="application/vnd.openxmlformats-officedocument.presentationml.slide+xml"/>
  <Override PartName="/ppt/slides/slide1639.xml" ContentType="application/vnd.openxmlformats-officedocument.presentationml.slide+xml"/>
  <Override PartName="/ppt/slides/slide1640.xml" ContentType="application/vnd.openxmlformats-officedocument.presentationml.slide+xml"/>
  <Override PartName="/ppt/slides/slide1641.xml" ContentType="application/vnd.openxmlformats-officedocument.presentationml.slide+xml"/>
  <Override PartName="/ppt/slides/slide1642.xml" ContentType="application/vnd.openxmlformats-officedocument.presentationml.slide+xml"/>
  <Override PartName="/ppt/slides/slide1643.xml" ContentType="application/vnd.openxmlformats-officedocument.presentationml.slide+xml"/>
  <Override PartName="/ppt/slides/slide1644.xml" ContentType="application/vnd.openxmlformats-officedocument.presentationml.slide+xml"/>
  <Override PartName="/ppt/slides/slide1645.xml" ContentType="application/vnd.openxmlformats-officedocument.presentationml.slide+xml"/>
  <Override PartName="/ppt/slides/slide1646.xml" ContentType="application/vnd.openxmlformats-officedocument.presentationml.slide+xml"/>
  <Override PartName="/ppt/slides/slide1647.xml" ContentType="application/vnd.openxmlformats-officedocument.presentationml.slide+xml"/>
  <Override PartName="/ppt/slides/slide1648.xml" ContentType="application/vnd.openxmlformats-officedocument.presentationml.slide+xml"/>
  <Override PartName="/ppt/slides/slide1649.xml" ContentType="application/vnd.openxmlformats-officedocument.presentationml.slide+xml"/>
  <Override PartName="/ppt/slides/slide1650.xml" ContentType="application/vnd.openxmlformats-officedocument.presentationml.slide+xml"/>
  <Override PartName="/ppt/slides/slide1651.xml" ContentType="application/vnd.openxmlformats-officedocument.presentationml.slide+xml"/>
  <Override PartName="/ppt/slides/slide1652.xml" ContentType="application/vnd.openxmlformats-officedocument.presentationml.slide+xml"/>
  <Override PartName="/ppt/slides/slide1653.xml" ContentType="application/vnd.openxmlformats-officedocument.presentationml.slide+xml"/>
  <Override PartName="/ppt/slides/slide1654.xml" ContentType="application/vnd.openxmlformats-officedocument.presentationml.slide+xml"/>
  <Override PartName="/ppt/slides/slide1655.xml" ContentType="application/vnd.openxmlformats-officedocument.presentationml.slide+xml"/>
  <Override PartName="/ppt/slides/slide1656.xml" ContentType="application/vnd.openxmlformats-officedocument.presentationml.slide+xml"/>
  <Override PartName="/ppt/slides/slide1657.xml" ContentType="application/vnd.openxmlformats-officedocument.presentationml.slide+xml"/>
  <Override PartName="/ppt/slides/slide1658.xml" ContentType="application/vnd.openxmlformats-officedocument.presentationml.slide+xml"/>
  <Override PartName="/ppt/slides/slide1659.xml" ContentType="application/vnd.openxmlformats-officedocument.presentationml.slide+xml"/>
  <Override PartName="/ppt/slides/slide1660.xml" ContentType="application/vnd.openxmlformats-officedocument.presentationml.slide+xml"/>
  <Override PartName="/ppt/slides/slide1661.xml" ContentType="application/vnd.openxmlformats-officedocument.presentationml.slide+xml"/>
  <Override PartName="/ppt/slides/slide1662.xml" ContentType="application/vnd.openxmlformats-officedocument.presentationml.slide+xml"/>
  <Override PartName="/ppt/slides/slide1663.xml" ContentType="application/vnd.openxmlformats-officedocument.presentationml.slide+xml"/>
  <Override PartName="/ppt/slides/slide1664.xml" ContentType="application/vnd.openxmlformats-officedocument.presentationml.slide+xml"/>
  <Override PartName="/ppt/slides/slide1665.xml" ContentType="application/vnd.openxmlformats-officedocument.presentationml.slide+xml"/>
  <Override PartName="/ppt/slides/slide1666.xml" ContentType="application/vnd.openxmlformats-officedocument.presentationml.slide+xml"/>
  <Override PartName="/ppt/slides/slide1667.xml" ContentType="application/vnd.openxmlformats-officedocument.presentationml.slide+xml"/>
  <Override PartName="/ppt/slides/slide1668.xml" ContentType="application/vnd.openxmlformats-officedocument.presentationml.slide+xml"/>
  <Override PartName="/ppt/slides/slide1669.xml" ContentType="application/vnd.openxmlformats-officedocument.presentationml.slide+xml"/>
  <Override PartName="/ppt/slides/slide1670.xml" ContentType="application/vnd.openxmlformats-officedocument.presentationml.slide+xml"/>
  <Override PartName="/ppt/slides/slide1671.xml" ContentType="application/vnd.openxmlformats-officedocument.presentationml.slide+xml"/>
  <Override PartName="/ppt/slides/slide1672.xml" ContentType="application/vnd.openxmlformats-officedocument.presentationml.slide+xml"/>
  <Override PartName="/ppt/slides/slide1673.xml" ContentType="application/vnd.openxmlformats-officedocument.presentationml.slide+xml"/>
  <Override PartName="/ppt/slides/slide1674.xml" ContentType="application/vnd.openxmlformats-officedocument.presentationml.slide+xml"/>
  <Override PartName="/ppt/slides/slide1675.xml" ContentType="application/vnd.openxmlformats-officedocument.presentationml.slide+xml"/>
  <Override PartName="/ppt/slides/slide1676.xml" ContentType="application/vnd.openxmlformats-officedocument.presentationml.slide+xml"/>
  <Override PartName="/ppt/slides/slide1677.xml" ContentType="application/vnd.openxmlformats-officedocument.presentationml.slide+xml"/>
  <Override PartName="/ppt/slides/slide1678.xml" ContentType="application/vnd.openxmlformats-officedocument.presentationml.slide+xml"/>
  <Override PartName="/ppt/slides/slide1679.xml" ContentType="application/vnd.openxmlformats-officedocument.presentationml.slide+xml"/>
  <Override PartName="/ppt/slides/slide1680.xml" ContentType="application/vnd.openxmlformats-officedocument.presentationml.slide+xml"/>
  <Override PartName="/ppt/slides/slide1681.xml" ContentType="application/vnd.openxmlformats-officedocument.presentationml.slide+xml"/>
  <Override PartName="/ppt/slides/slide1682.xml" ContentType="application/vnd.openxmlformats-officedocument.presentationml.slide+xml"/>
  <Override PartName="/ppt/slides/slide1683.xml" ContentType="application/vnd.openxmlformats-officedocument.presentationml.slide+xml"/>
  <Override PartName="/ppt/slides/slide1684.xml" ContentType="application/vnd.openxmlformats-officedocument.presentationml.slide+xml"/>
  <Override PartName="/ppt/slides/slide1685.xml" ContentType="application/vnd.openxmlformats-officedocument.presentationml.slide+xml"/>
  <Override PartName="/ppt/slides/slide1686.xml" ContentType="application/vnd.openxmlformats-officedocument.presentationml.slide+xml"/>
  <Override PartName="/ppt/slides/slide1687.xml" ContentType="application/vnd.openxmlformats-officedocument.presentationml.slide+xml"/>
  <Override PartName="/ppt/slides/slide1688.xml" ContentType="application/vnd.openxmlformats-officedocument.presentationml.slide+xml"/>
  <Override PartName="/ppt/slides/slide1689.xml" ContentType="application/vnd.openxmlformats-officedocument.presentationml.slide+xml"/>
  <Override PartName="/ppt/slides/slide1690.xml" ContentType="application/vnd.openxmlformats-officedocument.presentationml.slide+xml"/>
  <Override PartName="/ppt/slides/slide1691.xml" ContentType="application/vnd.openxmlformats-officedocument.presentationml.slide+xml"/>
  <Override PartName="/ppt/slides/slide1692.xml" ContentType="application/vnd.openxmlformats-officedocument.presentationml.slide+xml"/>
  <Override PartName="/ppt/slides/slide1693.xml" ContentType="application/vnd.openxmlformats-officedocument.presentationml.slide+xml"/>
  <Override PartName="/ppt/slides/slide1694.xml" ContentType="application/vnd.openxmlformats-officedocument.presentationml.slide+xml"/>
  <Override PartName="/ppt/slides/slide1695.xml" ContentType="application/vnd.openxmlformats-officedocument.presentationml.slide+xml"/>
  <Override PartName="/ppt/slides/slide1696.xml" ContentType="application/vnd.openxmlformats-officedocument.presentationml.slide+xml"/>
  <Override PartName="/ppt/slides/slide1697.xml" ContentType="application/vnd.openxmlformats-officedocument.presentationml.slide+xml"/>
  <Override PartName="/ppt/slides/slide1698.xml" ContentType="application/vnd.openxmlformats-officedocument.presentationml.slide+xml"/>
  <Override PartName="/ppt/slides/slide1699.xml" ContentType="application/vnd.openxmlformats-officedocument.presentationml.slide+xml"/>
  <Override PartName="/ppt/slides/slide1700.xml" ContentType="application/vnd.openxmlformats-officedocument.presentationml.slide+xml"/>
  <Override PartName="/ppt/slides/slide1701.xml" ContentType="application/vnd.openxmlformats-officedocument.presentationml.slide+xml"/>
  <Override PartName="/ppt/slides/slide1702.xml" ContentType="application/vnd.openxmlformats-officedocument.presentationml.slide+xml"/>
  <Override PartName="/ppt/slides/slide1703.xml" ContentType="application/vnd.openxmlformats-officedocument.presentationml.slide+xml"/>
  <Override PartName="/ppt/slides/slide1704.xml" ContentType="application/vnd.openxmlformats-officedocument.presentationml.slide+xml"/>
  <Override PartName="/ppt/slides/slide17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51" r:id="rId2"/>
  </p:sldMasterIdLst>
  <p:notesMasterIdLst>
    <p:notesMasterId r:id="rId1708"/>
  </p:notesMasterIdLst>
  <p:sldIdLst>
    <p:sldId id="2269" r:id="rId3"/>
    <p:sldId id="4174" r:id="rId4"/>
    <p:sldId id="2271" r:id="rId5"/>
    <p:sldId id="2329" r:id="rId6"/>
    <p:sldId id="2694" r:id="rId7"/>
    <p:sldId id="2330" r:id="rId8"/>
    <p:sldId id="2695" r:id="rId9"/>
    <p:sldId id="2696" r:id="rId10"/>
    <p:sldId id="2697" r:id="rId11"/>
    <p:sldId id="2698" r:id="rId12"/>
    <p:sldId id="2332" r:id="rId13"/>
    <p:sldId id="2700" r:id="rId14"/>
    <p:sldId id="2699" r:id="rId15"/>
    <p:sldId id="2701" r:id="rId16"/>
    <p:sldId id="2702" r:id="rId17"/>
    <p:sldId id="2703" r:id="rId18"/>
    <p:sldId id="2334" r:id="rId19"/>
    <p:sldId id="2706" r:id="rId20"/>
    <p:sldId id="2707" r:id="rId21"/>
    <p:sldId id="2708" r:id="rId22"/>
    <p:sldId id="2704" r:id="rId23"/>
    <p:sldId id="2705" r:id="rId24"/>
    <p:sldId id="2335" r:id="rId25"/>
    <p:sldId id="3134" r:id="rId26"/>
    <p:sldId id="3135" r:id="rId27"/>
    <p:sldId id="3136" r:id="rId28"/>
    <p:sldId id="3137" r:id="rId29"/>
    <p:sldId id="3138" r:id="rId30"/>
    <p:sldId id="3139" r:id="rId31"/>
    <p:sldId id="3140" r:id="rId32"/>
    <p:sldId id="3141" r:id="rId33"/>
    <p:sldId id="3142" r:id="rId34"/>
    <p:sldId id="3143" r:id="rId35"/>
    <p:sldId id="3144" r:id="rId36"/>
    <p:sldId id="3145" r:id="rId37"/>
    <p:sldId id="3146" r:id="rId38"/>
    <p:sldId id="3147" r:id="rId39"/>
    <p:sldId id="3149" r:id="rId40"/>
    <p:sldId id="3150" r:id="rId41"/>
    <p:sldId id="3151" r:id="rId42"/>
    <p:sldId id="3152" r:id="rId43"/>
    <p:sldId id="4058" r:id="rId44"/>
    <p:sldId id="4059" r:id="rId45"/>
    <p:sldId id="4060" r:id="rId46"/>
    <p:sldId id="4061" r:id="rId47"/>
    <p:sldId id="4062" r:id="rId48"/>
    <p:sldId id="4063" r:id="rId49"/>
    <p:sldId id="4064" r:id="rId50"/>
    <p:sldId id="4065" r:id="rId51"/>
    <p:sldId id="4066" r:id="rId52"/>
    <p:sldId id="4070" r:id="rId53"/>
    <p:sldId id="4071" r:id="rId54"/>
    <p:sldId id="4067" r:id="rId55"/>
    <p:sldId id="4068" r:id="rId56"/>
    <p:sldId id="4072" r:id="rId57"/>
    <p:sldId id="4073" r:id="rId58"/>
    <p:sldId id="2274" r:id="rId59"/>
    <p:sldId id="2324" r:id="rId60"/>
    <p:sldId id="2772" r:id="rId61"/>
    <p:sldId id="2350" r:id="rId62"/>
    <p:sldId id="2775" r:id="rId63"/>
    <p:sldId id="2774" r:id="rId64"/>
    <p:sldId id="2351" r:id="rId65"/>
    <p:sldId id="2777" r:id="rId66"/>
    <p:sldId id="2352" r:id="rId67"/>
    <p:sldId id="2778" r:id="rId68"/>
    <p:sldId id="2353" r:id="rId69"/>
    <p:sldId id="2782" r:id="rId70"/>
    <p:sldId id="2783" r:id="rId71"/>
    <p:sldId id="2785" r:id="rId72"/>
    <p:sldId id="2786" r:id="rId73"/>
    <p:sldId id="2787" r:id="rId74"/>
    <p:sldId id="2788" r:id="rId75"/>
    <p:sldId id="2276" r:id="rId76"/>
    <p:sldId id="2798" r:id="rId77"/>
    <p:sldId id="2322" r:id="rId78"/>
    <p:sldId id="2358" r:id="rId79"/>
    <p:sldId id="2800" r:id="rId80"/>
    <p:sldId id="2801" r:id="rId81"/>
    <p:sldId id="2360" r:id="rId82"/>
    <p:sldId id="2799" r:id="rId83"/>
    <p:sldId id="4040" r:id="rId84"/>
    <p:sldId id="4041" r:id="rId85"/>
    <p:sldId id="4050" r:id="rId86"/>
    <p:sldId id="4042" r:id="rId87"/>
    <p:sldId id="4043" r:id="rId88"/>
    <p:sldId id="4044" r:id="rId89"/>
    <p:sldId id="4045" r:id="rId90"/>
    <p:sldId id="4051" r:id="rId91"/>
    <p:sldId id="4052" r:id="rId92"/>
    <p:sldId id="4053" r:id="rId93"/>
    <p:sldId id="4054" r:id="rId94"/>
    <p:sldId id="4055" r:id="rId95"/>
    <p:sldId id="4056" r:id="rId96"/>
    <p:sldId id="4057" r:id="rId97"/>
    <p:sldId id="2504" r:id="rId98"/>
    <p:sldId id="2505" r:id="rId99"/>
    <p:sldId id="2506" r:id="rId100"/>
    <p:sldId id="2507" r:id="rId101"/>
    <p:sldId id="2508" r:id="rId102"/>
    <p:sldId id="2509" r:id="rId103"/>
    <p:sldId id="2510" r:id="rId104"/>
    <p:sldId id="2511" r:id="rId105"/>
    <p:sldId id="2512" r:id="rId106"/>
    <p:sldId id="2513" r:id="rId107"/>
    <p:sldId id="2514" r:id="rId108"/>
    <p:sldId id="4024" r:id="rId109"/>
    <p:sldId id="2516" r:id="rId110"/>
    <p:sldId id="2802" r:id="rId111"/>
    <p:sldId id="2517" r:id="rId112"/>
    <p:sldId id="2518" r:id="rId113"/>
    <p:sldId id="2519" r:id="rId114"/>
    <p:sldId id="2520" r:id="rId115"/>
    <p:sldId id="4025" r:id="rId116"/>
    <p:sldId id="2522" r:id="rId117"/>
    <p:sldId id="4216" r:id="rId118"/>
    <p:sldId id="4217" r:id="rId119"/>
    <p:sldId id="4218" r:id="rId120"/>
    <p:sldId id="4219" r:id="rId121"/>
    <p:sldId id="4220" r:id="rId122"/>
    <p:sldId id="4221" r:id="rId123"/>
    <p:sldId id="4222" r:id="rId124"/>
    <p:sldId id="4223" r:id="rId125"/>
    <p:sldId id="4224" r:id="rId126"/>
    <p:sldId id="4225" r:id="rId127"/>
    <p:sldId id="4226" r:id="rId128"/>
    <p:sldId id="4227" r:id="rId129"/>
    <p:sldId id="4228" r:id="rId130"/>
    <p:sldId id="4229" r:id="rId131"/>
    <p:sldId id="3486" r:id="rId132"/>
    <p:sldId id="3487" r:id="rId133"/>
    <p:sldId id="3488" r:id="rId134"/>
    <p:sldId id="3489" r:id="rId135"/>
    <p:sldId id="3490" r:id="rId136"/>
    <p:sldId id="3491" r:id="rId137"/>
    <p:sldId id="3492" r:id="rId138"/>
    <p:sldId id="3497" r:id="rId139"/>
    <p:sldId id="3498" r:id="rId140"/>
    <p:sldId id="3493" r:id="rId141"/>
    <p:sldId id="3494" r:id="rId142"/>
    <p:sldId id="3499" r:id="rId143"/>
    <p:sldId id="3500" r:id="rId144"/>
    <p:sldId id="3501" r:id="rId145"/>
    <p:sldId id="3502" r:id="rId146"/>
    <p:sldId id="2278" r:id="rId147"/>
    <p:sldId id="2320" r:id="rId148"/>
    <p:sldId id="2811" r:id="rId149"/>
    <p:sldId id="2812" r:id="rId150"/>
    <p:sldId id="2364" r:id="rId151"/>
    <p:sldId id="2813" r:id="rId152"/>
    <p:sldId id="2818" r:id="rId153"/>
    <p:sldId id="2365" r:id="rId154"/>
    <p:sldId id="2817" r:id="rId155"/>
    <p:sldId id="2820" r:id="rId156"/>
    <p:sldId id="2366" r:id="rId157"/>
    <p:sldId id="2825" r:id="rId158"/>
    <p:sldId id="2814" r:id="rId159"/>
    <p:sldId id="2815" r:id="rId160"/>
    <p:sldId id="2816" r:id="rId161"/>
    <p:sldId id="2821" r:id="rId162"/>
    <p:sldId id="2822" r:id="rId163"/>
    <p:sldId id="2823" r:id="rId164"/>
    <p:sldId id="2824" r:id="rId165"/>
    <p:sldId id="3674" r:id="rId166"/>
    <p:sldId id="3676" r:id="rId167"/>
    <p:sldId id="3675" r:id="rId168"/>
    <p:sldId id="3677" r:id="rId169"/>
    <p:sldId id="3678" r:id="rId170"/>
    <p:sldId id="3679" r:id="rId171"/>
    <p:sldId id="3680" r:id="rId172"/>
    <p:sldId id="3681" r:id="rId173"/>
    <p:sldId id="3682" r:id="rId174"/>
    <p:sldId id="3683" r:id="rId175"/>
    <p:sldId id="3684" r:id="rId176"/>
    <p:sldId id="3685" r:id="rId177"/>
    <p:sldId id="2615" r:id="rId178"/>
    <p:sldId id="2616" r:id="rId179"/>
    <p:sldId id="2617" r:id="rId180"/>
    <p:sldId id="2618" r:id="rId181"/>
    <p:sldId id="2619" r:id="rId182"/>
    <p:sldId id="2620" r:id="rId183"/>
    <p:sldId id="2621" r:id="rId184"/>
    <p:sldId id="2622" r:id="rId185"/>
    <p:sldId id="2624" r:id="rId186"/>
    <p:sldId id="2623" r:id="rId187"/>
    <p:sldId id="2625" r:id="rId188"/>
    <p:sldId id="2626" r:id="rId189"/>
    <p:sldId id="2627" r:id="rId190"/>
    <p:sldId id="2628" r:id="rId191"/>
    <p:sldId id="2629" r:id="rId192"/>
    <p:sldId id="2630" r:id="rId193"/>
    <p:sldId id="2631" r:id="rId194"/>
    <p:sldId id="2632" r:id="rId195"/>
    <p:sldId id="2633" r:id="rId196"/>
    <p:sldId id="2634" r:id="rId197"/>
    <p:sldId id="3349" r:id="rId198"/>
    <p:sldId id="3350" r:id="rId199"/>
    <p:sldId id="3351" r:id="rId200"/>
    <p:sldId id="4177" r:id="rId201"/>
    <p:sldId id="4178" r:id="rId202"/>
    <p:sldId id="4179" r:id="rId203"/>
    <p:sldId id="4180" r:id="rId204"/>
    <p:sldId id="4181" r:id="rId205"/>
    <p:sldId id="4182" r:id="rId206"/>
    <p:sldId id="4183" r:id="rId207"/>
    <p:sldId id="4184" r:id="rId208"/>
    <p:sldId id="4185" r:id="rId209"/>
    <p:sldId id="4186" r:id="rId210"/>
    <p:sldId id="4190" r:id="rId211"/>
    <p:sldId id="4191" r:id="rId212"/>
    <p:sldId id="4215" r:id="rId213"/>
    <p:sldId id="4192" r:id="rId214"/>
    <p:sldId id="4193" r:id="rId215"/>
    <p:sldId id="4187" r:id="rId216"/>
    <p:sldId id="4194" r:id="rId217"/>
    <p:sldId id="4188" r:id="rId218"/>
    <p:sldId id="4189" r:id="rId219"/>
    <p:sldId id="4230" r:id="rId220"/>
    <p:sldId id="4231" r:id="rId221"/>
    <p:sldId id="4232" r:id="rId222"/>
    <p:sldId id="4233" r:id="rId223"/>
    <p:sldId id="4234" r:id="rId224"/>
    <p:sldId id="4235" r:id="rId225"/>
    <p:sldId id="4236" r:id="rId226"/>
    <p:sldId id="4237" r:id="rId227"/>
    <p:sldId id="4238" r:id="rId228"/>
    <p:sldId id="4239" r:id="rId229"/>
    <p:sldId id="4240" r:id="rId230"/>
    <p:sldId id="4241" r:id="rId231"/>
    <p:sldId id="4242" r:id="rId232"/>
    <p:sldId id="4243" r:id="rId233"/>
    <p:sldId id="4244" r:id="rId234"/>
    <p:sldId id="4245" r:id="rId235"/>
    <p:sldId id="4246" r:id="rId236"/>
    <p:sldId id="4165" r:id="rId237"/>
    <p:sldId id="4166" r:id="rId238"/>
    <p:sldId id="4167" r:id="rId239"/>
    <p:sldId id="4168" r:id="rId240"/>
    <p:sldId id="4169" r:id="rId241"/>
    <p:sldId id="4269" r:id="rId242"/>
    <p:sldId id="4270" r:id="rId243"/>
    <p:sldId id="4271" r:id="rId244"/>
    <p:sldId id="4281" r:id="rId245"/>
    <p:sldId id="4282" r:id="rId246"/>
    <p:sldId id="4283" r:id="rId247"/>
    <p:sldId id="4284" r:id="rId248"/>
    <p:sldId id="4285" r:id="rId249"/>
    <p:sldId id="4286" r:id="rId250"/>
    <p:sldId id="4287" r:id="rId251"/>
    <p:sldId id="4288" r:id="rId252"/>
    <p:sldId id="4289" r:id="rId253"/>
    <p:sldId id="4290" r:id="rId254"/>
    <p:sldId id="4291" r:id="rId255"/>
    <p:sldId id="4292" r:id="rId256"/>
    <p:sldId id="4293" r:id="rId257"/>
    <p:sldId id="4294" r:id="rId258"/>
    <p:sldId id="4273" r:id="rId259"/>
    <p:sldId id="4295" r:id="rId260"/>
    <p:sldId id="4296" r:id="rId261"/>
    <p:sldId id="3815" r:id="rId262"/>
    <p:sldId id="3816" r:id="rId263"/>
    <p:sldId id="3817" r:id="rId264"/>
    <p:sldId id="3818" r:id="rId265"/>
    <p:sldId id="3819" r:id="rId266"/>
    <p:sldId id="3820" r:id="rId267"/>
    <p:sldId id="3821" r:id="rId268"/>
    <p:sldId id="3822" r:id="rId269"/>
    <p:sldId id="3823" r:id="rId270"/>
    <p:sldId id="3824" r:id="rId271"/>
    <p:sldId id="3825" r:id="rId272"/>
    <p:sldId id="3826" r:id="rId273"/>
    <p:sldId id="3827" r:id="rId274"/>
    <p:sldId id="3828" r:id="rId275"/>
    <p:sldId id="3829" r:id="rId276"/>
    <p:sldId id="3830" r:id="rId277"/>
    <p:sldId id="3831" r:id="rId278"/>
    <p:sldId id="2723" r:id="rId279"/>
    <p:sldId id="2724" r:id="rId280"/>
    <p:sldId id="2725" r:id="rId281"/>
    <p:sldId id="2726" r:id="rId282"/>
    <p:sldId id="2727" r:id="rId283"/>
    <p:sldId id="2728" r:id="rId284"/>
    <p:sldId id="2729" r:id="rId285"/>
    <p:sldId id="2730" r:id="rId286"/>
    <p:sldId id="2731" r:id="rId287"/>
    <p:sldId id="2732" r:id="rId288"/>
    <p:sldId id="2733" r:id="rId289"/>
    <p:sldId id="2734" r:id="rId290"/>
    <p:sldId id="2735" r:id="rId291"/>
    <p:sldId id="2736" r:id="rId292"/>
    <p:sldId id="2737" r:id="rId293"/>
    <p:sldId id="2738" r:id="rId294"/>
    <p:sldId id="2739" r:id="rId295"/>
    <p:sldId id="2740" r:id="rId296"/>
    <p:sldId id="2741" r:id="rId297"/>
    <p:sldId id="2742" r:id="rId298"/>
    <p:sldId id="2743" r:id="rId299"/>
    <p:sldId id="2744" r:id="rId300"/>
    <p:sldId id="2282" r:id="rId301"/>
    <p:sldId id="2386" r:id="rId302"/>
    <p:sldId id="2865" r:id="rId303"/>
    <p:sldId id="2316" r:id="rId304"/>
    <p:sldId id="2866" r:id="rId305"/>
    <p:sldId id="2867" r:id="rId306"/>
    <p:sldId id="2868" r:id="rId307"/>
    <p:sldId id="2869" r:id="rId308"/>
    <p:sldId id="2870" r:id="rId309"/>
    <p:sldId id="2871" r:id="rId310"/>
    <p:sldId id="2872" r:id="rId311"/>
    <p:sldId id="2873" r:id="rId312"/>
    <p:sldId id="2874" r:id="rId313"/>
    <p:sldId id="3186" r:id="rId314"/>
    <p:sldId id="3185" r:id="rId315"/>
    <p:sldId id="3197" r:id="rId316"/>
    <p:sldId id="3187" r:id="rId317"/>
    <p:sldId id="3198" r:id="rId318"/>
    <p:sldId id="3188" r:id="rId319"/>
    <p:sldId id="3189" r:id="rId320"/>
    <p:sldId id="3190" r:id="rId321"/>
    <p:sldId id="3191" r:id="rId322"/>
    <p:sldId id="3199" r:id="rId323"/>
    <p:sldId id="3200" r:id="rId324"/>
    <p:sldId id="3201" r:id="rId325"/>
    <p:sldId id="3202" r:id="rId326"/>
    <p:sldId id="3192" r:id="rId327"/>
    <p:sldId id="3193" r:id="rId328"/>
    <p:sldId id="3203" r:id="rId329"/>
    <p:sldId id="3204" r:id="rId330"/>
    <p:sldId id="4170" r:id="rId331"/>
    <p:sldId id="4171" r:id="rId332"/>
    <p:sldId id="4172" r:id="rId333"/>
    <p:sldId id="4173" r:id="rId334"/>
    <p:sldId id="3205" r:id="rId335"/>
    <p:sldId id="3206" r:id="rId336"/>
    <p:sldId id="3207" r:id="rId337"/>
    <p:sldId id="3208" r:id="rId338"/>
    <p:sldId id="3209" r:id="rId339"/>
    <p:sldId id="4149" r:id="rId340"/>
    <p:sldId id="4150" r:id="rId341"/>
    <p:sldId id="4151" r:id="rId342"/>
    <p:sldId id="4152" r:id="rId343"/>
    <p:sldId id="4159" r:id="rId344"/>
    <p:sldId id="4153" r:id="rId345"/>
    <p:sldId id="4154" r:id="rId346"/>
    <p:sldId id="4160" r:id="rId347"/>
    <p:sldId id="4161" r:id="rId348"/>
    <p:sldId id="4155" r:id="rId349"/>
    <p:sldId id="4156" r:id="rId350"/>
    <p:sldId id="4162" r:id="rId351"/>
    <p:sldId id="4163" r:id="rId352"/>
    <p:sldId id="4164" r:id="rId353"/>
    <p:sldId id="4249" r:id="rId354"/>
    <p:sldId id="4251" r:id="rId355"/>
    <p:sldId id="4252" r:id="rId356"/>
    <p:sldId id="4259" r:id="rId357"/>
    <p:sldId id="4253" r:id="rId358"/>
    <p:sldId id="4254" r:id="rId359"/>
    <p:sldId id="4255" r:id="rId360"/>
    <p:sldId id="4260" r:id="rId361"/>
    <p:sldId id="4256" r:id="rId362"/>
    <p:sldId id="4261" r:id="rId363"/>
    <p:sldId id="4262" r:id="rId364"/>
    <p:sldId id="4263" r:id="rId365"/>
    <p:sldId id="4257" r:id="rId366"/>
    <p:sldId id="4264" r:id="rId367"/>
    <p:sldId id="4265" r:id="rId368"/>
    <p:sldId id="4266" r:id="rId369"/>
    <p:sldId id="4267" r:id="rId370"/>
    <p:sldId id="4268" r:id="rId371"/>
    <p:sldId id="4258" r:id="rId372"/>
    <p:sldId id="2400" r:id="rId373"/>
    <p:sldId id="2401" r:id="rId374"/>
    <p:sldId id="2897" r:id="rId375"/>
    <p:sldId id="2402" r:id="rId376"/>
    <p:sldId id="2898" r:id="rId377"/>
    <p:sldId id="2900" r:id="rId378"/>
    <p:sldId id="2403" r:id="rId379"/>
    <p:sldId id="2901" r:id="rId380"/>
    <p:sldId id="2902" r:id="rId381"/>
    <p:sldId id="2903" r:id="rId382"/>
    <p:sldId id="2904" r:id="rId383"/>
    <p:sldId id="2905" r:id="rId384"/>
    <p:sldId id="2404" r:id="rId385"/>
    <p:sldId id="2909" r:id="rId386"/>
    <p:sldId id="2405" r:id="rId387"/>
    <p:sldId id="2911" r:id="rId388"/>
    <p:sldId id="2910" r:id="rId389"/>
    <p:sldId id="2912" r:id="rId390"/>
    <p:sldId id="2913" r:id="rId391"/>
    <p:sldId id="2914" r:id="rId392"/>
    <p:sldId id="2915" r:id="rId393"/>
    <p:sldId id="2916" r:id="rId394"/>
    <p:sldId id="2906" r:id="rId395"/>
    <p:sldId id="2907" r:id="rId396"/>
    <p:sldId id="2908" r:id="rId397"/>
    <p:sldId id="4076" r:id="rId398"/>
    <p:sldId id="4077" r:id="rId399"/>
    <p:sldId id="4078" r:id="rId400"/>
    <p:sldId id="4079" r:id="rId401"/>
    <p:sldId id="4084" r:id="rId402"/>
    <p:sldId id="4087" r:id="rId403"/>
    <p:sldId id="4088" r:id="rId404"/>
    <p:sldId id="4247" r:id="rId405"/>
    <p:sldId id="4248" r:id="rId406"/>
    <p:sldId id="4091" r:id="rId407"/>
    <p:sldId id="3503" r:id="rId408"/>
    <p:sldId id="3504" r:id="rId409"/>
    <p:sldId id="3505" r:id="rId410"/>
    <p:sldId id="3506" r:id="rId411"/>
    <p:sldId id="3515" r:id="rId412"/>
    <p:sldId id="3507" r:id="rId413"/>
    <p:sldId id="3508" r:id="rId414"/>
    <p:sldId id="3516" r:id="rId415"/>
    <p:sldId id="3517" r:id="rId416"/>
    <p:sldId id="3518" r:id="rId417"/>
    <p:sldId id="3519" r:id="rId418"/>
    <p:sldId id="3511" r:id="rId419"/>
    <p:sldId id="3520" r:id="rId420"/>
    <p:sldId id="3521" r:id="rId421"/>
    <p:sldId id="3522" r:id="rId422"/>
    <p:sldId id="3523" r:id="rId423"/>
    <p:sldId id="3524" r:id="rId424"/>
    <p:sldId id="2414" r:id="rId425"/>
    <p:sldId id="2415" r:id="rId426"/>
    <p:sldId id="2957" r:id="rId427"/>
    <p:sldId id="2956" r:id="rId428"/>
    <p:sldId id="2958" r:id="rId429"/>
    <p:sldId id="2419" r:id="rId430"/>
    <p:sldId id="2962" r:id="rId431"/>
    <p:sldId id="2963" r:id="rId432"/>
    <p:sldId id="2965" r:id="rId433"/>
    <p:sldId id="2417" r:id="rId434"/>
    <p:sldId id="2959" r:id="rId435"/>
    <p:sldId id="2960" r:id="rId436"/>
    <p:sldId id="2961" r:id="rId437"/>
    <p:sldId id="2966" r:id="rId438"/>
    <p:sldId id="2967" r:id="rId439"/>
    <p:sldId id="2968" r:id="rId440"/>
    <p:sldId id="2969" r:id="rId441"/>
    <p:sldId id="2420" r:id="rId442"/>
    <p:sldId id="2970" r:id="rId443"/>
    <p:sldId id="2971" r:id="rId444"/>
    <p:sldId id="2973" r:id="rId445"/>
    <p:sldId id="2974" r:id="rId446"/>
    <p:sldId id="2975" r:id="rId447"/>
    <p:sldId id="2976" r:id="rId448"/>
    <p:sldId id="2977" r:id="rId449"/>
    <p:sldId id="2978" r:id="rId450"/>
    <p:sldId id="2979" r:id="rId451"/>
    <p:sldId id="2980" r:id="rId452"/>
    <p:sldId id="2981" r:id="rId453"/>
    <p:sldId id="2427" r:id="rId454"/>
    <p:sldId id="2428" r:id="rId455"/>
    <p:sldId id="2997" r:id="rId456"/>
    <p:sldId id="2998" r:id="rId457"/>
    <p:sldId id="2429" r:id="rId458"/>
    <p:sldId id="2999" r:id="rId459"/>
    <p:sldId id="3000" r:id="rId460"/>
    <p:sldId id="2430" r:id="rId461"/>
    <p:sldId id="3001" r:id="rId462"/>
    <p:sldId id="3002" r:id="rId463"/>
    <p:sldId id="3003" r:id="rId464"/>
    <p:sldId id="2431" r:id="rId465"/>
    <p:sldId id="3004" r:id="rId466"/>
    <p:sldId id="3005" r:id="rId467"/>
    <p:sldId id="3006" r:id="rId468"/>
    <p:sldId id="3007" r:id="rId469"/>
    <p:sldId id="3008" r:id="rId470"/>
    <p:sldId id="3009" r:id="rId471"/>
    <p:sldId id="3010" r:id="rId472"/>
    <p:sldId id="3011" r:id="rId473"/>
    <p:sldId id="3012" r:id="rId474"/>
    <p:sldId id="3013" r:id="rId475"/>
    <p:sldId id="3014" r:id="rId476"/>
    <p:sldId id="3015" r:id="rId477"/>
    <p:sldId id="3016" r:id="rId478"/>
    <p:sldId id="3017" r:id="rId479"/>
    <p:sldId id="3018" r:id="rId480"/>
    <p:sldId id="2436" r:id="rId481"/>
    <p:sldId id="2437" r:id="rId482"/>
    <p:sldId id="2438" r:id="rId483"/>
    <p:sldId id="3023" r:id="rId484"/>
    <p:sldId id="3024" r:id="rId485"/>
    <p:sldId id="3025" r:id="rId486"/>
    <p:sldId id="2441" r:id="rId487"/>
    <p:sldId id="3026" r:id="rId488"/>
    <p:sldId id="3027" r:id="rId489"/>
    <p:sldId id="3028" r:id="rId490"/>
    <p:sldId id="3029" r:id="rId491"/>
    <p:sldId id="3030" r:id="rId492"/>
    <p:sldId id="3031" r:id="rId493"/>
    <p:sldId id="3032" r:id="rId494"/>
    <p:sldId id="3033" r:id="rId495"/>
    <p:sldId id="3466" r:id="rId496"/>
    <p:sldId id="3467" r:id="rId497"/>
    <p:sldId id="3475" r:id="rId498"/>
    <p:sldId id="3468" r:id="rId499"/>
    <p:sldId id="3471" r:id="rId500"/>
    <p:sldId id="3472" r:id="rId501"/>
    <p:sldId id="3473" r:id="rId502"/>
    <p:sldId id="3474" r:id="rId503"/>
    <p:sldId id="3476" r:id="rId504"/>
    <p:sldId id="3478" r:id="rId505"/>
    <p:sldId id="4021" r:id="rId506"/>
    <p:sldId id="3480" r:id="rId507"/>
    <p:sldId id="3481" r:id="rId508"/>
    <p:sldId id="3482" r:id="rId509"/>
    <p:sldId id="3483" r:id="rId510"/>
    <p:sldId id="3484" r:id="rId511"/>
    <p:sldId id="3485" r:id="rId512"/>
    <p:sldId id="2286" r:id="rId513"/>
    <p:sldId id="2312" r:id="rId514"/>
    <p:sldId id="3068" r:id="rId515"/>
    <p:sldId id="2453" r:id="rId516"/>
    <p:sldId id="3069" r:id="rId517"/>
    <p:sldId id="2454" r:id="rId518"/>
    <p:sldId id="3070" r:id="rId519"/>
    <p:sldId id="3071" r:id="rId520"/>
    <p:sldId id="2455" r:id="rId521"/>
    <p:sldId id="3076" r:id="rId522"/>
    <p:sldId id="2456" r:id="rId523"/>
    <p:sldId id="3077" r:id="rId524"/>
    <p:sldId id="3072" r:id="rId525"/>
    <p:sldId id="3073" r:id="rId526"/>
    <p:sldId id="3074" r:id="rId527"/>
    <p:sldId id="3075" r:id="rId528"/>
    <p:sldId id="2288" r:id="rId529"/>
    <p:sldId id="2310" r:id="rId530"/>
    <p:sldId id="3092" r:id="rId531"/>
    <p:sldId id="2465" r:id="rId532"/>
    <p:sldId id="3095" r:id="rId533"/>
    <p:sldId id="3153" r:id="rId534"/>
    <p:sldId id="3154" r:id="rId535"/>
    <p:sldId id="2466" r:id="rId536"/>
    <p:sldId id="3102" r:id="rId537"/>
    <p:sldId id="3157" r:id="rId538"/>
    <p:sldId id="3158" r:id="rId539"/>
    <p:sldId id="3098" r:id="rId540"/>
    <p:sldId id="3099" r:id="rId541"/>
    <p:sldId id="2468" r:id="rId542"/>
    <p:sldId id="3103" r:id="rId543"/>
    <p:sldId id="3104" r:id="rId544"/>
    <p:sldId id="3105" r:id="rId545"/>
    <p:sldId id="3155" r:id="rId546"/>
    <p:sldId id="3156" r:id="rId547"/>
    <p:sldId id="2289" r:id="rId548"/>
    <p:sldId id="2309" r:id="rId549"/>
    <p:sldId id="3106" r:id="rId550"/>
    <p:sldId id="2470" r:id="rId551"/>
    <p:sldId id="3107" r:id="rId552"/>
    <p:sldId id="3108" r:id="rId553"/>
    <p:sldId id="2471" r:id="rId554"/>
    <p:sldId id="3109" r:id="rId555"/>
    <p:sldId id="2472" r:id="rId556"/>
    <p:sldId id="3110" r:id="rId557"/>
    <p:sldId id="3111" r:id="rId558"/>
    <p:sldId id="3113" r:id="rId559"/>
    <p:sldId id="2473" r:id="rId560"/>
    <p:sldId id="3112" r:id="rId561"/>
    <p:sldId id="3114" r:id="rId562"/>
    <p:sldId id="2474" r:id="rId563"/>
    <p:sldId id="3115" r:id="rId564"/>
    <p:sldId id="2475" r:id="rId565"/>
    <p:sldId id="3116" r:id="rId566"/>
    <p:sldId id="3117" r:id="rId567"/>
    <p:sldId id="1669" r:id="rId568"/>
    <p:sldId id="2328" r:id="rId569"/>
    <p:sldId id="2711" r:id="rId570"/>
    <p:sldId id="2709" r:id="rId571"/>
    <p:sldId id="2712" r:id="rId572"/>
    <p:sldId id="2713" r:id="rId573"/>
    <p:sldId id="2327" r:id="rId574"/>
    <p:sldId id="2714" r:id="rId575"/>
    <p:sldId id="2715" r:id="rId576"/>
    <p:sldId id="2716" r:id="rId577"/>
    <p:sldId id="2745" r:id="rId578"/>
    <p:sldId id="2336" r:id="rId579"/>
    <p:sldId id="2717" r:id="rId580"/>
    <p:sldId id="2718" r:id="rId581"/>
    <p:sldId id="2719" r:id="rId582"/>
    <p:sldId id="2746" r:id="rId583"/>
    <p:sldId id="2337" r:id="rId584"/>
    <p:sldId id="2720" r:id="rId585"/>
    <p:sldId id="2721" r:id="rId586"/>
    <p:sldId id="2722" r:id="rId587"/>
    <p:sldId id="2747" r:id="rId588"/>
    <p:sldId id="2272" r:id="rId589"/>
    <p:sldId id="3380" r:id="rId590"/>
    <p:sldId id="2326" r:id="rId591"/>
    <p:sldId id="2748" r:id="rId592"/>
    <p:sldId id="2338" r:id="rId593"/>
    <p:sldId id="2749" r:id="rId594"/>
    <p:sldId id="3382" r:id="rId595"/>
    <p:sldId id="2339" r:id="rId596"/>
    <p:sldId id="2756" r:id="rId597"/>
    <p:sldId id="2750" r:id="rId598"/>
    <p:sldId id="2751" r:id="rId599"/>
    <p:sldId id="3383" r:id="rId600"/>
    <p:sldId id="2341" r:id="rId601"/>
    <p:sldId id="2757" r:id="rId602"/>
    <p:sldId id="2752" r:id="rId603"/>
    <p:sldId id="2753" r:id="rId604"/>
    <p:sldId id="3381" r:id="rId605"/>
    <p:sldId id="2343" r:id="rId606"/>
    <p:sldId id="2758" r:id="rId607"/>
    <p:sldId id="2754" r:id="rId608"/>
    <p:sldId id="2755" r:id="rId609"/>
    <p:sldId id="3384" r:id="rId610"/>
    <p:sldId id="2273" r:id="rId611"/>
    <p:sldId id="2325" r:id="rId612"/>
    <p:sldId id="2759" r:id="rId613"/>
    <p:sldId id="2345" r:id="rId614"/>
    <p:sldId id="2760" r:id="rId615"/>
    <p:sldId id="2761" r:id="rId616"/>
    <p:sldId id="2346" r:id="rId617"/>
    <p:sldId id="2762" r:id="rId618"/>
    <p:sldId id="2763" r:id="rId619"/>
    <p:sldId id="2347" r:id="rId620"/>
    <p:sldId id="2764" r:id="rId621"/>
    <p:sldId id="2765" r:id="rId622"/>
    <p:sldId id="2766" r:id="rId623"/>
    <p:sldId id="2767" r:id="rId624"/>
    <p:sldId id="2768" r:id="rId625"/>
    <p:sldId id="2769" r:id="rId626"/>
    <p:sldId id="2770" r:id="rId627"/>
    <p:sldId id="3385" r:id="rId628"/>
    <p:sldId id="3387" r:id="rId629"/>
    <p:sldId id="3386" r:id="rId630"/>
    <p:sldId id="3389" r:id="rId631"/>
    <p:sldId id="3388" r:id="rId632"/>
    <p:sldId id="3394" r:id="rId633"/>
    <p:sldId id="3395" r:id="rId634"/>
    <p:sldId id="3390" r:id="rId635"/>
    <p:sldId id="3391" r:id="rId636"/>
    <p:sldId id="3396" r:id="rId637"/>
    <p:sldId id="3397" r:id="rId638"/>
    <p:sldId id="3392" r:id="rId639"/>
    <p:sldId id="3393" r:id="rId640"/>
    <p:sldId id="2581" r:id="rId641"/>
    <p:sldId id="2587" r:id="rId642"/>
    <p:sldId id="2588" r:id="rId643"/>
    <p:sldId id="2580" r:id="rId644"/>
    <p:sldId id="2582" r:id="rId645"/>
    <p:sldId id="2589" r:id="rId646"/>
    <p:sldId id="2590" r:id="rId647"/>
    <p:sldId id="4017" r:id="rId648"/>
    <p:sldId id="4018" r:id="rId649"/>
    <p:sldId id="2591" r:id="rId650"/>
    <p:sldId id="2592" r:id="rId651"/>
    <p:sldId id="4019" r:id="rId652"/>
    <p:sldId id="4020" r:id="rId653"/>
    <p:sldId id="2275" r:id="rId654"/>
    <p:sldId id="2789" r:id="rId655"/>
    <p:sldId id="2323" r:id="rId656"/>
    <p:sldId id="2790" r:id="rId657"/>
    <p:sldId id="2355" r:id="rId658"/>
    <p:sldId id="2791" r:id="rId659"/>
    <p:sldId id="2792" r:id="rId660"/>
    <p:sldId id="2356" r:id="rId661"/>
    <p:sldId id="2793" r:id="rId662"/>
    <p:sldId id="2794" r:id="rId663"/>
    <p:sldId id="2795" r:id="rId664"/>
    <p:sldId id="2796" r:id="rId665"/>
    <p:sldId id="2797" r:id="rId666"/>
    <p:sldId id="3159" r:id="rId667"/>
    <p:sldId id="3160" r:id="rId668"/>
    <p:sldId id="3161" r:id="rId669"/>
    <p:sldId id="3162" r:id="rId670"/>
    <p:sldId id="3163" r:id="rId671"/>
    <p:sldId id="3164" r:id="rId672"/>
    <p:sldId id="3165" r:id="rId673"/>
    <p:sldId id="3166" r:id="rId674"/>
    <p:sldId id="3167" r:id="rId675"/>
    <p:sldId id="3168" r:id="rId676"/>
    <p:sldId id="3169" r:id="rId677"/>
    <p:sldId id="3170" r:id="rId678"/>
    <p:sldId id="3171" r:id="rId679"/>
    <p:sldId id="4113" r:id="rId680"/>
    <p:sldId id="4114" r:id="rId681"/>
    <p:sldId id="4115" r:id="rId682"/>
    <p:sldId id="4116" r:id="rId683"/>
    <p:sldId id="4117" r:id="rId684"/>
    <p:sldId id="4118" r:id="rId685"/>
    <p:sldId id="4119" r:id="rId686"/>
    <p:sldId id="4120" r:id="rId687"/>
    <p:sldId id="4121" r:id="rId688"/>
    <p:sldId id="4124" r:id="rId689"/>
    <p:sldId id="4125" r:id="rId690"/>
    <p:sldId id="4126" r:id="rId691"/>
    <p:sldId id="4127" r:id="rId692"/>
    <p:sldId id="4122" r:id="rId693"/>
    <p:sldId id="4123" r:id="rId694"/>
    <p:sldId id="4128" r:id="rId695"/>
    <p:sldId id="4129" r:id="rId696"/>
    <p:sldId id="2677" r:id="rId697"/>
    <p:sldId id="2678" r:id="rId698"/>
    <p:sldId id="2679" r:id="rId699"/>
    <p:sldId id="2680" r:id="rId700"/>
    <p:sldId id="2681" r:id="rId701"/>
    <p:sldId id="2682" r:id="rId702"/>
    <p:sldId id="2683" r:id="rId703"/>
    <p:sldId id="2686" r:id="rId704"/>
    <p:sldId id="2687" r:id="rId705"/>
    <p:sldId id="2684" r:id="rId706"/>
    <p:sldId id="2685" r:id="rId707"/>
    <p:sldId id="2690" r:id="rId708"/>
    <p:sldId id="2691" r:id="rId709"/>
    <p:sldId id="2688" r:id="rId710"/>
    <p:sldId id="2689" r:id="rId711"/>
    <p:sldId id="2692" r:id="rId712"/>
    <p:sldId id="2693" r:id="rId713"/>
    <p:sldId id="3313" r:id="rId714"/>
    <p:sldId id="3314" r:id="rId715"/>
    <p:sldId id="3525" r:id="rId716"/>
    <p:sldId id="3317" r:id="rId717"/>
    <p:sldId id="3318" r:id="rId718"/>
    <p:sldId id="3319" r:id="rId719"/>
    <p:sldId id="3320" r:id="rId720"/>
    <p:sldId id="3321" r:id="rId721"/>
    <p:sldId id="3322" r:id="rId722"/>
    <p:sldId id="3327" r:id="rId723"/>
    <p:sldId id="3328" r:id="rId724"/>
    <p:sldId id="3329" r:id="rId725"/>
    <p:sldId id="3330" r:id="rId726"/>
    <p:sldId id="3323" r:id="rId727"/>
    <p:sldId id="3930" r:id="rId728"/>
    <p:sldId id="3931" r:id="rId729"/>
    <p:sldId id="3932" r:id="rId730"/>
    <p:sldId id="3933" r:id="rId731"/>
    <p:sldId id="3934" r:id="rId732"/>
    <p:sldId id="3937" r:id="rId733"/>
    <p:sldId id="3935" r:id="rId734"/>
    <p:sldId id="3936" r:id="rId735"/>
    <p:sldId id="3938" r:id="rId736"/>
    <p:sldId id="3939" r:id="rId737"/>
    <p:sldId id="3940" r:id="rId738"/>
    <p:sldId id="3941" r:id="rId739"/>
    <p:sldId id="3942" r:id="rId740"/>
    <p:sldId id="3943" r:id="rId741"/>
    <p:sldId id="3944" r:id="rId742"/>
    <p:sldId id="3945" r:id="rId743"/>
    <p:sldId id="3946" r:id="rId744"/>
    <p:sldId id="3398" r:id="rId745"/>
    <p:sldId id="3425" r:id="rId746"/>
    <p:sldId id="3426" r:id="rId747"/>
    <p:sldId id="3427" r:id="rId748"/>
    <p:sldId id="3428" r:id="rId749"/>
    <p:sldId id="3433" r:id="rId750"/>
    <p:sldId id="3434" r:id="rId751"/>
    <p:sldId id="3429" r:id="rId752"/>
    <p:sldId id="3430" r:id="rId753"/>
    <p:sldId id="3435" r:id="rId754"/>
    <p:sldId id="3436" r:id="rId755"/>
    <p:sldId id="3431" r:id="rId756"/>
    <p:sldId id="3432" r:id="rId757"/>
    <p:sldId id="3528" r:id="rId758"/>
    <p:sldId id="3529" r:id="rId759"/>
    <p:sldId id="3535" r:id="rId760"/>
    <p:sldId id="3530" r:id="rId761"/>
    <p:sldId id="3531" r:id="rId762"/>
    <p:sldId id="3532" r:id="rId763"/>
    <p:sldId id="3533" r:id="rId764"/>
    <p:sldId id="3534" r:id="rId765"/>
    <p:sldId id="3541" r:id="rId766"/>
    <p:sldId id="3542" r:id="rId767"/>
    <p:sldId id="3543" r:id="rId768"/>
    <p:sldId id="3536" r:id="rId769"/>
    <p:sldId id="3537" r:id="rId770"/>
    <p:sldId id="3544" r:id="rId771"/>
    <p:sldId id="3545" r:id="rId772"/>
    <p:sldId id="3546" r:id="rId773"/>
    <p:sldId id="2277" r:id="rId774"/>
    <p:sldId id="2803" r:id="rId775"/>
    <p:sldId id="2321" r:id="rId776"/>
    <p:sldId id="2361" r:id="rId777"/>
    <p:sldId id="2804" r:id="rId778"/>
    <p:sldId id="2805" r:id="rId779"/>
    <p:sldId id="2806" r:id="rId780"/>
    <p:sldId id="2807" r:id="rId781"/>
    <p:sldId id="2808" r:id="rId782"/>
    <p:sldId id="2809" r:id="rId783"/>
    <p:sldId id="2810" r:id="rId784"/>
    <p:sldId id="3947" r:id="rId785"/>
    <p:sldId id="3948" r:id="rId786"/>
    <p:sldId id="3949" r:id="rId787"/>
    <p:sldId id="3950" r:id="rId788"/>
    <p:sldId id="3951" r:id="rId789"/>
    <p:sldId id="3952" r:id="rId790"/>
    <p:sldId id="3953" r:id="rId791"/>
    <p:sldId id="3954" r:id="rId792"/>
    <p:sldId id="3955" r:id="rId793"/>
    <p:sldId id="3961" r:id="rId794"/>
    <p:sldId id="3962" r:id="rId795"/>
    <p:sldId id="3963" r:id="rId796"/>
    <p:sldId id="3964" r:id="rId797"/>
    <p:sldId id="3956" r:id="rId798"/>
    <p:sldId id="3957" r:id="rId799"/>
    <p:sldId id="3965" r:id="rId800"/>
    <p:sldId id="3966" r:id="rId801"/>
    <p:sldId id="3967" r:id="rId802"/>
    <p:sldId id="3968" r:id="rId803"/>
    <p:sldId id="4130" r:id="rId804"/>
    <p:sldId id="4131" r:id="rId805"/>
    <p:sldId id="4132" r:id="rId806"/>
    <p:sldId id="4133" r:id="rId807"/>
    <p:sldId id="4134" r:id="rId808"/>
    <p:sldId id="4135" r:id="rId809"/>
    <p:sldId id="4136" r:id="rId810"/>
    <p:sldId id="4137" r:id="rId811"/>
    <p:sldId id="4138" r:id="rId812"/>
    <p:sldId id="4139" r:id="rId813"/>
    <p:sldId id="4140" r:id="rId814"/>
    <p:sldId id="4141" r:id="rId815"/>
    <p:sldId id="4142" r:id="rId816"/>
    <p:sldId id="4143" r:id="rId817"/>
    <p:sldId id="4144" r:id="rId818"/>
    <p:sldId id="4145" r:id="rId819"/>
    <p:sldId id="4146" r:id="rId820"/>
    <p:sldId id="4147" r:id="rId821"/>
    <p:sldId id="4148" r:id="rId822"/>
    <p:sldId id="4092" r:id="rId823"/>
    <p:sldId id="4093" r:id="rId824"/>
    <p:sldId id="4094" r:id="rId825"/>
    <p:sldId id="4095" r:id="rId826"/>
    <p:sldId id="4096" r:id="rId827"/>
    <p:sldId id="4097" r:id="rId828"/>
    <p:sldId id="4098" r:id="rId829"/>
    <p:sldId id="4099" r:id="rId830"/>
    <p:sldId id="4100" r:id="rId831"/>
    <p:sldId id="4101" r:id="rId832"/>
    <p:sldId id="4103" r:id="rId833"/>
    <p:sldId id="4104" r:id="rId834"/>
    <p:sldId id="4105" r:id="rId835"/>
    <p:sldId id="4102" r:id="rId836"/>
    <p:sldId id="4109" r:id="rId837"/>
    <p:sldId id="4110" r:id="rId838"/>
    <p:sldId id="4106" r:id="rId839"/>
    <p:sldId id="4107" r:id="rId840"/>
    <p:sldId id="4108" r:id="rId841"/>
    <p:sldId id="2280" r:id="rId842"/>
    <p:sldId id="2318" r:id="rId843"/>
    <p:sldId id="2847" r:id="rId844"/>
    <p:sldId id="2846" r:id="rId845"/>
    <p:sldId id="2848" r:id="rId846"/>
    <p:sldId id="2374" r:id="rId847"/>
    <p:sldId id="2849" r:id="rId848"/>
    <p:sldId id="2375" r:id="rId849"/>
    <p:sldId id="2850" r:id="rId850"/>
    <p:sldId id="2851" r:id="rId851"/>
    <p:sldId id="2852" r:id="rId852"/>
    <p:sldId id="2853" r:id="rId853"/>
    <p:sldId id="2854" r:id="rId854"/>
    <p:sldId id="2377" r:id="rId855"/>
    <p:sldId id="2859" r:id="rId856"/>
    <p:sldId id="2860" r:id="rId857"/>
    <p:sldId id="2861" r:id="rId858"/>
    <p:sldId id="2855" r:id="rId859"/>
    <p:sldId id="2856" r:id="rId860"/>
    <p:sldId id="2379" r:id="rId861"/>
    <p:sldId id="2862" r:id="rId862"/>
    <p:sldId id="2863" r:id="rId863"/>
    <p:sldId id="2864" r:id="rId864"/>
    <p:sldId id="2857" r:id="rId865"/>
    <p:sldId id="2858" r:id="rId866"/>
    <p:sldId id="3547" r:id="rId867"/>
    <p:sldId id="3548" r:id="rId868"/>
    <p:sldId id="3549" r:id="rId869"/>
    <p:sldId id="3550" r:id="rId870"/>
    <p:sldId id="3551" r:id="rId871"/>
    <p:sldId id="3552" r:id="rId872"/>
    <p:sldId id="3553" r:id="rId873"/>
    <p:sldId id="3556" r:id="rId874"/>
    <p:sldId id="3557" r:id="rId875"/>
    <p:sldId id="3554" r:id="rId876"/>
    <p:sldId id="3555" r:id="rId877"/>
    <p:sldId id="3558" r:id="rId878"/>
    <p:sldId id="3559" r:id="rId879"/>
    <p:sldId id="2635" r:id="rId880"/>
    <p:sldId id="2637" r:id="rId881"/>
    <p:sldId id="2636" r:id="rId882"/>
    <p:sldId id="2638" r:id="rId883"/>
    <p:sldId id="2639" r:id="rId884"/>
    <p:sldId id="2640" r:id="rId885"/>
    <p:sldId id="2641" r:id="rId886"/>
    <p:sldId id="2642" r:id="rId887"/>
    <p:sldId id="2643" r:id="rId888"/>
    <p:sldId id="2644" r:id="rId889"/>
    <p:sldId id="2645" r:id="rId890"/>
    <p:sldId id="2646" r:id="rId891"/>
    <p:sldId id="2647" r:id="rId892"/>
    <p:sldId id="2648" r:id="rId893"/>
    <p:sldId id="2649" r:id="rId894"/>
    <p:sldId id="2650" r:id="rId895"/>
    <p:sldId id="2651" r:id="rId896"/>
    <p:sldId id="2652" r:id="rId897"/>
    <p:sldId id="2653" r:id="rId898"/>
    <p:sldId id="2654" r:id="rId899"/>
    <p:sldId id="2655" r:id="rId900"/>
    <p:sldId id="2656" r:id="rId901"/>
    <p:sldId id="2659" r:id="rId902"/>
    <p:sldId id="2660" r:id="rId903"/>
    <p:sldId id="2661" r:id="rId904"/>
    <p:sldId id="2662" r:id="rId905"/>
    <p:sldId id="2657" r:id="rId906"/>
    <p:sldId id="2658" r:id="rId907"/>
    <p:sldId id="2667" r:id="rId908"/>
    <p:sldId id="2665" r:id="rId909"/>
    <p:sldId id="2666" r:id="rId910"/>
    <p:sldId id="2668" r:id="rId911"/>
    <p:sldId id="4175" r:id="rId912"/>
    <p:sldId id="4176" r:id="rId913"/>
    <p:sldId id="2671" r:id="rId914"/>
    <p:sldId id="2672" r:id="rId915"/>
    <p:sldId id="2673" r:id="rId916"/>
    <p:sldId id="2674" r:id="rId917"/>
    <p:sldId id="2675" r:id="rId918"/>
    <p:sldId id="2676" r:id="rId919"/>
    <p:sldId id="3172" r:id="rId920"/>
    <p:sldId id="3173" r:id="rId921"/>
    <p:sldId id="3174" r:id="rId922"/>
    <p:sldId id="3175" r:id="rId923"/>
    <p:sldId id="3176" r:id="rId924"/>
    <p:sldId id="3177" r:id="rId925"/>
    <p:sldId id="3178" r:id="rId926"/>
    <p:sldId id="3179" r:id="rId927"/>
    <p:sldId id="3180" r:id="rId928"/>
    <p:sldId id="3181" r:id="rId929"/>
    <p:sldId id="3182" r:id="rId930"/>
    <p:sldId id="3183" r:id="rId931"/>
    <p:sldId id="3184" r:id="rId932"/>
    <p:sldId id="3400" r:id="rId933"/>
    <p:sldId id="3401" r:id="rId934"/>
    <p:sldId id="3402" r:id="rId935"/>
    <p:sldId id="3404" r:id="rId936"/>
    <p:sldId id="3405" r:id="rId937"/>
    <p:sldId id="3410" r:id="rId938"/>
    <p:sldId id="3406" r:id="rId939"/>
    <p:sldId id="3407" r:id="rId940"/>
    <p:sldId id="3411" r:id="rId941"/>
    <p:sldId id="3408" r:id="rId942"/>
    <p:sldId id="3409" r:id="rId943"/>
    <p:sldId id="3412" r:id="rId944"/>
    <p:sldId id="3399" r:id="rId945"/>
    <p:sldId id="3413" r:id="rId946"/>
    <p:sldId id="3414" r:id="rId947"/>
    <p:sldId id="3415" r:id="rId948"/>
    <p:sldId id="3416" r:id="rId949"/>
    <p:sldId id="3421" r:id="rId950"/>
    <p:sldId id="3422" r:id="rId951"/>
    <p:sldId id="4074" r:id="rId952"/>
    <p:sldId id="4075" r:id="rId953"/>
    <p:sldId id="3423" r:id="rId954"/>
    <p:sldId id="3424" r:id="rId955"/>
    <p:sldId id="3419" r:id="rId956"/>
    <p:sldId id="3420" r:id="rId957"/>
    <p:sldId id="3526" r:id="rId958"/>
    <p:sldId id="3527" r:id="rId959"/>
    <p:sldId id="3579" r:id="rId960"/>
    <p:sldId id="3580" r:id="rId961"/>
    <p:sldId id="3582" r:id="rId962"/>
    <p:sldId id="3583" r:id="rId963"/>
    <p:sldId id="3584" r:id="rId964"/>
    <p:sldId id="3585" r:id="rId965"/>
    <p:sldId id="3586" r:id="rId966"/>
    <p:sldId id="3609" r:id="rId967"/>
    <p:sldId id="3610" r:id="rId968"/>
    <p:sldId id="3587" r:id="rId969"/>
    <p:sldId id="3588" r:id="rId970"/>
    <p:sldId id="3611" r:id="rId971"/>
    <p:sldId id="3612" r:id="rId972"/>
    <p:sldId id="3602" r:id="rId973"/>
    <p:sldId id="3603" r:id="rId974"/>
    <p:sldId id="3613" r:id="rId975"/>
    <p:sldId id="3614" r:id="rId976"/>
    <p:sldId id="3363" r:id="rId977"/>
    <p:sldId id="3374" r:id="rId978"/>
    <p:sldId id="3364" r:id="rId979"/>
    <p:sldId id="3365" r:id="rId980"/>
    <p:sldId id="3375" r:id="rId981"/>
    <p:sldId id="3366" r:id="rId982"/>
    <p:sldId id="3367" r:id="rId983"/>
    <p:sldId id="3376" r:id="rId984"/>
    <p:sldId id="3377" r:id="rId985"/>
    <p:sldId id="3368" r:id="rId986"/>
    <p:sldId id="3369" r:id="rId987"/>
    <p:sldId id="3378" r:id="rId988"/>
    <p:sldId id="3379" r:id="rId989"/>
    <p:sldId id="3437" r:id="rId990"/>
    <p:sldId id="3438" r:id="rId991"/>
    <p:sldId id="3439" r:id="rId992"/>
    <p:sldId id="3440" r:id="rId993"/>
    <p:sldId id="3441" r:id="rId994"/>
    <p:sldId id="3442" r:id="rId995"/>
    <p:sldId id="3443" r:id="rId996"/>
    <p:sldId id="3444" r:id="rId997"/>
    <p:sldId id="3445" r:id="rId998"/>
    <p:sldId id="3446" r:id="rId999"/>
    <p:sldId id="3686" r:id="rId1000"/>
    <p:sldId id="3687" r:id="rId1001"/>
    <p:sldId id="3688" r:id="rId1002"/>
    <p:sldId id="3689" r:id="rId1003"/>
    <p:sldId id="3702" r:id="rId1004"/>
    <p:sldId id="3690" r:id="rId1005"/>
    <p:sldId id="3695" r:id="rId1006"/>
    <p:sldId id="3696" r:id="rId1007"/>
    <p:sldId id="3697" r:id="rId1008"/>
    <p:sldId id="3698" r:id="rId1009"/>
    <p:sldId id="3691" r:id="rId1010"/>
    <p:sldId id="3692" r:id="rId1011"/>
    <p:sldId id="3699" r:id="rId1012"/>
    <p:sldId id="3700" r:id="rId1013"/>
    <p:sldId id="3701" r:id="rId1014"/>
    <p:sldId id="3615" r:id="rId1015"/>
    <p:sldId id="3616" r:id="rId1016"/>
    <p:sldId id="3617" r:id="rId1017"/>
    <p:sldId id="3618" r:id="rId1018"/>
    <p:sldId id="3619" r:id="rId1019"/>
    <p:sldId id="3620" r:id="rId1020"/>
    <p:sldId id="3621" r:id="rId1021"/>
    <p:sldId id="3627" r:id="rId1022"/>
    <p:sldId id="3628" r:id="rId1023"/>
    <p:sldId id="3622" r:id="rId1024"/>
    <p:sldId id="3623" r:id="rId1025"/>
    <p:sldId id="3629" r:id="rId1026"/>
    <p:sldId id="3630" r:id="rId1027"/>
    <p:sldId id="2523" r:id="rId1028"/>
    <p:sldId id="2525" r:id="rId1029"/>
    <p:sldId id="2524" r:id="rId1030"/>
    <p:sldId id="2526" r:id="rId1031"/>
    <p:sldId id="2527" r:id="rId1032"/>
    <p:sldId id="2528" r:id="rId1033"/>
    <p:sldId id="2529" r:id="rId1034"/>
    <p:sldId id="2530" r:id="rId1035"/>
    <p:sldId id="2531" r:id="rId1036"/>
    <p:sldId id="2532" r:id="rId1037"/>
    <p:sldId id="2533" r:id="rId1038"/>
    <p:sldId id="2534" r:id="rId1039"/>
    <p:sldId id="2535" r:id="rId1040"/>
    <p:sldId id="2536" r:id="rId1041"/>
    <p:sldId id="2537" r:id="rId1042"/>
    <p:sldId id="2538" r:id="rId1043"/>
    <p:sldId id="2539" r:id="rId1044"/>
    <p:sldId id="2540" r:id="rId1045"/>
    <p:sldId id="2541" r:id="rId1046"/>
    <p:sldId id="2542" r:id="rId1047"/>
    <p:sldId id="2543" r:id="rId1048"/>
    <p:sldId id="2544" r:id="rId1049"/>
    <p:sldId id="2545" r:id="rId1050"/>
    <p:sldId id="2546" r:id="rId1051"/>
    <p:sldId id="2547" r:id="rId1052"/>
    <p:sldId id="2548" r:id="rId1053"/>
    <p:sldId id="2549" r:id="rId1054"/>
    <p:sldId id="2550" r:id="rId1055"/>
    <p:sldId id="3331" r:id="rId1056"/>
    <p:sldId id="3332" r:id="rId1057"/>
    <p:sldId id="3333" r:id="rId1058"/>
    <p:sldId id="3334" r:id="rId1059"/>
    <p:sldId id="3335" r:id="rId1060"/>
    <p:sldId id="3336" r:id="rId1061"/>
    <p:sldId id="3341" r:id="rId1062"/>
    <p:sldId id="3343" r:id="rId1063"/>
    <p:sldId id="3337" r:id="rId1064"/>
    <p:sldId id="3348" r:id="rId1065"/>
    <p:sldId id="3338" r:id="rId1066"/>
    <p:sldId id="3345" r:id="rId1067"/>
    <p:sldId id="3346" r:id="rId1068"/>
    <p:sldId id="3347" r:id="rId1069"/>
    <p:sldId id="3339" r:id="rId1070"/>
    <p:sldId id="3340" r:id="rId1071"/>
    <p:sldId id="3832" r:id="rId1072"/>
    <p:sldId id="3834" r:id="rId1073"/>
    <p:sldId id="3835" r:id="rId1074"/>
    <p:sldId id="3836" r:id="rId1075"/>
    <p:sldId id="3837" r:id="rId1076"/>
    <p:sldId id="3838" r:id="rId1077"/>
    <p:sldId id="3839" r:id="rId1078"/>
    <p:sldId id="3840" r:id="rId1079"/>
    <p:sldId id="3846" r:id="rId1080"/>
    <p:sldId id="3847" r:id="rId1081"/>
    <p:sldId id="3848" r:id="rId1082"/>
    <p:sldId id="3841" r:id="rId1083"/>
    <p:sldId id="3842" r:id="rId1084"/>
    <p:sldId id="3849" r:id="rId1085"/>
    <p:sldId id="3850" r:id="rId1086"/>
    <p:sldId id="3851" r:id="rId1087"/>
    <p:sldId id="2283" r:id="rId1088"/>
    <p:sldId id="2389" r:id="rId1089"/>
    <p:sldId id="2875" r:id="rId1090"/>
    <p:sldId id="2876" r:id="rId1091"/>
    <p:sldId id="2877" r:id="rId1092"/>
    <p:sldId id="2390" r:id="rId1093"/>
    <p:sldId id="2878" r:id="rId1094"/>
    <p:sldId id="2879" r:id="rId1095"/>
    <p:sldId id="2880" r:id="rId1096"/>
    <p:sldId id="2391" r:id="rId1097"/>
    <p:sldId id="2881" r:id="rId1098"/>
    <p:sldId id="2882" r:id="rId1099"/>
    <p:sldId id="2887" r:id="rId1100"/>
    <p:sldId id="2392" r:id="rId1101"/>
    <p:sldId id="2884" r:id="rId1102"/>
    <p:sldId id="2885" r:id="rId1103"/>
    <p:sldId id="2888" r:id="rId1104"/>
    <p:sldId id="3852" r:id="rId1105"/>
    <p:sldId id="3853" r:id="rId1106"/>
    <p:sldId id="3854" r:id="rId1107"/>
    <p:sldId id="3855" r:id="rId1108"/>
    <p:sldId id="3856" r:id="rId1109"/>
    <p:sldId id="3857" r:id="rId1110"/>
    <p:sldId id="3863" r:id="rId1111"/>
    <p:sldId id="3858" r:id="rId1112"/>
    <p:sldId id="3859" r:id="rId1113"/>
    <p:sldId id="3860" r:id="rId1114"/>
    <p:sldId id="3861" r:id="rId1115"/>
    <p:sldId id="3864" r:id="rId1116"/>
    <p:sldId id="3865" r:id="rId1117"/>
    <p:sldId id="3894" r:id="rId1118"/>
    <p:sldId id="3895" r:id="rId1119"/>
    <p:sldId id="3210" r:id="rId1120"/>
    <p:sldId id="3212" r:id="rId1121"/>
    <p:sldId id="3224" r:id="rId1122"/>
    <p:sldId id="3213" r:id="rId1123"/>
    <p:sldId id="3214" r:id="rId1124"/>
    <p:sldId id="3215" r:id="rId1125"/>
    <p:sldId id="3225" r:id="rId1126"/>
    <p:sldId id="3216" r:id="rId1127"/>
    <p:sldId id="3223" r:id="rId1128"/>
    <p:sldId id="3217" r:id="rId1129"/>
    <p:sldId id="3226" r:id="rId1130"/>
    <p:sldId id="3218" r:id="rId1131"/>
    <p:sldId id="3227" r:id="rId1132"/>
    <p:sldId id="3219" r:id="rId1133"/>
    <p:sldId id="3220" r:id="rId1134"/>
    <p:sldId id="3221" r:id="rId1135"/>
    <p:sldId id="3228" r:id="rId1136"/>
    <p:sldId id="3211" r:id="rId1137"/>
    <p:sldId id="3229" r:id="rId1138"/>
    <p:sldId id="3230" r:id="rId1139"/>
    <p:sldId id="3231" r:id="rId1140"/>
    <p:sldId id="3232" r:id="rId1141"/>
    <p:sldId id="3233" r:id="rId1142"/>
    <p:sldId id="3234" r:id="rId1143"/>
    <p:sldId id="3235" r:id="rId1144"/>
    <p:sldId id="3236" r:id="rId1145"/>
    <p:sldId id="3237" r:id="rId1146"/>
    <p:sldId id="3238" r:id="rId1147"/>
    <p:sldId id="3239" r:id="rId1148"/>
    <p:sldId id="3240" r:id="rId1149"/>
    <p:sldId id="4004" r:id="rId1150"/>
    <p:sldId id="4005" r:id="rId1151"/>
    <p:sldId id="4006" r:id="rId1152"/>
    <p:sldId id="4007" r:id="rId1153"/>
    <p:sldId id="4008" r:id="rId1154"/>
    <p:sldId id="4009" r:id="rId1155"/>
    <p:sldId id="4010" r:id="rId1156"/>
    <p:sldId id="4015" r:id="rId1157"/>
    <p:sldId id="4016" r:id="rId1158"/>
    <p:sldId id="4027" r:id="rId1159"/>
    <p:sldId id="4028" r:id="rId1160"/>
    <p:sldId id="4029" r:id="rId1161"/>
    <p:sldId id="4030" r:id="rId1162"/>
    <p:sldId id="4031" r:id="rId1163"/>
    <p:sldId id="4032" r:id="rId1164"/>
    <p:sldId id="4033" r:id="rId1165"/>
    <p:sldId id="4034" r:id="rId1166"/>
    <p:sldId id="4035" r:id="rId1167"/>
    <p:sldId id="4036" r:id="rId1168"/>
    <p:sldId id="4037" r:id="rId1169"/>
    <p:sldId id="4038" r:id="rId1170"/>
    <p:sldId id="4039" r:id="rId1171"/>
    <p:sldId id="2393" r:id="rId1172"/>
    <p:sldId id="2394" r:id="rId1173"/>
    <p:sldId id="2889" r:id="rId1174"/>
    <p:sldId id="2395" r:id="rId1175"/>
    <p:sldId id="2890" r:id="rId1176"/>
    <p:sldId id="2396" r:id="rId1177"/>
    <p:sldId id="2895" r:id="rId1178"/>
    <p:sldId id="2891" r:id="rId1179"/>
    <p:sldId id="2892" r:id="rId1180"/>
    <p:sldId id="2398" r:id="rId1181"/>
    <p:sldId id="2896" r:id="rId1182"/>
    <p:sldId id="2893" r:id="rId1183"/>
    <p:sldId id="2894" r:id="rId1184"/>
    <p:sldId id="2407" r:id="rId1185"/>
    <p:sldId id="2408" r:id="rId1186"/>
    <p:sldId id="2918" r:id="rId1187"/>
    <p:sldId id="2917" r:id="rId1188"/>
    <p:sldId id="2919" r:id="rId1189"/>
    <p:sldId id="2409" r:id="rId1190"/>
    <p:sldId id="2926" r:id="rId1191"/>
    <p:sldId id="2410" r:id="rId1192"/>
    <p:sldId id="2920" r:id="rId1193"/>
    <p:sldId id="2921" r:id="rId1194"/>
    <p:sldId id="2922" r:id="rId1195"/>
    <p:sldId id="2927" r:id="rId1196"/>
    <p:sldId id="2928" r:id="rId1197"/>
    <p:sldId id="2412" r:id="rId1198"/>
    <p:sldId id="2923" r:id="rId1199"/>
    <p:sldId id="2924" r:id="rId1200"/>
    <p:sldId id="2925" r:id="rId1201"/>
    <p:sldId id="2929" r:id="rId1202"/>
    <p:sldId id="2930" r:id="rId1203"/>
    <p:sldId id="2481" r:id="rId1204"/>
    <p:sldId id="2482" r:id="rId1205"/>
    <p:sldId id="2931" r:id="rId1206"/>
    <p:sldId id="2932" r:id="rId1207"/>
    <p:sldId id="2954" r:id="rId1208"/>
    <p:sldId id="2483" r:id="rId1209"/>
    <p:sldId id="2935" r:id="rId1210"/>
    <p:sldId id="2937" r:id="rId1211"/>
    <p:sldId id="2936" r:id="rId1212"/>
    <p:sldId id="2484" r:id="rId1213"/>
    <p:sldId id="2949" r:id="rId1214"/>
    <p:sldId id="2947" r:id="rId1215"/>
    <p:sldId id="2948" r:id="rId1216"/>
    <p:sldId id="2938" r:id="rId1217"/>
    <p:sldId id="2939" r:id="rId1218"/>
    <p:sldId id="2940" r:id="rId1219"/>
    <p:sldId id="2941" r:id="rId1220"/>
    <p:sldId id="2486" r:id="rId1221"/>
    <p:sldId id="2953" r:id="rId1222"/>
    <p:sldId id="2951" r:id="rId1223"/>
    <p:sldId id="2955" r:id="rId1224"/>
    <p:sldId id="2942" r:id="rId1225"/>
    <p:sldId id="2943" r:id="rId1226"/>
    <p:sldId id="2944" r:id="rId1227"/>
    <p:sldId id="2945" r:id="rId1228"/>
    <p:sldId id="3241" r:id="rId1229"/>
    <p:sldId id="3242" r:id="rId1230"/>
    <p:sldId id="3243" r:id="rId1231"/>
    <p:sldId id="3244" r:id="rId1232"/>
    <p:sldId id="3245" r:id="rId1233"/>
    <p:sldId id="3246" r:id="rId1234"/>
    <p:sldId id="3247" r:id="rId1235"/>
    <p:sldId id="3254" r:id="rId1236"/>
    <p:sldId id="3255" r:id="rId1237"/>
    <p:sldId id="3248" r:id="rId1238"/>
    <p:sldId id="3249" r:id="rId1239"/>
    <p:sldId id="3256" r:id="rId1240"/>
    <p:sldId id="3257" r:id="rId1241"/>
    <p:sldId id="3776" r:id="rId1242"/>
    <p:sldId id="3777" r:id="rId1243"/>
    <p:sldId id="3778" r:id="rId1244"/>
    <p:sldId id="3779" r:id="rId1245"/>
    <p:sldId id="3780" r:id="rId1246"/>
    <p:sldId id="3781" r:id="rId1247"/>
    <p:sldId id="3782" r:id="rId1248"/>
    <p:sldId id="3784" r:id="rId1249"/>
    <p:sldId id="3785" r:id="rId1250"/>
    <p:sldId id="3783" r:id="rId1251"/>
    <p:sldId id="3786" r:id="rId1252"/>
    <p:sldId id="3787" r:id="rId1253"/>
    <p:sldId id="3788" r:id="rId1254"/>
    <p:sldId id="3969" r:id="rId1255"/>
    <p:sldId id="3970" r:id="rId1256"/>
    <p:sldId id="3971" r:id="rId1257"/>
    <p:sldId id="3972" r:id="rId1258"/>
    <p:sldId id="3973" r:id="rId1259"/>
    <p:sldId id="3974" r:id="rId1260"/>
    <p:sldId id="3975" r:id="rId1261"/>
    <p:sldId id="3977" r:id="rId1262"/>
    <p:sldId id="3978" r:id="rId1263"/>
    <p:sldId id="3979" r:id="rId1264"/>
    <p:sldId id="3981" r:id="rId1265"/>
    <p:sldId id="3982" r:id="rId1266"/>
    <p:sldId id="3980" r:id="rId1267"/>
    <p:sldId id="3983" r:id="rId1268"/>
    <p:sldId id="3984" r:id="rId1269"/>
    <p:sldId id="3985" r:id="rId1270"/>
    <p:sldId id="3986" r:id="rId1271"/>
    <p:sldId id="3352" r:id="rId1272"/>
    <p:sldId id="3353" r:id="rId1273"/>
    <p:sldId id="3354" r:id="rId1274"/>
    <p:sldId id="3355" r:id="rId1275"/>
    <p:sldId id="3356" r:id="rId1276"/>
    <p:sldId id="3357" r:id="rId1277"/>
    <p:sldId id="3358" r:id="rId1278"/>
    <p:sldId id="3359" r:id="rId1279"/>
    <p:sldId id="3360" r:id="rId1280"/>
    <p:sldId id="3361" r:id="rId1281"/>
    <p:sldId id="3362" r:id="rId1282"/>
    <p:sldId id="2422" r:id="rId1283"/>
    <p:sldId id="2423" r:id="rId1284"/>
    <p:sldId id="2984" r:id="rId1285"/>
    <p:sldId id="2982" r:id="rId1286"/>
    <p:sldId id="2983" r:id="rId1287"/>
    <p:sldId id="2424" r:id="rId1288"/>
    <p:sldId id="2985" r:id="rId1289"/>
    <p:sldId id="2986" r:id="rId1290"/>
    <p:sldId id="2987" r:id="rId1291"/>
    <p:sldId id="2425" r:id="rId1292"/>
    <p:sldId id="2992" r:id="rId1293"/>
    <p:sldId id="2993" r:id="rId1294"/>
    <p:sldId id="2994" r:id="rId1295"/>
    <p:sldId id="2988" r:id="rId1296"/>
    <p:sldId id="2989" r:id="rId1297"/>
    <p:sldId id="2990" r:id="rId1298"/>
    <p:sldId id="2991" r:id="rId1299"/>
    <p:sldId id="2491" r:id="rId1300"/>
    <p:sldId id="2492" r:id="rId1301"/>
    <p:sldId id="2493" r:id="rId1302"/>
    <p:sldId id="2494" r:id="rId1303"/>
    <p:sldId id="2495" r:id="rId1304"/>
    <p:sldId id="2496" r:id="rId1305"/>
    <p:sldId id="2497" r:id="rId1306"/>
    <p:sldId id="2995" r:id="rId1307"/>
    <p:sldId id="2498" r:id="rId1308"/>
    <p:sldId id="2499" r:id="rId1309"/>
    <p:sldId id="2500" r:id="rId1310"/>
    <p:sldId id="2501" r:id="rId1311"/>
    <p:sldId id="2996" r:id="rId1312"/>
    <p:sldId id="2502" r:id="rId1313"/>
    <p:sldId id="2503" r:id="rId1314"/>
    <p:sldId id="3987" r:id="rId1315"/>
    <p:sldId id="3988" r:id="rId1316"/>
    <p:sldId id="3989" r:id="rId1317"/>
    <p:sldId id="3990" r:id="rId1318"/>
    <p:sldId id="3991" r:id="rId1319"/>
    <p:sldId id="3992" r:id="rId1320"/>
    <p:sldId id="3993" r:id="rId1321"/>
    <p:sldId id="3994" r:id="rId1322"/>
    <p:sldId id="3995" r:id="rId1323"/>
    <p:sldId id="3996" r:id="rId1324"/>
    <p:sldId id="3997" r:id="rId1325"/>
    <p:sldId id="3998" r:id="rId1326"/>
    <p:sldId id="3999" r:id="rId1327"/>
    <p:sldId id="4000" r:id="rId1328"/>
    <p:sldId id="4001" r:id="rId1329"/>
    <p:sldId id="4002" r:id="rId1330"/>
    <p:sldId id="4003" r:id="rId1331"/>
    <p:sldId id="2281" r:id="rId1332"/>
    <p:sldId id="2317" r:id="rId1333"/>
    <p:sldId id="3034" r:id="rId1334"/>
    <p:sldId id="3035" r:id="rId1335"/>
    <p:sldId id="3036" r:id="rId1336"/>
    <p:sldId id="2381" r:id="rId1337"/>
    <p:sldId id="3037" r:id="rId1338"/>
    <p:sldId id="2382" r:id="rId1339"/>
    <p:sldId id="3042" r:id="rId1340"/>
    <p:sldId id="3043" r:id="rId1341"/>
    <p:sldId id="3044" r:id="rId1342"/>
    <p:sldId id="3038" r:id="rId1343"/>
    <p:sldId id="3039" r:id="rId1344"/>
    <p:sldId id="2383" r:id="rId1345"/>
    <p:sldId id="3045" r:id="rId1346"/>
    <p:sldId id="3046" r:id="rId1347"/>
    <p:sldId id="3047" r:id="rId1348"/>
    <p:sldId id="3040" r:id="rId1349"/>
    <p:sldId id="3041" r:id="rId1350"/>
    <p:sldId id="3284" r:id="rId1351"/>
    <p:sldId id="3287" r:id="rId1352"/>
    <p:sldId id="3288" r:id="rId1353"/>
    <p:sldId id="3283" r:id="rId1354"/>
    <p:sldId id="3285" r:id="rId1355"/>
    <p:sldId id="3300" r:id="rId1356"/>
    <p:sldId id="3292" r:id="rId1357"/>
    <p:sldId id="3293" r:id="rId1358"/>
    <p:sldId id="3307" r:id="rId1359"/>
    <p:sldId id="3308" r:id="rId1360"/>
    <p:sldId id="3309" r:id="rId1361"/>
    <p:sldId id="3294" r:id="rId1362"/>
    <p:sldId id="3295" r:id="rId1363"/>
    <p:sldId id="3310" r:id="rId1364"/>
    <p:sldId id="3311" r:id="rId1365"/>
    <p:sldId id="3312" r:id="rId1366"/>
    <p:sldId id="2285" r:id="rId1367"/>
    <p:sldId id="2313" r:id="rId1368"/>
    <p:sldId id="3058" r:id="rId1369"/>
    <p:sldId id="2448" r:id="rId1370"/>
    <p:sldId id="3061" r:id="rId1371"/>
    <p:sldId id="2449" r:id="rId1372"/>
    <p:sldId id="3062" r:id="rId1373"/>
    <p:sldId id="2450" r:id="rId1374"/>
    <p:sldId id="3064" r:id="rId1375"/>
    <p:sldId id="2451" r:id="rId1376"/>
    <p:sldId id="3065" r:id="rId1377"/>
    <p:sldId id="3066" r:id="rId1378"/>
    <p:sldId id="3067" r:id="rId1379"/>
    <p:sldId id="3881" r:id="rId1380"/>
    <p:sldId id="3882" r:id="rId1381"/>
    <p:sldId id="3883" r:id="rId1382"/>
    <p:sldId id="3884" r:id="rId1383"/>
    <p:sldId id="3885" r:id="rId1384"/>
    <p:sldId id="3886" r:id="rId1385"/>
    <p:sldId id="3892" r:id="rId1386"/>
    <p:sldId id="3890" r:id="rId1387"/>
    <p:sldId id="3891" r:id="rId1388"/>
    <p:sldId id="3893" r:id="rId1389"/>
    <p:sldId id="3258" r:id="rId1390"/>
    <p:sldId id="3259" r:id="rId1391"/>
    <p:sldId id="3260" r:id="rId1392"/>
    <p:sldId id="3261" r:id="rId1393"/>
    <p:sldId id="3262" r:id="rId1394"/>
    <p:sldId id="3263" r:id="rId1395"/>
    <p:sldId id="3264" r:id="rId1396"/>
    <p:sldId id="3265" r:id="rId1397"/>
    <p:sldId id="3266" r:id="rId1398"/>
    <p:sldId id="3267" r:id="rId1399"/>
    <p:sldId id="3268" r:id="rId1400"/>
    <p:sldId id="3269" r:id="rId1401"/>
    <p:sldId id="3270" r:id="rId1402"/>
    <p:sldId id="3560" r:id="rId1403"/>
    <p:sldId id="3561" r:id="rId1404"/>
    <p:sldId id="3562" r:id="rId1405"/>
    <p:sldId id="3563" r:id="rId1406"/>
    <p:sldId id="3564" r:id="rId1407"/>
    <p:sldId id="3565" r:id="rId1408"/>
    <p:sldId id="3566" r:id="rId1409"/>
    <p:sldId id="3573" r:id="rId1410"/>
    <p:sldId id="3574" r:id="rId1411"/>
    <p:sldId id="3567" r:id="rId1412"/>
    <p:sldId id="3568" r:id="rId1413"/>
    <p:sldId id="3575" r:id="rId1414"/>
    <p:sldId id="3576" r:id="rId1415"/>
    <p:sldId id="3569" r:id="rId1416"/>
    <p:sldId id="3570" r:id="rId1417"/>
    <p:sldId id="3577" r:id="rId1418"/>
    <p:sldId id="3578" r:id="rId1419"/>
    <p:sldId id="2287" r:id="rId1420"/>
    <p:sldId id="2311" r:id="rId1421"/>
    <p:sldId id="3078" r:id="rId1422"/>
    <p:sldId id="2459" r:id="rId1423"/>
    <p:sldId id="3080" r:id="rId1424"/>
    <p:sldId id="3084" r:id="rId1425"/>
    <p:sldId id="3085" r:id="rId1426"/>
    <p:sldId id="2461" r:id="rId1427"/>
    <p:sldId id="3090" r:id="rId1428"/>
    <p:sldId id="3086" r:id="rId1429"/>
    <p:sldId id="3087" r:id="rId1430"/>
    <p:sldId id="3083" r:id="rId1431"/>
    <p:sldId id="3091" r:id="rId1432"/>
    <p:sldId id="3088" r:id="rId1433"/>
    <p:sldId id="3089" r:id="rId1434"/>
    <p:sldId id="2551" r:id="rId1435"/>
    <p:sldId id="2552" r:id="rId1436"/>
    <p:sldId id="2553" r:id="rId1437"/>
    <p:sldId id="2562" r:id="rId1438"/>
    <p:sldId id="2555" r:id="rId1439"/>
    <p:sldId id="2556" r:id="rId1440"/>
    <p:sldId id="2557" r:id="rId1441"/>
    <p:sldId id="2563" r:id="rId1442"/>
    <p:sldId id="2564" r:id="rId1443"/>
    <p:sldId id="2559" r:id="rId1444"/>
    <p:sldId id="2560" r:id="rId1445"/>
    <p:sldId id="2565" r:id="rId1446"/>
    <p:sldId id="2566" r:id="rId1447"/>
    <p:sldId id="3447" r:id="rId1448"/>
    <p:sldId id="3448" r:id="rId1449"/>
    <p:sldId id="3449" r:id="rId1450"/>
    <p:sldId id="3450" r:id="rId1451"/>
    <p:sldId id="3451" r:id="rId1452"/>
    <p:sldId id="3452" r:id="rId1453"/>
    <p:sldId id="3453" r:id="rId1454"/>
    <p:sldId id="3460" r:id="rId1455"/>
    <p:sldId id="3461" r:id="rId1456"/>
    <p:sldId id="3456" r:id="rId1457"/>
    <p:sldId id="3457" r:id="rId1458"/>
    <p:sldId id="3463" r:id="rId1459"/>
    <p:sldId id="3464" r:id="rId1460"/>
    <p:sldId id="2290" r:id="rId1461"/>
    <p:sldId id="3118" r:id="rId1462"/>
    <p:sldId id="3119" r:id="rId1463"/>
    <p:sldId id="3120" r:id="rId1464"/>
    <p:sldId id="3121" r:id="rId1465"/>
    <p:sldId id="2476" r:id="rId1466"/>
    <p:sldId id="3122" r:id="rId1467"/>
    <p:sldId id="3123" r:id="rId1468"/>
    <p:sldId id="3124" r:id="rId1469"/>
    <p:sldId id="2477" r:id="rId1470"/>
    <p:sldId id="3125" r:id="rId1471"/>
    <p:sldId id="3126" r:id="rId1472"/>
    <p:sldId id="3127" r:id="rId1473"/>
    <p:sldId id="3789" r:id="rId1474"/>
    <p:sldId id="3790" r:id="rId1475"/>
    <p:sldId id="3791" r:id="rId1476"/>
    <p:sldId id="3792" r:id="rId1477"/>
    <p:sldId id="3793" r:id="rId1478"/>
    <p:sldId id="3794" r:id="rId1479"/>
    <p:sldId id="3795" r:id="rId1480"/>
    <p:sldId id="3798" r:id="rId1481"/>
    <p:sldId id="3799" r:id="rId1482"/>
    <p:sldId id="3796" r:id="rId1483"/>
    <p:sldId id="3797" r:id="rId1484"/>
    <p:sldId id="3800" r:id="rId1485"/>
    <p:sldId id="3801" r:id="rId1486"/>
    <p:sldId id="3802" r:id="rId1487"/>
    <p:sldId id="3803" r:id="rId1488"/>
    <p:sldId id="3804" r:id="rId1489"/>
    <p:sldId id="3805" r:id="rId1490"/>
    <p:sldId id="3806" r:id="rId1491"/>
    <p:sldId id="3807" r:id="rId1492"/>
    <p:sldId id="3808" r:id="rId1493"/>
    <p:sldId id="3810" r:id="rId1494"/>
    <p:sldId id="3811" r:id="rId1495"/>
    <p:sldId id="3809" r:id="rId1496"/>
    <p:sldId id="3812" r:id="rId1497"/>
    <p:sldId id="3813" r:id="rId1498"/>
    <p:sldId id="3814" r:id="rId1499"/>
    <p:sldId id="3641" r:id="rId1500"/>
    <p:sldId id="3642" r:id="rId1501"/>
    <p:sldId id="3643" r:id="rId1502"/>
    <p:sldId id="3644" r:id="rId1503"/>
    <p:sldId id="3645" r:id="rId1504"/>
    <p:sldId id="3646" r:id="rId1505"/>
    <p:sldId id="3651" r:id="rId1506"/>
    <p:sldId id="3647" r:id="rId1507"/>
    <p:sldId id="3648" r:id="rId1508"/>
    <p:sldId id="3649" r:id="rId1509"/>
    <p:sldId id="3652" r:id="rId1510"/>
    <p:sldId id="3653" r:id="rId1511"/>
    <p:sldId id="3654" r:id="rId1512"/>
    <p:sldId id="3650" r:id="rId1513"/>
    <p:sldId id="3655" r:id="rId1514"/>
    <p:sldId id="3656" r:id="rId1515"/>
    <p:sldId id="3658" r:id="rId1516"/>
    <p:sldId id="3660" r:id="rId1517"/>
    <p:sldId id="3659" r:id="rId1518"/>
    <p:sldId id="3661" r:id="rId1519"/>
    <p:sldId id="3662" r:id="rId1520"/>
    <p:sldId id="3663" r:id="rId1521"/>
    <p:sldId id="3664" r:id="rId1522"/>
    <p:sldId id="3665" r:id="rId1523"/>
    <p:sldId id="3666" r:id="rId1524"/>
    <p:sldId id="3671" r:id="rId1525"/>
    <p:sldId id="3667" r:id="rId1526"/>
    <p:sldId id="3668" r:id="rId1527"/>
    <p:sldId id="3672" r:id="rId1528"/>
    <p:sldId id="3669" r:id="rId1529"/>
    <p:sldId id="3670" r:id="rId1530"/>
    <p:sldId id="3673" r:id="rId1531"/>
    <p:sldId id="2291" r:id="rId1532"/>
    <p:sldId id="2307" r:id="rId1533"/>
    <p:sldId id="3130" r:id="rId1534"/>
    <p:sldId id="3128" r:id="rId1535"/>
    <p:sldId id="3129" r:id="rId1536"/>
    <p:sldId id="2478" r:id="rId1537"/>
    <p:sldId id="2479" r:id="rId1538"/>
    <p:sldId id="3131" r:id="rId1539"/>
    <p:sldId id="3133" r:id="rId1540"/>
    <p:sldId id="3132" r:id="rId1541"/>
    <p:sldId id="4026" r:id="rId1542"/>
    <p:sldId id="4022" r:id="rId1543"/>
    <p:sldId id="4023" r:id="rId1544"/>
    <p:sldId id="3465" r:id="rId1545"/>
    <p:sldId id="3272" r:id="rId1546"/>
    <p:sldId id="3282" r:id="rId1547"/>
    <p:sldId id="3274" r:id="rId1548"/>
    <p:sldId id="3275" r:id="rId1549"/>
    <p:sldId id="3276" r:id="rId1550"/>
    <p:sldId id="3277" r:id="rId1551"/>
    <p:sldId id="3281" r:id="rId1552"/>
    <p:sldId id="3370" r:id="rId1553"/>
    <p:sldId id="3371" r:id="rId1554"/>
    <p:sldId id="3866" r:id="rId1555"/>
    <p:sldId id="3867" r:id="rId1556"/>
    <p:sldId id="3868" r:id="rId1557"/>
    <p:sldId id="3869" r:id="rId1558"/>
    <p:sldId id="3870" r:id="rId1559"/>
    <p:sldId id="3871" r:id="rId1560"/>
    <p:sldId id="3872" r:id="rId1561"/>
    <p:sldId id="3877" r:id="rId1562"/>
    <p:sldId id="3878" r:id="rId1563"/>
    <p:sldId id="3873" r:id="rId1564"/>
    <p:sldId id="3874" r:id="rId1565"/>
    <p:sldId id="3879" r:id="rId1566"/>
    <p:sldId id="3880" r:id="rId1567"/>
    <p:sldId id="3896" r:id="rId1568"/>
    <p:sldId id="3897" r:id="rId1569"/>
    <p:sldId id="3898" r:id="rId1570"/>
    <p:sldId id="3899" r:id="rId1571"/>
    <p:sldId id="3907" r:id="rId1572"/>
    <p:sldId id="3900" r:id="rId1573"/>
    <p:sldId id="3901" r:id="rId1574"/>
    <p:sldId id="3908" r:id="rId1575"/>
    <p:sldId id="3909" r:id="rId1576"/>
    <p:sldId id="3902" r:id="rId1577"/>
    <p:sldId id="3903" r:id="rId1578"/>
    <p:sldId id="3910" r:id="rId1579"/>
    <p:sldId id="3911" r:id="rId1580"/>
    <p:sldId id="3904" r:id="rId1581"/>
    <p:sldId id="3905" r:id="rId1582"/>
    <p:sldId id="3912" r:id="rId1583"/>
    <p:sldId id="3913" r:id="rId1584"/>
    <p:sldId id="2567" r:id="rId1585"/>
    <p:sldId id="2568" r:id="rId1586"/>
    <p:sldId id="3019" r:id="rId1587"/>
    <p:sldId id="2569" r:id="rId1588"/>
    <p:sldId id="3020" r:id="rId1589"/>
    <p:sldId id="2570" r:id="rId1590"/>
    <p:sldId id="2571" r:id="rId1591"/>
    <p:sldId id="2572" r:id="rId1592"/>
    <p:sldId id="3021" r:id="rId1593"/>
    <p:sldId id="2573" r:id="rId1594"/>
    <p:sldId id="2574" r:id="rId1595"/>
    <p:sldId id="2575" r:id="rId1596"/>
    <p:sldId id="2576" r:id="rId1597"/>
    <p:sldId id="3022" r:id="rId1598"/>
    <p:sldId id="2577" r:id="rId1599"/>
    <p:sldId id="2578" r:id="rId1600"/>
    <p:sldId id="2579" r:id="rId1601"/>
    <p:sldId id="3914" r:id="rId1602"/>
    <p:sldId id="3915" r:id="rId1603"/>
    <p:sldId id="3916" r:id="rId1604"/>
    <p:sldId id="3917" r:id="rId1605"/>
    <p:sldId id="3918" r:id="rId1606"/>
    <p:sldId id="3919" r:id="rId1607"/>
    <p:sldId id="3920" r:id="rId1608"/>
    <p:sldId id="3921" r:id="rId1609"/>
    <p:sldId id="3922" r:id="rId1610"/>
    <p:sldId id="3923" r:id="rId1611"/>
    <p:sldId id="3924" r:id="rId1612"/>
    <p:sldId id="3925" r:id="rId1613"/>
    <p:sldId id="3927" r:id="rId1614"/>
    <p:sldId id="3929" r:id="rId1615"/>
    <p:sldId id="2284" r:id="rId1616"/>
    <p:sldId id="2314" r:id="rId1617"/>
    <p:sldId id="3049" r:id="rId1618"/>
    <p:sldId id="3048" r:id="rId1619"/>
    <p:sldId id="3050" r:id="rId1620"/>
    <p:sldId id="2442" r:id="rId1621"/>
    <p:sldId id="3051" r:id="rId1622"/>
    <p:sldId id="2443" r:id="rId1623"/>
    <p:sldId id="2444" r:id="rId1624"/>
    <p:sldId id="3052" r:id="rId1625"/>
    <p:sldId id="2445" r:id="rId1626"/>
    <p:sldId id="3053" r:id="rId1627"/>
    <p:sldId id="3054" r:id="rId1628"/>
    <p:sldId id="3055" r:id="rId1629"/>
    <p:sldId id="3056" r:id="rId1630"/>
    <p:sldId id="3703" r:id="rId1631"/>
    <p:sldId id="3704" r:id="rId1632"/>
    <p:sldId id="3705" r:id="rId1633"/>
    <p:sldId id="3711" r:id="rId1634"/>
    <p:sldId id="3706" r:id="rId1635"/>
    <p:sldId id="3707" r:id="rId1636"/>
    <p:sldId id="3712" r:id="rId1637"/>
    <p:sldId id="3708" r:id="rId1638"/>
    <p:sldId id="3709" r:id="rId1639"/>
    <p:sldId id="3713" r:id="rId1640"/>
    <p:sldId id="3714" r:id="rId1641"/>
    <p:sldId id="3710" r:id="rId1642"/>
    <p:sldId id="3715" r:id="rId1643"/>
    <p:sldId id="3716" r:id="rId1644"/>
    <p:sldId id="3717" r:id="rId1645"/>
    <p:sldId id="3718" r:id="rId1646"/>
    <p:sldId id="3719" r:id="rId1647"/>
    <p:sldId id="3720" r:id="rId1648"/>
    <p:sldId id="3721" r:id="rId1649"/>
    <p:sldId id="3726" r:id="rId1650"/>
    <p:sldId id="3723" r:id="rId1651"/>
    <p:sldId id="3724" r:id="rId1652"/>
    <p:sldId id="3727" r:id="rId1653"/>
    <p:sldId id="3728" r:id="rId1654"/>
    <p:sldId id="3729" r:id="rId1655"/>
    <p:sldId id="3730" r:id="rId1656"/>
    <p:sldId id="3731" r:id="rId1657"/>
    <p:sldId id="3732" r:id="rId1658"/>
    <p:sldId id="3733" r:id="rId1659"/>
    <p:sldId id="3734" r:id="rId1660"/>
    <p:sldId id="3735" r:id="rId1661"/>
    <p:sldId id="3736" r:id="rId1662"/>
    <p:sldId id="3737" r:id="rId1663"/>
    <p:sldId id="3738" r:id="rId1664"/>
    <p:sldId id="3739" r:id="rId1665"/>
    <p:sldId id="3740" r:id="rId1666"/>
    <p:sldId id="3741" r:id="rId1667"/>
    <p:sldId id="3742" r:id="rId1668"/>
    <p:sldId id="3743" r:id="rId1669"/>
    <p:sldId id="3744" r:id="rId1670"/>
    <p:sldId id="3745" r:id="rId1671"/>
    <p:sldId id="3746" r:id="rId1672"/>
    <p:sldId id="3747" r:id="rId1673"/>
    <p:sldId id="3748" r:id="rId1674"/>
    <p:sldId id="3749" r:id="rId1675"/>
    <p:sldId id="3750" r:id="rId1676"/>
    <p:sldId id="3751" r:id="rId1677"/>
    <p:sldId id="3752" r:id="rId1678"/>
    <p:sldId id="3753" r:id="rId1679"/>
    <p:sldId id="3754" r:id="rId1680"/>
    <p:sldId id="3755" r:id="rId1681"/>
    <p:sldId id="3756" r:id="rId1682"/>
    <p:sldId id="3757" r:id="rId1683"/>
    <p:sldId id="3758" r:id="rId1684"/>
    <p:sldId id="3759" r:id="rId1685"/>
    <p:sldId id="3760" r:id="rId1686"/>
    <p:sldId id="3761" r:id="rId1687"/>
    <p:sldId id="3762" r:id="rId1688"/>
    <p:sldId id="3763" r:id="rId1689"/>
    <p:sldId id="3768" r:id="rId1690"/>
    <p:sldId id="3631" r:id="rId1691"/>
    <p:sldId id="3632" r:id="rId1692"/>
    <p:sldId id="3633" r:id="rId1693"/>
    <p:sldId id="3634" r:id="rId1694"/>
    <p:sldId id="3635" r:id="rId1695"/>
    <p:sldId id="3636" r:id="rId1696"/>
    <p:sldId id="3637" r:id="rId1697"/>
    <p:sldId id="3638" r:id="rId1698"/>
    <p:sldId id="3639" r:id="rId1699"/>
    <p:sldId id="3640" r:id="rId1700"/>
    <p:sldId id="3769" r:id="rId1701"/>
    <p:sldId id="3770" r:id="rId1702"/>
    <p:sldId id="3771" r:id="rId1703"/>
    <p:sldId id="3772" r:id="rId1704"/>
    <p:sldId id="3773" r:id="rId1705"/>
    <p:sldId id="3774" r:id="rId1706"/>
    <p:sldId id="3775" r:id="rId170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4DB5"/>
    <a:srgbClr val="CC66FF"/>
    <a:srgbClr val="1E4697"/>
    <a:srgbClr val="000066"/>
    <a:srgbClr val="355B9E"/>
    <a:srgbClr val="108DE9"/>
    <a:srgbClr val="2C4E68"/>
    <a:srgbClr val="FF66FF"/>
    <a:srgbClr val="CC99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522" Type="http://schemas.openxmlformats.org/officeDocument/2006/relationships/slide" Target="slides/slide1520.xml"/><Relationship Id="rId21" Type="http://schemas.openxmlformats.org/officeDocument/2006/relationships/slide" Target="slides/slide19.xml"/><Relationship Id="rId170" Type="http://schemas.openxmlformats.org/officeDocument/2006/relationships/slide" Target="slides/slide168.xml"/><Relationship Id="rId268" Type="http://schemas.openxmlformats.org/officeDocument/2006/relationships/slide" Target="slides/slide266.xml"/><Relationship Id="rId475" Type="http://schemas.openxmlformats.org/officeDocument/2006/relationships/slide" Target="slides/slide473.xml"/><Relationship Id="rId682" Type="http://schemas.openxmlformats.org/officeDocument/2006/relationships/slide" Target="slides/slide680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42" Type="http://schemas.openxmlformats.org/officeDocument/2006/relationships/slide" Target="slides/slide540.xml"/><Relationship Id="rId987" Type="http://schemas.openxmlformats.org/officeDocument/2006/relationships/slide" Target="slides/slide985.xml"/><Relationship Id="rId1172" Type="http://schemas.openxmlformats.org/officeDocument/2006/relationships/slide" Target="slides/slide1170.xml"/><Relationship Id="rId402" Type="http://schemas.openxmlformats.org/officeDocument/2006/relationships/slide" Target="slides/slide400.xml"/><Relationship Id="rId847" Type="http://schemas.openxmlformats.org/officeDocument/2006/relationships/slide" Target="slides/slide845.xml"/><Relationship Id="rId1032" Type="http://schemas.openxmlformats.org/officeDocument/2006/relationships/slide" Target="slides/slide1030.xml"/><Relationship Id="rId1477" Type="http://schemas.openxmlformats.org/officeDocument/2006/relationships/slide" Target="slides/slide1475.xml"/><Relationship Id="rId1684" Type="http://schemas.openxmlformats.org/officeDocument/2006/relationships/slide" Target="slides/slide1682.xml"/><Relationship Id="rId707" Type="http://schemas.openxmlformats.org/officeDocument/2006/relationships/slide" Target="slides/slide705.xml"/><Relationship Id="rId914" Type="http://schemas.openxmlformats.org/officeDocument/2006/relationships/slide" Target="slides/slide912.xml"/><Relationship Id="rId1337" Type="http://schemas.openxmlformats.org/officeDocument/2006/relationships/slide" Target="slides/slide1335.xml"/><Relationship Id="rId1544" Type="http://schemas.openxmlformats.org/officeDocument/2006/relationships/slide" Target="slides/slide1542.xml"/><Relationship Id="rId43" Type="http://schemas.openxmlformats.org/officeDocument/2006/relationships/slide" Target="slides/slide41.xml"/><Relationship Id="rId1404" Type="http://schemas.openxmlformats.org/officeDocument/2006/relationships/slide" Target="slides/slide1402.xml"/><Relationship Id="rId1611" Type="http://schemas.openxmlformats.org/officeDocument/2006/relationships/slide" Target="slides/slide1609.xml"/><Relationship Id="rId192" Type="http://schemas.openxmlformats.org/officeDocument/2006/relationships/slide" Target="slides/slide190.xml"/><Relationship Id="rId1709" Type="http://schemas.openxmlformats.org/officeDocument/2006/relationships/presProps" Target="presProps.xml"/><Relationship Id="rId497" Type="http://schemas.openxmlformats.org/officeDocument/2006/relationships/slide" Target="slides/slide495.xml"/><Relationship Id="rId357" Type="http://schemas.openxmlformats.org/officeDocument/2006/relationships/slide" Target="slides/slide355.xml"/><Relationship Id="rId1194" Type="http://schemas.openxmlformats.org/officeDocument/2006/relationships/slide" Target="slides/slide1192.xml"/><Relationship Id="rId217" Type="http://schemas.openxmlformats.org/officeDocument/2006/relationships/slide" Target="slides/slide215.xml"/><Relationship Id="rId564" Type="http://schemas.openxmlformats.org/officeDocument/2006/relationships/slide" Target="slides/slide562.xml"/><Relationship Id="rId771" Type="http://schemas.openxmlformats.org/officeDocument/2006/relationships/slide" Target="slides/slide769.xml"/><Relationship Id="rId869" Type="http://schemas.openxmlformats.org/officeDocument/2006/relationships/slide" Target="slides/slide867.xml"/><Relationship Id="rId1499" Type="http://schemas.openxmlformats.org/officeDocument/2006/relationships/slide" Target="slides/slide1497.xml"/><Relationship Id="rId424" Type="http://schemas.openxmlformats.org/officeDocument/2006/relationships/slide" Target="slides/slide422.xml"/><Relationship Id="rId631" Type="http://schemas.openxmlformats.org/officeDocument/2006/relationships/slide" Target="slides/slide629.xml"/><Relationship Id="rId729" Type="http://schemas.openxmlformats.org/officeDocument/2006/relationships/slide" Target="slides/slide727.xml"/><Relationship Id="rId1054" Type="http://schemas.openxmlformats.org/officeDocument/2006/relationships/slide" Target="slides/slide1052.xml"/><Relationship Id="rId1261" Type="http://schemas.openxmlformats.org/officeDocument/2006/relationships/slide" Target="slides/slide1259.xml"/><Relationship Id="rId1359" Type="http://schemas.openxmlformats.org/officeDocument/2006/relationships/slide" Target="slides/slide1357.xml"/><Relationship Id="rId936" Type="http://schemas.openxmlformats.org/officeDocument/2006/relationships/slide" Target="slides/slide934.xml"/><Relationship Id="rId1121" Type="http://schemas.openxmlformats.org/officeDocument/2006/relationships/slide" Target="slides/slide1119.xml"/><Relationship Id="rId1219" Type="http://schemas.openxmlformats.org/officeDocument/2006/relationships/slide" Target="slides/slide1217.xml"/><Relationship Id="rId1566" Type="http://schemas.openxmlformats.org/officeDocument/2006/relationships/slide" Target="slides/slide1564.xml"/><Relationship Id="rId65" Type="http://schemas.openxmlformats.org/officeDocument/2006/relationships/slide" Target="slides/slide63.xml"/><Relationship Id="rId1426" Type="http://schemas.openxmlformats.org/officeDocument/2006/relationships/slide" Target="slides/slide1424.xml"/><Relationship Id="rId1633" Type="http://schemas.openxmlformats.org/officeDocument/2006/relationships/slide" Target="slides/slide1631.xml"/><Relationship Id="rId1700" Type="http://schemas.openxmlformats.org/officeDocument/2006/relationships/slide" Target="slides/slide1698.xml"/><Relationship Id="rId281" Type="http://schemas.openxmlformats.org/officeDocument/2006/relationships/slide" Target="slides/slide279.xml"/><Relationship Id="rId141" Type="http://schemas.openxmlformats.org/officeDocument/2006/relationships/slide" Target="slides/slide139.xml"/><Relationship Id="rId379" Type="http://schemas.openxmlformats.org/officeDocument/2006/relationships/slide" Target="slides/slide377.xml"/><Relationship Id="rId586" Type="http://schemas.openxmlformats.org/officeDocument/2006/relationships/slide" Target="slides/slide584.xml"/><Relationship Id="rId793" Type="http://schemas.openxmlformats.org/officeDocument/2006/relationships/slide" Target="slides/slide791.xml"/><Relationship Id="rId7" Type="http://schemas.openxmlformats.org/officeDocument/2006/relationships/slide" Target="slides/slide5.xml"/><Relationship Id="rId239" Type="http://schemas.openxmlformats.org/officeDocument/2006/relationships/slide" Target="slides/slide237.xml"/><Relationship Id="rId446" Type="http://schemas.openxmlformats.org/officeDocument/2006/relationships/slide" Target="slides/slide444.xml"/><Relationship Id="rId653" Type="http://schemas.openxmlformats.org/officeDocument/2006/relationships/slide" Target="slides/slide651.xml"/><Relationship Id="rId1076" Type="http://schemas.openxmlformats.org/officeDocument/2006/relationships/slide" Target="slides/slide1074.xml"/><Relationship Id="rId1283" Type="http://schemas.openxmlformats.org/officeDocument/2006/relationships/slide" Target="slides/slide1281.xml"/><Relationship Id="rId1490" Type="http://schemas.openxmlformats.org/officeDocument/2006/relationships/slide" Target="slides/slide1488.xml"/><Relationship Id="rId306" Type="http://schemas.openxmlformats.org/officeDocument/2006/relationships/slide" Target="slides/slide304.xml"/><Relationship Id="rId860" Type="http://schemas.openxmlformats.org/officeDocument/2006/relationships/slide" Target="slides/slide858.xml"/><Relationship Id="rId958" Type="http://schemas.openxmlformats.org/officeDocument/2006/relationships/slide" Target="slides/slide956.xml"/><Relationship Id="rId1143" Type="http://schemas.openxmlformats.org/officeDocument/2006/relationships/slide" Target="slides/slide1141.xml"/><Relationship Id="rId1588" Type="http://schemas.openxmlformats.org/officeDocument/2006/relationships/slide" Target="slides/slide1586.xml"/><Relationship Id="rId87" Type="http://schemas.openxmlformats.org/officeDocument/2006/relationships/slide" Target="slides/slide85.xml"/><Relationship Id="rId513" Type="http://schemas.openxmlformats.org/officeDocument/2006/relationships/slide" Target="slides/slide511.xml"/><Relationship Id="rId720" Type="http://schemas.openxmlformats.org/officeDocument/2006/relationships/slide" Target="slides/slide718.xml"/><Relationship Id="rId818" Type="http://schemas.openxmlformats.org/officeDocument/2006/relationships/slide" Target="slides/slide816.xml"/><Relationship Id="rId1350" Type="http://schemas.openxmlformats.org/officeDocument/2006/relationships/slide" Target="slides/slide1348.xml"/><Relationship Id="rId1448" Type="http://schemas.openxmlformats.org/officeDocument/2006/relationships/slide" Target="slides/slide1446.xml"/><Relationship Id="rId1655" Type="http://schemas.openxmlformats.org/officeDocument/2006/relationships/slide" Target="slides/slide1653.xml"/><Relationship Id="rId1003" Type="http://schemas.openxmlformats.org/officeDocument/2006/relationships/slide" Target="slides/slide1001.xml"/><Relationship Id="rId1210" Type="http://schemas.openxmlformats.org/officeDocument/2006/relationships/slide" Target="slides/slide1208.xml"/><Relationship Id="rId1308" Type="http://schemas.openxmlformats.org/officeDocument/2006/relationships/slide" Target="slides/slide1306.xml"/><Relationship Id="rId1515" Type="http://schemas.openxmlformats.org/officeDocument/2006/relationships/slide" Target="slides/slide1513.xml"/><Relationship Id="rId14" Type="http://schemas.openxmlformats.org/officeDocument/2006/relationships/slide" Target="slides/slide12.xml"/><Relationship Id="rId163" Type="http://schemas.openxmlformats.org/officeDocument/2006/relationships/slide" Target="slides/slide161.xml"/><Relationship Id="rId370" Type="http://schemas.openxmlformats.org/officeDocument/2006/relationships/slide" Target="slides/slide368.xml"/><Relationship Id="rId230" Type="http://schemas.openxmlformats.org/officeDocument/2006/relationships/slide" Target="slides/slide228.xml"/><Relationship Id="rId468" Type="http://schemas.openxmlformats.org/officeDocument/2006/relationships/slide" Target="slides/slide466.xml"/><Relationship Id="rId675" Type="http://schemas.openxmlformats.org/officeDocument/2006/relationships/slide" Target="slides/slide673.xml"/><Relationship Id="rId882" Type="http://schemas.openxmlformats.org/officeDocument/2006/relationships/slide" Target="slides/slide880.xml"/><Relationship Id="rId1098" Type="http://schemas.openxmlformats.org/officeDocument/2006/relationships/slide" Target="slides/slide1096.xml"/><Relationship Id="rId328" Type="http://schemas.openxmlformats.org/officeDocument/2006/relationships/slide" Target="slides/slide326.xml"/><Relationship Id="rId535" Type="http://schemas.openxmlformats.org/officeDocument/2006/relationships/slide" Target="slides/slide533.xml"/><Relationship Id="rId742" Type="http://schemas.openxmlformats.org/officeDocument/2006/relationships/slide" Target="slides/slide740.xml"/><Relationship Id="rId1165" Type="http://schemas.openxmlformats.org/officeDocument/2006/relationships/slide" Target="slides/slide1163.xml"/><Relationship Id="rId1372" Type="http://schemas.openxmlformats.org/officeDocument/2006/relationships/slide" Target="slides/slide1370.xml"/><Relationship Id="rId602" Type="http://schemas.openxmlformats.org/officeDocument/2006/relationships/slide" Target="slides/slide600.xml"/><Relationship Id="rId1025" Type="http://schemas.openxmlformats.org/officeDocument/2006/relationships/slide" Target="slides/slide1023.xml"/><Relationship Id="rId1232" Type="http://schemas.openxmlformats.org/officeDocument/2006/relationships/slide" Target="slides/slide1230.xml"/><Relationship Id="rId1677" Type="http://schemas.openxmlformats.org/officeDocument/2006/relationships/slide" Target="slides/slide1675.xml"/><Relationship Id="rId907" Type="http://schemas.openxmlformats.org/officeDocument/2006/relationships/slide" Target="slides/slide905.xml"/><Relationship Id="rId1537" Type="http://schemas.openxmlformats.org/officeDocument/2006/relationships/slide" Target="slides/slide1535.xml"/><Relationship Id="rId36" Type="http://schemas.openxmlformats.org/officeDocument/2006/relationships/slide" Target="slides/slide34.xml"/><Relationship Id="rId1604" Type="http://schemas.openxmlformats.org/officeDocument/2006/relationships/slide" Target="slides/slide1602.xml"/><Relationship Id="rId185" Type="http://schemas.openxmlformats.org/officeDocument/2006/relationships/slide" Target="slides/slide183.xml"/><Relationship Id="rId392" Type="http://schemas.openxmlformats.org/officeDocument/2006/relationships/slide" Target="slides/slide390.xml"/><Relationship Id="rId697" Type="http://schemas.openxmlformats.org/officeDocument/2006/relationships/slide" Target="slides/slide695.xml"/><Relationship Id="rId252" Type="http://schemas.openxmlformats.org/officeDocument/2006/relationships/slide" Target="slides/slide250.xml"/><Relationship Id="rId1187" Type="http://schemas.openxmlformats.org/officeDocument/2006/relationships/slide" Target="slides/slide1185.xml"/><Relationship Id="rId112" Type="http://schemas.openxmlformats.org/officeDocument/2006/relationships/slide" Target="slides/slide110.xml"/><Relationship Id="rId557" Type="http://schemas.openxmlformats.org/officeDocument/2006/relationships/slide" Target="slides/slide555.xml"/><Relationship Id="rId764" Type="http://schemas.openxmlformats.org/officeDocument/2006/relationships/slide" Target="slides/slide762.xml"/><Relationship Id="rId971" Type="http://schemas.openxmlformats.org/officeDocument/2006/relationships/slide" Target="slides/slide969.xml"/><Relationship Id="rId1394" Type="http://schemas.openxmlformats.org/officeDocument/2006/relationships/slide" Target="slides/slide1392.xml"/><Relationship Id="rId1699" Type="http://schemas.openxmlformats.org/officeDocument/2006/relationships/slide" Target="slides/slide1697.xml"/><Relationship Id="rId417" Type="http://schemas.openxmlformats.org/officeDocument/2006/relationships/slide" Target="slides/slide415.xml"/><Relationship Id="rId624" Type="http://schemas.openxmlformats.org/officeDocument/2006/relationships/slide" Target="slides/slide622.xml"/><Relationship Id="rId831" Type="http://schemas.openxmlformats.org/officeDocument/2006/relationships/slide" Target="slides/slide829.xml"/><Relationship Id="rId1047" Type="http://schemas.openxmlformats.org/officeDocument/2006/relationships/slide" Target="slides/slide1045.xml"/><Relationship Id="rId1254" Type="http://schemas.openxmlformats.org/officeDocument/2006/relationships/slide" Target="slides/slide1252.xml"/><Relationship Id="rId1461" Type="http://schemas.openxmlformats.org/officeDocument/2006/relationships/slide" Target="slides/slide1459.xml"/><Relationship Id="rId929" Type="http://schemas.openxmlformats.org/officeDocument/2006/relationships/slide" Target="slides/slide927.xml"/><Relationship Id="rId1114" Type="http://schemas.openxmlformats.org/officeDocument/2006/relationships/slide" Target="slides/slide1112.xml"/><Relationship Id="rId1321" Type="http://schemas.openxmlformats.org/officeDocument/2006/relationships/slide" Target="slides/slide1319.xml"/><Relationship Id="rId1559" Type="http://schemas.openxmlformats.org/officeDocument/2006/relationships/slide" Target="slides/slide1557.xml"/><Relationship Id="rId58" Type="http://schemas.openxmlformats.org/officeDocument/2006/relationships/slide" Target="slides/slide56.xml"/><Relationship Id="rId1419" Type="http://schemas.openxmlformats.org/officeDocument/2006/relationships/slide" Target="slides/slide1417.xml"/><Relationship Id="rId1626" Type="http://schemas.openxmlformats.org/officeDocument/2006/relationships/slide" Target="slides/slide1624.xml"/><Relationship Id="rId274" Type="http://schemas.openxmlformats.org/officeDocument/2006/relationships/slide" Target="slides/slide272.xml"/><Relationship Id="rId481" Type="http://schemas.openxmlformats.org/officeDocument/2006/relationships/slide" Target="slides/slide479.xml"/><Relationship Id="rId134" Type="http://schemas.openxmlformats.org/officeDocument/2006/relationships/slide" Target="slides/slide132.xml"/><Relationship Id="rId579" Type="http://schemas.openxmlformats.org/officeDocument/2006/relationships/slide" Target="slides/slide577.xml"/><Relationship Id="rId786" Type="http://schemas.openxmlformats.org/officeDocument/2006/relationships/slide" Target="slides/slide784.xml"/><Relationship Id="rId993" Type="http://schemas.openxmlformats.org/officeDocument/2006/relationships/slide" Target="slides/slide991.xml"/><Relationship Id="rId341" Type="http://schemas.openxmlformats.org/officeDocument/2006/relationships/slide" Target="slides/slide339.xml"/><Relationship Id="rId439" Type="http://schemas.openxmlformats.org/officeDocument/2006/relationships/slide" Target="slides/slide437.xml"/><Relationship Id="rId646" Type="http://schemas.openxmlformats.org/officeDocument/2006/relationships/slide" Target="slides/slide644.xml"/><Relationship Id="rId1069" Type="http://schemas.openxmlformats.org/officeDocument/2006/relationships/slide" Target="slides/slide1067.xml"/><Relationship Id="rId1276" Type="http://schemas.openxmlformats.org/officeDocument/2006/relationships/slide" Target="slides/slide1274.xml"/><Relationship Id="rId1483" Type="http://schemas.openxmlformats.org/officeDocument/2006/relationships/slide" Target="slides/slide1481.xml"/><Relationship Id="rId201" Type="http://schemas.openxmlformats.org/officeDocument/2006/relationships/slide" Target="slides/slide199.xml"/><Relationship Id="rId506" Type="http://schemas.openxmlformats.org/officeDocument/2006/relationships/slide" Target="slides/slide504.xml"/><Relationship Id="rId853" Type="http://schemas.openxmlformats.org/officeDocument/2006/relationships/slide" Target="slides/slide851.xml"/><Relationship Id="rId1136" Type="http://schemas.openxmlformats.org/officeDocument/2006/relationships/slide" Target="slides/slide1134.xml"/><Relationship Id="rId1690" Type="http://schemas.openxmlformats.org/officeDocument/2006/relationships/slide" Target="slides/slide1688.xml"/><Relationship Id="rId713" Type="http://schemas.openxmlformats.org/officeDocument/2006/relationships/slide" Target="slides/slide711.xml"/><Relationship Id="rId920" Type="http://schemas.openxmlformats.org/officeDocument/2006/relationships/slide" Target="slides/slide918.xml"/><Relationship Id="rId1343" Type="http://schemas.openxmlformats.org/officeDocument/2006/relationships/slide" Target="slides/slide1341.xml"/><Relationship Id="rId1550" Type="http://schemas.openxmlformats.org/officeDocument/2006/relationships/slide" Target="slides/slide1548.xml"/><Relationship Id="rId1648" Type="http://schemas.openxmlformats.org/officeDocument/2006/relationships/slide" Target="slides/slide1646.xml"/><Relationship Id="rId1203" Type="http://schemas.openxmlformats.org/officeDocument/2006/relationships/slide" Target="slides/slide1201.xml"/><Relationship Id="rId1410" Type="http://schemas.openxmlformats.org/officeDocument/2006/relationships/slide" Target="slides/slide1408.xml"/><Relationship Id="rId1508" Type="http://schemas.openxmlformats.org/officeDocument/2006/relationships/slide" Target="slides/slide1506.xml"/><Relationship Id="rId296" Type="http://schemas.openxmlformats.org/officeDocument/2006/relationships/slide" Target="slides/slide294.xml"/><Relationship Id="rId156" Type="http://schemas.openxmlformats.org/officeDocument/2006/relationships/slide" Target="slides/slide154.xml"/><Relationship Id="rId363" Type="http://schemas.openxmlformats.org/officeDocument/2006/relationships/slide" Target="slides/slide361.xml"/><Relationship Id="rId570" Type="http://schemas.openxmlformats.org/officeDocument/2006/relationships/slide" Target="slides/slide568.xml"/><Relationship Id="rId223" Type="http://schemas.openxmlformats.org/officeDocument/2006/relationships/slide" Target="slides/slide221.xml"/><Relationship Id="rId430" Type="http://schemas.openxmlformats.org/officeDocument/2006/relationships/slide" Target="slides/slide428.xml"/><Relationship Id="rId668" Type="http://schemas.openxmlformats.org/officeDocument/2006/relationships/slide" Target="slides/slide666.xml"/><Relationship Id="rId875" Type="http://schemas.openxmlformats.org/officeDocument/2006/relationships/slide" Target="slides/slide873.xml"/><Relationship Id="rId1060" Type="http://schemas.openxmlformats.org/officeDocument/2006/relationships/slide" Target="slides/slide1058.xml"/><Relationship Id="rId1298" Type="http://schemas.openxmlformats.org/officeDocument/2006/relationships/slide" Target="slides/slide1296.xml"/><Relationship Id="rId528" Type="http://schemas.openxmlformats.org/officeDocument/2006/relationships/slide" Target="slides/slide526.xml"/><Relationship Id="rId735" Type="http://schemas.openxmlformats.org/officeDocument/2006/relationships/slide" Target="slides/slide733.xml"/><Relationship Id="rId942" Type="http://schemas.openxmlformats.org/officeDocument/2006/relationships/slide" Target="slides/slide940.xml"/><Relationship Id="rId1158" Type="http://schemas.openxmlformats.org/officeDocument/2006/relationships/slide" Target="slides/slide1156.xml"/><Relationship Id="rId1365" Type="http://schemas.openxmlformats.org/officeDocument/2006/relationships/slide" Target="slides/slide1363.xml"/><Relationship Id="rId1572" Type="http://schemas.openxmlformats.org/officeDocument/2006/relationships/slide" Target="slides/slide1570.xml"/><Relationship Id="rId1018" Type="http://schemas.openxmlformats.org/officeDocument/2006/relationships/slide" Target="slides/slide1016.xml"/><Relationship Id="rId1225" Type="http://schemas.openxmlformats.org/officeDocument/2006/relationships/slide" Target="slides/slide1223.xml"/><Relationship Id="rId1432" Type="http://schemas.openxmlformats.org/officeDocument/2006/relationships/slide" Target="slides/slide1430.xml"/><Relationship Id="rId71" Type="http://schemas.openxmlformats.org/officeDocument/2006/relationships/slide" Target="slides/slide69.xml"/><Relationship Id="rId802" Type="http://schemas.openxmlformats.org/officeDocument/2006/relationships/slide" Target="slides/slide800.xml"/><Relationship Id="rId29" Type="http://schemas.openxmlformats.org/officeDocument/2006/relationships/slide" Target="slides/slide27.xml"/><Relationship Id="rId178" Type="http://schemas.openxmlformats.org/officeDocument/2006/relationships/slide" Target="slides/slide176.xml"/><Relationship Id="rId385" Type="http://schemas.openxmlformats.org/officeDocument/2006/relationships/slide" Target="slides/slide383.xml"/><Relationship Id="rId592" Type="http://schemas.openxmlformats.org/officeDocument/2006/relationships/slide" Target="slides/slide590.xml"/><Relationship Id="rId245" Type="http://schemas.openxmlformats.org/officeDocument/2006/relationships/slide" Target="slides/slide243.xml"/><Relationship Id="rId452" Type="http://schemas.openxmlformats.org/officeDocument/2006/relationships/slide" Target="slides/slide450.xml"/><Relationship Id="rId897" Type="http://schemas.openxmlformats.org/officeDocument/2006/relationships/slide" Target="slides/slide895.xml"/><Relationship Id="rId1082" Type="http://schemas.openxmlformats.org/officeDocument/2006/relationships/slide" Target="slides/slide1080.xml"/><Relationship Id="rId105" Type="http://schemas.openxmlformats.org/officeDocument/2006/relationships/slide" Target="slides/slide103.xml"/><Relationship Id="rId312" Type="http://schemas.openxmlformats.org/officeDocument/2006/relationships/slide" Target="slides/slide310.xml"/><Relationship Id="rId757" Type="http://schemas.openxmlformats.org/officeDocument/2006/relationships/slide" Target="slides/slide755.xml"/><Relationship Id="rId964" Type="http://schemas.openxmlformats.org/officeDocument/2006/relationships/slide" Target="slides/slide962.xml"/><Relationship Id="rId1387" Type="http://schemas.openxmlformats.org/officeDocument/2006/relationships/slide" Target="slides/slide1385.xml"/><Relationship Id="rId1594" Type="http://schemas.openxmlformats.org/officeDocument/2006/relationships/slide" Target="slides/slide1592.xml"/><Relationship Id="rId93" Type="http://schemas.openxmlformats.org/officeDocument/2006/relationships/slide" Target="slides/slide91.xml"/><Relationship Id="rId617" Type="http://schemas.openxmlformats.org/officeDocument/2006/relationships/slide" Target="slides/slide615.xml"/><Relationship Id="rId824" Type="http://schemas.openxmlformats.org/officeDocument/2006/relationships/slide" Target="slides/slide822.xml"/><Relationship Id="rId1247" Type="http://schemas.openxmlformats.org/officeDocument/2006/relationships/slide" Target="slides/slide1245.xml"/><Relationship Id="rId1454" Type="http://schemas.openxmlformats.org/officeDocument/2006/relationships/slide" Target="slides/slide1452.xml"/><Relationship Id="rId1661" Type="http://schemas.openxmlformats.org/officeDocument/2006/relationships/slide" Target="slides/slide1659.xml"/><Relationship Id="rId1107" Type="http://schemas.openxmlformats.org/officeDocument/2006/relationships/slide" Target="slides/slide1105.xml"/><Relationship Id="rId1314" Type="http://schemas.openxmlformats.org/officeDocument/2006/relationships/slide" Target="slides/slide1312.xml"/><Relationship Id="rId1521" Type="http://schemas.openxmlformats.org/officeDocument/2006/relationships/slide" Target="slides/slide1519.xml"/><Relationship Id="rId1619" Type="http://schemas.openxmlformats.org/officeDocument/2006/relationships/slide" Target="slides/slide1617.xml"/><Relationship Id="rId20" Type="http://schemas.openxmlformats.org/officeDocument/2006/relationships/slide" Target="slides/slide18.xml"/><Relationship Id="rId267" Type="http://schemas.openxmlformats.org/officeDocument/2006/relationships/slide" Target="slides/slide265.xml"/><Relationship Id="rId474" Type="http://schemas.openxmlformats.org/officeDocument/2006/relationships/slide" Target="slides/slide472.xml"/><Relationship Id="rId127" Type="http://schemas.openxmlformats.org/officeDocument/2006/relationships/slide" Target="slides/slide125.xml"/><Relationship Id="rId681" Type="http://schemas.openxmlformats.org/officeDocument/2006/relationships/slide" Target="slides/slide679.xml"/><Relationship Id="rId779" Type="http://schemas.openxmlformats.org/officeDocument/2006/relationships/slide" Target="slides/slide777.xml"/><Relationship Id="rId986" Type="http://schemas.openxmlformats.org/officeDocument/2006/relationships/slide" Target="slides/slide984.xml"/><Relationship Id="rId334" Type="http://schemas.openxmlformats.org/officeDocument/2006/relationships/slide" Target="slides/slide332.xml"/><Relationship Id="rId541" Type="http://schemas.openxmlformats.org/officeDocument/2006/relationships/slide" Target="slides/slide539.xml"/><Relationship Id="rId639" Type="http://schemas.openxmlformats.org/officeDocument/2006/relationships/slide" Target="slides/slide637.xml"/><Relationship Id="rId1171" Type="http://schemas.openxmlformats.org/officeDocument/2006/relationships/slide" Target="slides/slide1169.xml"/><Relationship Id="rId1269" Type="http://schemas.openxmlformats.org/officeDocument/2006/relationships/slide" Target="slides/slide1267.xml"/><Relationship Id="rId1476" Type="http://schemas.openxmlformats.org/officeDocument/2006/relationships/slide" Target="slides/slide1474.xml"/><Relationship Id="rId401" Type="http://schemas.openxmlformats.org/officeDocument/2006/relationships/slide" Target="slides/slide399.xml"/><Relationship Id="rId846" Type="http://schemas.openxmlformats.org/officeDocument/2006/relationships/slide" Target="slides/slide844.xml"/><Relationship Id="rId1031" Type="http://schemas.openxmlformats.org/officeDocument/2006/relationships/slide" Target="slides/slide1029.xml"/><Relationship Id="rId1129" Type="http://schemas.openxmlformats.org/officeDocument/2006/relationships/slide" Target="slides/slide1127.xml"/><Relationship Id="rId1683" Type="http://schemas.openxmlformats.org/officeDocument/2006/relationships/slide" Target="slides/slide1681.xml"/><Relationship Id="rId706" Type="http://schemas.openxmlformats.org/officeDocument/2006/relationships/slide" Target="slides/slide704.xml"/><Relationship Id="rId913" Type="http://schemas.openxmlformats.org/officeDocument/2006/relationships/slide" Target="slides/slide911.xml"/><Relationship Id="rId1336" Type="http://schemas.openxmlformats.org/officeDocument/2006/relationships/slide" Target="slides/slide1334.xml"/><Relationship Id="rId1543" Type="http://schemas.openxmlformats.org/officeDocument/2006/relationships/slide" Target="slides/slide1541.xml"/><Relationship Id="rId42" Type="http://schemas.openxmlformats.org/officeDocument/2006/relationships/slide" Target="slides/slide40.xml"/><Relationship Id="rId1403" Type="http://schemas.openxmlformats.org/officeDocument/2006/relationships/slide" Target="slides/slide1401.xml"/><Relationship Id="rId1610" Type="http://schemas.openxmlformats.org/officeDocument/2006/relationships/slide" Target="slides/slide1608.xml"/><Relationship Id="rId191" Type="http://schemas.openxmlformats.org/officeDocument/2006/relationships/slide" Target="slides/slide189.xml"/><Relationship Id="rId1708" Type="http://schemas.openxmlformats.org/officeDocument/2006/relationships/notesMaster" Target="notesMasters/notesMaster1.xml"/><Relationship Id="rId289" Type="http://schemas.openxmlformats.org/officeDocument/2006/relationships/slide" Target="slides/slide287.xml"/><Relationship Id="rId496" Type="http://schemas.openxmlformats.org/officeDocument/2006/relationships/slide" Target="slides/slide494.xml"/><Relationship Id="rId149" Type="http://schemas.openxmlformats.org/officeDocument/2006/relationships/slide" Target="slides/slide147.xml"/><Relationship Id="rId356" Type="http://schemas.openxmlformats.org/officeDocument/2006/relationships/slide" Target="slides/slide354.xml"/><Relationship Id="rId563" Type="http://schemas.openxmlformats.org/officeDocument/2006/relationships/slide" Target="slides/slide561.xml"/><Relationship Id="rId770" Type="http://schemas.openxmlformats.org/officeDocument/2006/relationships/slide" Target="slides/slide768.xml"/><Relationship Id="rId1193" Type="http://schemas.openxmlformats.org/officeDocument/2006/relationships/slide" Target="slides/slide1191.xml"/><Relationship Id="rId216" Type="http://schemas.openxmlformats.org/officeDocument/2006/relationships/slide" Target="slides/slide214.xml"/><Relationship Id="rId423" Type="http://schemas.openxmlformats.org/officeDocument/2006/relationships/slide" Target="slides/slide421.xml"/><Relationship Id="rId868" Type="http://schemas.openxmlformats.org/officeDocument/2006/relationships/slide" Target="slides/slide866.xml"/><Relationship Id="rId1053" Type="http://schemas.openxmlformats.org/officeDocument/2006/relationships/slide" Target="slides/slide1051.xml"/><Relationship Id="rId1260" Type="http://schemas.openxmlformats.org/officeDocument/2006/relationships/slide" Target="slides/slide1258.xml"/><Relationship Id="rId1498" Type="http://schemas.openxmlformats.org/officeDocument/2006/relationships/slide" Target="slides/slide1496.xml"/><Relationship Id="rId630" Type="http://schemas.openxmlformats.org/officeDocument/2006/relationships/slide" Target="slides/slide628.xml"/><Relationship Id="rId728" Type="http://schemas.openxmlformats.org/officeDocument/2006/relationships/slide" Target="slides/slide726.xml"/><Relationship Id="rId935" Type="http://schemas.openxmlformats.org/officeDocument/2006/relationships/slide" Target="slides/slide933.xml"/><Relationship Id="rId1358" Type="http://schemas.openxmlformats.org/officeDocument/2006/relationships/slide" Target="slides/slide1356.xml"/><Relationship Id="rId1565" Type="http://schemas.openxmlformats.org/officeDocument/2006/relationships/slide" Target="slides/slide1563.xml"/><Relationship Id="rId64" Type="http://schemas.openxmlformats.org/officeDocument/2006/relationships/slide" Target="slides/slide62.xml"/><Relationship Id="rId1120" Type="http://schemas.openxmlformats.org/officeDocument/2006/relationships/slide" Target="slides/slide1118.xml"/><Relationship Id="rId1218" Type="http://schemas.openxmlformats.org/officeDocument/2006/relationships/slide" Target="slides/slide1216.xml"/><Relationship Id="rId1425" Type="http://schemas.openxmlformats.org/officeDocument/2006/relationships/slide" Target="slides/slide1423.xml"/><Relationship Id="rId1632" Type="http://schemas.openxmlformats.org/officeDocument/2006/relationships/slide" Target="slides/slide1630.xml"/><Relationship Id="rId280" Type="http://schemas.openxmlformats.org/officeDocument/2006/relationships/slide" Target="slides/slide278.xml"/><Relationship Id="rId140" Type="http://schemas.openxmlformats.org/officeDocument/2006/relationships/slide" Target="slides/slide138.xml"/><Relationship Id="rId378" Type="http://schemas.openxmlformats.org/officeDocument/2006/relationships/slide" Target="slides/slide376.xml"/><Relationship Id="rId585" Type="http://schemas.openxmlformats.org/officeDocument/2006/relationships/slide" Target="slides/slide583.xml"/><Relationship Id="rId792" Type="http://schemas.openxmlformats.org/officeDocument/2006/relationships/slide" Target="slides/slide790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445" Type="http://schemas.openxmlformats.org/officeDocument/2006/relationships/slide" Target="slides/slide443.xml"/><Relationship Id="rId652" Type="http://schemas.openxmlformats.org/officeDocument/2006/relationships/slide" Target="slides/slide650.xml"/><Relationship Id="rId1075" Type="http://schemas.openxmlformats.org/officeDocument/2006/relationships/slide" Target="slides/slide1073.xml"/><Relationship Id="rId1282" Type="http://schemas.openxmlformats.org/officeDocument/2006/relationships/slide" Target="slides/slide1280.xml"/><Relationship Id="rId305" Type="http://schemas.openxmlformats.org/officeDocument/2006/relationships/slide" Target="slides/slide303.xml"/><Relationship Id="rId512" Type="http://schemas.openxmlformats.org/officeDocument/2006/relationships/slide" Target="slides/slide510.xml"/><Relationship Id="rId957" Type="http://schemas.openxmlformats.org/officeDocument/2006/relationships/slide" Target="slides/slide955.xml"/><Relationship Id="rId1142" Type="http://schemas.openxmlformats.org/officeDocument/2006/relationships/slide" Target="slides/slide1140.xml"/><Relationship Id="rId1587" Type="http://schemas.openxmlformats.org/officeDocument/2006/relationships/slide" Target="slides/slide1585.xml"/><Relationship Id="rId86" Type="http://schemas.openxmlformats.org/officeDocument/2006/relationships/slide" Target="slides/slide84.xml"/><Relationship Id="rId817" Type="http://schemas.openxmlformats.org/officeDocument/2006/relationships/slide" Target="slides/slide815.xml"/><Relationship Id="rId1002" Type="http://schemas.openxmlformats.org/officeDocument/2006/relationships/slide" Target="slides/slide1000.xml"/><Relationship Id="rId1447" Type="http://schemas.openxmlformats.org/officeDocument/2006/relationships/slide" Target="slides/slide1445.xml"/><Relationship Id="rId1654" Type="http://schemas.openxmlformats.org/officeDocument/2006/relationships/slide" Target="slides/slide1652.xml"/><Relationship Id="rId1307" Type="http://schemas.openxmlformats.org/officeDocument/2006/relationships/slide" Target="slides/slide1305.xml"/><Relationship Id="rId1514" Type="http://schemas.openxmlformats.org/officeDocument/2006/relationships/slide" Target="slides/slide1512.xml"/><Relationship Id="rId13" Type="http://schemas.openxmlformats.org/officeDocument/2006/relationships/slide" Target="slides/slide11.xml"/><Relationship Id="rId162" Type="http://schemas.openxmlformats.org/officeDocument/2006/relationships/slide" Target="slides/slide160.xml"/><Relationship Id="rId467" Type="http://schemas.openxmlformats.org/officeDocument/2006/relationships/slide" Target="slides/slide465.xml"/><Relationship Id="rId1097" Type="http://schemas.openxmlformats.org/officeDocument/2006/relationships/slide" Target="slides/slide1095.xml"/><Relationship Id="rId674" Type="http://schemas.openxmlformats.org/officeDocument/2006/relationships/slide" Target="slides/slide672.xml"/><Relationship Id="rId881" Type="http://schemas.openxmlformats.org/officeDocument/2006/relationships/slide" Target="slides/slide879.xml"/><Relationship Id="rId979" Type="http://schemas.openxmlformats.org/officeDocument/2006/relationships/slide" Target="slides/slide977.xml"/><Relationship Id="rId327" Type="http://schemas.openxmlformats.org/officeDocument/2006/relationships/slide" Target="slides/slide325.xml"/><Relationship Id="rId534" Type="http://schemas.openxmlformats.org/officeDocument/2006/relationships/slide" Target="slides/slide532.xml"/><Relationship Id="rId741" Type="http://schemas.openxmlformats.org/officeDocument/2006/relationships/slide" Target="slides/slide739.xml"/><Relationship Id="rId839" Type="http://schemas.openxmlformats.org/officeDocument/2006/relationships/slide" Target="slides/slide837.xml"/><Relationship Id="rId1164" Type="http://schemas.openxmlformats.org/officeDocument/2006/relationships/slide" Target="slides/slide1162.xml"/><Relationship Id="rId1371" Type="http://schemas.openxmlformats.org/officeDocument/2006/relationships/slide" Target="slides/slide1369.xml"/><Relationship Id="rId1469" Type="http://schemas.openxmlformats.org/officeDocument/2006/relationships/slide" Target="slides/slide1467.xml"/><Relationship Id="rId601" Type="http://schemas.openxmlformats.org/officeDocument/2006/relationships/slide" Target="slides/slide599.xml"/><Relationship Id="rId1024" Type="http://schemas.openxmlformats.org/officeDocument/2006/relationships/slide" Target="slides/slide1022.xml"/><Relationship Id="rId1231" Type="http://schemas.openxmlformats.org/officeDocument/2006/relationships/slide" Target="slides/slide1229.xml"/><Relationship Id="rId1676" Type="http://schemas.openxmlformats.org/officeDocument/2006/relationships/slide" Target="slides/slide1674.xml"/><Relationship Id="rId906" Type="http://schemas.openxmlformats.org/officeDocument/2006/relationships/slide" Target="slides/slide904.xml"/><Relationship Id="rId1329" Type="http://schemas.openxmlformats.org/officeDocument/2006/relationships/slide" Target="slides/slide1327.xml"/><Relationship Id="rId1536" Type="http://schemas.openxmlformats.org/officeDocument/2006/relationships/slide" Target="slides/slide1534.xml"/><Relationship Id="rId35" Type="http://schemas.openxmlformats.org/officeDocument/2006/relationships/slide" Target="slides/slide33.xml"/><Relationship Id="rId1603" Type="http://schemas.openxmlformats.org/officeDocument/2006/relationships/slide" Target="slides/slide1601.xml"/><Relationship Id="rId184" Type="http://schemas.openxmlformats.org/officeDocument/2006/relationships/slide" Target="slides/slide182.xml"/><Relationship Id="rId391" Type="http://schemas.openxmlformats.org/officeDocument/2006/relationships/slide" Target="slides/slide389.xml"/><Relationship Id="rId251" Type="http://schemas.openxmlformats.org/officeDocument/2006/relationships/slide" Target="slides/slide249.xml"/><Relationship Id="rId489" Type="http://schemas.openxmlformats.org/officeDocument/2006/relationships/slide" Target="slides/slide487.xml"/><Relationship Id="rId696" Type="http://schemas.openxmlformats.org/officeDocument/2006/relationships/slide" Target="slides/slide694.xml"/><Relationship Id="rId349" Type="http://schemas.openxmlformats.org/officeDocument/2006/relationships/slide" Target="slides/slide347.xml"/><Relationship Id="rId556" Type="http://schemas.openxmlformats.org/officeDocument/2006/relationships/slide" Target="slides/slide554.xml"/><Relationship Id="rId763" Type="http://schemas.openxmlformats.org/officeDocument/2006/relationships/slide" Target="slides/slide761.xml"/><Relationship Id="rId1186" Type="http://schemas.openxmlformats.org/officeDocument/2006/relationships/slide" Target="slides/slide1184.xml"/><Relationship Id="rId1393" Type="http://schemas.openxmlformats.org/officeDocument/2006/relationships/slide" Target="slides/slide1391.xml"/><Relationship Id="rId111" Type="http://schemas.openxmlformats.org/officeDocument/2006/relationships/slide" Target="slides/slide109.xml"/><Relationship Id="rId209" Type="http://schemas.openxmlformats.org/officeDocument/2006/relationships/slide" Target="slides/slide207.xml"/><Relationship Id="rId416" Type="http://schemas.openxmlformats.org/officeDocument/2006/relationships/slide" Target="slides/slide414.xml"/><Relationship Id="rId970" Type="http://schemas.openxmlformats.org/officeDocument/2006/relationships/slide" Target="slides/slide968.xml"/><Relationship Id="rId1046" Type="http://schemas.openxmlformats.org/officeDocument/2006/relationships/slide" Target="slides/slide1044.xml"/><Relationship Id="rId1253" Type="http://schemas.openxmlformats.org/officeDocument/2006/relationships/slide" Target="slides/slide1251.xml"/><Relationship Id="rId1698" Type="http://schemas.openxmlformats.org/officeDocument/2006/relationships/slide" Target="slides/slide1696.xml"/><Relationship Id="rId623" Type="http://schemas.openxmlformats.org/officeDocument/2006/relationships/slide" Target="slides/slide621.xml"/><Relationship Id="rId830" Type="http://schemas.openxmlformats.org/officeDocument/2006/relationships/slide" Target="slides/slide828.xml"/><Relationship Id="rId928" Type="http://schemas.openxmlformats.org/officeDocument/2006/relationships/slide" Target="slides/slide926.xml"/><Relationship Id="rId1460" Type="http://schemas.openxmlformats.org/officeDocument/2006/relationships/slide" Target="slides/slide1458.xml"/><Relationship Id="rId1558" Type="http://schemas.openxmlformats.org/officeDocument/2006/relationships/slide" Target="slides/slide1556.xml"/><Relationship Id="rId57" Type="http://schemas.openxmlformats.org/officeDocument/2006/relationships/slide" Target="slides/slide55.xml"/><Relationship Id="rId1113" Type="http://schemas.openxmlformats.org/officeDocument/2006/relationships/slide" Target="slides/slide1111.xml"/><Relationship Id="rId1320" Type="http://schemas.openxmlformats.org/officeDocument/2006/relationships/slide" Target="slides/slide1318.xml"/><Relationship Id="rId1418" Type="http://schemas.openxmlformats.org/officeDocument/2006/relationships/slide" Target="slides/slide1416.xml"/><Relationship Id="rId1625" Type="http://schemas.openxmlformats.org/officeDocument/2006/relationships/slide" Target="slides/slide1623.xml"/><Relationship Id="rId273" Type="http://schemas.openxmlformats.org/officeDocument/2006/relationships/slide" Target="slides/slide271.xml"/><Relationship Id="rId480" Type="http://schemas.openxmlformats.org/officeDocument/2006/relationships/slide" Target="slides/slide478.xml"/><Relationship Id="rId133" Type="http://schemas.openxmlformats.org/officeDocument/2006/relationships/slide" Target="slides/slide131.xml"/><Relationship Id="rId340" Type="http://schemas.openxmlformats.org/officeDocument/2006/relationships/slide" Target="slides/slide338.xml"/><Relationship Id="rId578" Type="http://schemas.openxmlformats.org/officeDocument/2006/relationships/slide" Target="slides/slide576.xml"/><Relationship Id="rId785" Type="http://schemas.openxmlformats.org/officeDocument/2006/relationships/slide" Target="slides/slide783.xml"/><Relationship Id="rId992" Type="http://schemas.openxmlformats.org/officeDocument/2006/relationships/slide" Target="slides/slide990.xml"/><Relationship Id="rId200" Type="http://schemas.openxmlformats.org/officeDocument/2006/relationships/slide" Target="slides/slide198.xml"/><Relationship Id="rId438" Type="http://schemas.openxmlformats.org/officeDocument/2006/relationships/slide" Target="slides/slide436.xml"/><Relationship Id="rId645" Type="http://schemas.openxmlformats.org/officeDocument/2006/relationships/slide" Target="slides/slide643.xml"/><Relationship Id="rId852" Type="http://schemas.openxmlformats.org/officeDocument/2006/relationships/slide" Target="slides/slide850.xml"/><Relationship Id="rId1068" Type="http://schemas.openxmlformats.org/officeDocument/2006/relationships/slide" Target="slides/slide1066.xml"/><Relationship Id="rId1275" Type="http://schemas.openxmlformats.org/officeDocument/2006/relationships/slide" Target="slides/slide1273.xml"/><Relationship Id="rId1482" Type="http://schemas.openxmlformats.org/officeDocument/2006/relationships/slide" Target="slides/slide1480.xml"/><Relationship Id="rId505" Type="http://schemas.openxmlformats.org/officeDocument/2006/relationships/slide" Target="slides/slide503.xml"/><Relationship Id="rId712" Type="http://schemas.openxmlformats.org/officeDocument/2006/relationships/slide" Target="slides/slide710.xml"/><Relationship Id="rId1135" Type="http://schemas.openxmlformats.org/officeDocument/2006/relationships/slide" Target="slides/slide1133.xml"/><Relationship Id="rId1342" Type="http://schemas.openxmlformats.org/officeDocument/2006/relationships/slide" Target="slides/slide1340.xml"/><Relationship Id="rId79" Type="http://schemas.openxmlformats.org/officeDocument/2006/relationships/slide" Target="slides/slide77.xml"/><Relationship Id="rId1202" Type="http://schemas.openxmlformats.org/officeDocument/2006/relationships/slide" Target="slides/slide1200.xml"/><Relationship Id="rId1647" Type="http://schemas.openxmlformats.org/officeDocument/2006/relationships/slide" Target="slides/slide1645.xml"/><Relationship Id="rId1507" Type="http://schemas.openxmlformats.org/officeDocument/2006/relationships/slide" Target="slides/slide1505.xml"/><Relationship Id="rId295" Type="http://schemas.openxmlformats.org/officeDocument/2006/relationships/slide" Target="slides/slide293.xml"/><Relationship Id="rId155" Type="http://schemas.openxmlformats.org/officeDocument/2006/relationships/slide" Target="slides/slide153.xml"/><Relationship Id="rId362" Type="http://schemas.openxmlformats.org/officeDocument/2006/relationships/slide" Target="slides/slide360.xml"/><Relationship Id="rId1297" Type="http://schemas.openxmlformats.org/officeDocument/2006/relationships/slide" Target="slides/slide1295.xml"/><Relationship Id="rId222" Type="http://schemas.openxmlformats.org/officeDocument/2006/relationships/slide" Target="slides/slide220.xml"/><Relationship Id="rId667" Type="http://schemas.openxmlformats.org/officeDocument/2006/relationships/slide" Target="slides/slide665.xml"/><Relationship Id="rId874" Type="http://schemas.openxmlformats.org/officeDocument/2006/relationships/slide" Target="slides/slide872.xml"/><Relationship Id="rId527" Type="http://schemas.openxmlformats.org/officeDocument/2006/relationships/slide" Target="slides/slide525.xml"/><Relationship Id="rId734" Type="http://schemas.openxmlformats.org/officeDocument/2006/relationships/slide" Target="slides/slide732.xml"/><Relationship Id="rId941" Type="http://schemas.openxmlformats.org/officeDocument/2006/relationships/slide" Target="slides/slide939.xml"/><Relationship Id="rId1157" Type="http://schemas.openxmlformats.org/officeDocument/2006/relationships/slide" Target="slides/slide1155.xml"/><Relationship Id="rId1364" Type="http://schemas.openxmlformats.org/officeDocument/2006/relationships/slide" Target="slides/slide1362.xml"/><Relationship Id="rId1571" Type="http://schemas.openxmlformats.org/officeDocument/2006/relationships/slide" Target="slides/slide1569.xml"/><Relationship Id="rId70" Type="http://schemas.openxmlformats.org/officeDocument/2006/relationships/slide" Target="slides/slide68.xml"/><Relationship Id="rId801" Type="http://schemas.openxmlformats.org/officeDocument/2006/relationships/slide" Target="slides/slide799.xml"/><Relationship Id="rId1017" Type="http://schemas.openxmlformats.org/officeDocument/2006/relationships/slide" Target="slides/slide1015.xml"/><Relationship Id="rId1224" Type="http://schemas.openxmlformats.org/officeDocument/2006/relationships/slide" Target="slides/slide1222.xml"/><Relationship Id="rId1431" Type="http://schemas.openxmlformats.org/officeDocument/2006/relationships/slide" Target="slides/slide1429.xml"/><Relationship Id="rId1669" Type="http://schemas.openxmlformats.org/officeDocument/2006/relationships/slide" Target="slides/slide1667.xml"/><Relationship Id="rId1529" Type="http://schemas.openxmlformats.org/officeDocument/2006/relationships/slide" Target="slides/slide1527.xml"/><Relationship Id="rId28" Type="http://schemas.openxmlformats.org/officeDocument/2006/relationships/slide" Target="slides/slide26.xml"/><Relationship Id="rId177" Type="http://schemas.openxmlformats.org/officeDocument/2006/relationships/slide" Target="slides/slide175.xml"/><Relationship Id="rId384" Type="http://schemas.openxmlformats.org/officeDocument/2006/relationships/slide" Target="slides/slide382.xml"/><Relationship Id="rId591" Type="http://schemas.openxmlformats.org/officeDocument/2006/relationships/slide" Target="slides/slide589.xml"/><Relationship Id="rId244" Type="http://schemas.openxmlformats.org/officeDocument/2006/relationships/slide" Target="slides/slide242.xml"/><Relationship Id="rId689" Type="http://schemas.openxmlformats.org/officeDocument/2006/relationships/slide" Target="slides/slide687.xml"/><Relationship Id="rId896" Type="http://schemas.openxmlformats.org/officeDocument/2006/relationships/slide" Target="slides/slide894.xml"/><Relationship Id="rId1081" Type="http://schemas.openxmlformats.org/officeDocument/2006/relationships/slide" Target="slides/slide1079.xml"/><Relationship Id="rId451" Type="http://schemas.openxmlformats.org/officeDocument/2006/relationships/slide" Target="slides/slide449.xml"/><Relationship Id="rId549" Type="http://schemas.openxmlformats.org/officeDocument/2006/relationships/slide" Target="slides/slide547.xml"/><Relationship Id="rId756" Type="http://schemas.openxmlformats.org/officeDocument/2006/relationships/slide" Target="slides/slide754.xml"/><Relationship Id="rId1179" Type="http://schemas.openxmlformats.org/officeDocument/2006/relationships/slide" Target="slides/slide1177.xml"/><Relationship Id="rId1386" Type="http://schemas.openxmlformats.org/officeDocument/2006/relationships/slide" Target="slides/slide1384.xml"/><Relationship Id="rId1593" Type="http://schemas.openxmlformats.org/officeDocument/2006/relationships/slide" Target="slides/slide1591.xml"/><Relationship Id="rId104" Type="http://schemas.openxmlformats.org/officeDocument/2006/relationships/slide" Target="slides/slide102.xml"/><Relationship Id="rId311" Type="http://schemas.openxmlformats.org/officeDocument/2006/relationships/slide" Target="slides/slide309.xml"/><Relationship Id="rId409" Type="http://schemas.openxmlformats.org/officeDocument/2006/relationships/slide" Target="slides/slide407.xml"/><Relationship Id="rId963" Type="http://schemas.openxmlformats.org/officeDocument/2006/relationships/slide" Target="slides/slide961.xml"/><Relationship Id="rId1039" Type="http://schemas.openxmlformats.org/officeDocument/2006/relationships/slide" Target="slides/slide1037.xml"/><Relationship Id="rId1246" Type="http://schemas.openxmlformats.org/officeDocument/2006/relationships/slide" Target="slides/slide1244.xml"/><Relationship Id="rId92" Type="http://schemas.openxmlformats.org/officeDocument/2006/relationships/slide" Target="slides/slide90.xml"/><Relationship Id="rId616" Type="http://schemas.openxmlformats.org/officeDocument/2006/relationships/slide" Target="slides/slide614.xml"/><Relationship Id="rId823" Type="http://schemas.openxmlformats.org/officeDocument/2006/relationships/slide" Target="slides/slide821.xml"/><Relationship Id="rId1453" Type="http://schemas.openxmlformats.org/officeDocument/2006/relationships/slide" Target="slides/slide1451.xml"/><Relationship Id="rId1660" Type="http://schemas.openxmlformats.org/officeDocument/2006/relationships/slide" Target="slides/slide1658.xml"/><Relationship Id="rId1106" Type="http://schemas.openxmlformats.org/officeDocument/2006/relationships/slide" Target="slides/slide1104.xml"/><Relationship Id="rId1313" Type="http://schemas.openxmlformats.org/officeDocument/2006/relationships/slide" Target="slides/slide1311.xml"/><Relationship Id="rId1520" Type="http://schemas.openxmlformats.org/officeDocument/2006/relationships/slide" Target="slides/slide1518.xml"/><Relationship Id="rId1618" Type="http://schemas.openxmlformats.org/officeDocument/2006/relationships/slide" Target="slides/slide1616.xml"/><Relationship Id="rId199" Type="http://schemas.openxmlformats.org/officeDocument/2006/relationships/slide" Target="slides/slide197.xml"/><Relationship Id="rId266" Type="http://schemas.openxmlformats.org/officeDocument/2006/relationships/slide" Target="slides/slide264.xml"/><Relationship Id="rId473" Type="http://schemas.openxmlformats.org/officeDocument/2006/relationships/slide" Target="slides/slide471.xml"/><Relationship Id="rId680" Type="http://schemas.openxmlformats.org/officeDocument/2006/relationships/slide" Target="slides/slide678.xml"/><Relationship Id="rId126" Type="http://schemas.openxmlformats.org/officeDocument/2006/relationships/slide" Target="slides/slide124.xml"/><Relationship Id="rId333" Type="http://schemas.openxmlformats.org/officeDocument/2006/relationships/slide" Target="slides/slide331.xml"/><Relationship Id="rId540" Type="http://schemas.openxmlformats.org/officeDocument/2006/relationships/slide" Target="slides/slide538.xml"/><Relationship Id="rId778" Type="http://schemas.openxmlformats.org/officeDocument/2006/relationships/slide" Target="slides/slide776.xml"/><Relationship Id="rId985" Type="http://schemas.openxmlformats.org/officeDocument/2006/relationships/slide" Target="slides/slide983.xml"/><Relationship Id="rId1170" Type="http://schemas.openxmlformats.org/officeDocument/2006/relationships/slide" Target="slides/slide1168.xml"/><Relationship Id="rId638" Type="http://schemas.openxmlformats.org/officeDocument/2006/relationships/slide" Target="slides/slide636.xml"/><Relationship Id="rId845" Type="http://schemas.openxmlformats.org/officeDocument/2006/relationships/slide" Target="slides/slide843.xml"/><Relationship Id="rId1030" Type="http://schemas.openxmlformats.org/officeDocument/2006/relationships/slide" Target="slides/slide1028.xml"/><Relationship Id="rId1268" Type="http://schemas.openxmlformats.org/officeDocument/2006/relationships/slide" Target="slides/slide1266.xml"/><Relationship Id="rId1475" Type="http://schemas.openxmlformats.org/officeDocument/2006/relationships/slide" Target="slides/slide1473.xml"/><Relationship Id="rId1682" Type="http://schemas.openxmlformats.org/officeDocument/2006/relationships/slide" Target="slides/slide1680.xml"/><Relationship Id="rId400" Type="http://schemas.openxmlformats.org/officeDocument/2006/relationships/slide" Target="slides/slide398.xml"/><Relationship Id="rId705" Type="http://schemas.openxmlformats.org/officeDocument/2006/relationships/slide" Target="slides/slide703.xml"/><Relationship Id="rId1128" Type="http://schemas.openxmlformats.org/officeDocument/2006/relationships/slide" Target="slides/slide1126.xml"/><Relationship Id="rId1335" Type="http://schemas.openxmlformats.org/officeDocument/2006/relationships/slide" Target="slides/slide1333.xml"/><Relationship Id="rId1542" Type="http://schemas.openxmlformats.org/officeDocument/2006/relationships/slide" Target="slides/slide1540.xml"/><Relationship Id="rId912" Type="http://schemas.openxmlformats.org/officeDocument/2006/relationships/slide" Target="slides/slide910.xml"/><Relationship Id="rId41" Type="http://schemas.openxmlformats.org/officeDocument/2006/relationships/slide" Target="slides/slide39.xml"/><Relationship Id="rId1402" Type="http://schemas.openxmlformats.org/officeDocument/2006/relationships/slide" Target="slides/slide1400.xml"/><Relationship Id="rId1707" Type="http://schemas.openxmlformats.org/officeDocument/2006/relationships/slide" Target="slides/slide1705.xml"/><Relationship Id="rId190" Type="http://schemas.openxmlformats.org/officeDocument/2006/relationships/slide" Target="slides/slide188.xml"/><Relationship Id="rId288" Type="http://schemas.openxmlformats.org/officeDocument/2006/relationships/slide" Target="slides/slide286.xml"/><Relationship Id="rId495" Type="http://schemas.openxmlformats.org/officeDocument/2006/relationships/slide" Target="slides/slide493.xml"/><Relationship Id="rId148" Type="http://schemas.openxmlformats.org/officeDocument/2006/relationships/slide" Target="slides/slide146.xml"/><Relationship Id="rId355" Type="http://schemas.openxmlformats.org/officeDocument/2006/relationships/slide" Target="slides/slide353.xml"/><Relationship Id="rId562" Type="http://schemas.openxmlformats.org/officeDocument/2006/relationships/slide" Target="slides/slide560.xml"/><Relationship Id="rId1192" Type="http://schemas.openxmlformats.org/officeDocument/2006/relationships/slide" Target="slides/slide1190.xml"/><Relationship Id="rId215" Type="http://schemas.openxmlformats.org/officeDocument/2006/relationships/slide" Target="slides/slide213.xml"/><Relationship Id="rId422" Type="http://schemas.openxmlformats.org/officeDocument/2006/relationships/slide" Target="slides/slide420.xml"/><Relationship Id="rId867" Type="http://schemas.openxmlformats.org/officeDocument/2006/relationships/slide" Target="slides/slide865.xml"/><Relationship Id="rId1052" Type="http://schemas.openxmlformats.org/officeDocument/2006/relationships/slide" Target="slides/slide1050.xml"/><Relationship Id="rId1497" Type="http://schemas.openxmlformats.org/officeDocument/2006/relationships/slide" Target="slides/slide1495.xml"/><Relationship Id="rId727" Type="http://schemas.openxmlformats.org/officeDocument/2006/relationships/slide" Target="slides/slide725.xml"/><Relationship Id="rId934" Type="http://schemas.openxmlformats.org/officeDocument/2006/relationships/slide" Target="slides/slide932.xml"/><Relationship Id="rId1357" Type="http://schemas.openxmlformats.org/officeDocument/2006/relationships/slide" Target="slides/slide1355.xml"/><Relationship Id="rId1564" Type="http://schemas.openxmlformats.org/officeDocument/2006/relationships/slide" Target="slides/slide1562.xml"/><Relationship Id="rId63" Type="http://schemas.openxmlformats.org/officeDocument/2006/relationships/slide" Target="slides/slide61.xml"/><Relationship Id="rId1217" Type="http://schemas.openxmlformats.org/officeDocument/2006/relationships/slide" Target="slides/slide1215.xml"/><Relationship Id="rId1424" Type="http://schemas.openxmlformats.org/officeDocument/2006/relationships/slide" Target="slides/slide1422.xml"/><Relationship Id="rId1631" Type="http://schemas.openxmlformats.org/officeDocument/2006/relationships/slide" Target="slides/slide1629.xml"/><Relationship Id="rId377" Type="http://schemas.openxmlformats.org/officeDocument/2006/relationships/slide" Target="slides/slide375.xml"/><Relationship Id="rId584" Type="http://schemas.openxmlformats.org/officeDocument/2006/relationships/slide" Target="slides/slide582.xml"/><Relationship Id="rId5" Type="http://schemas.openxmlformats.org/officeDocument/2006/relationships/slide" Target="slides/slide3.xml"/><Relationship Id="rId237" Type="http://schemas.openxmlformats.org/officeDocument/2006/relationships/slide" Target="slides/slide235.xml"/><Relationship Id="rId791" Type="http://schemas.openxmlformats.org/officeDocument/2006/relationships/slide" Target="slides/slide789.xml"/><Relationship Id="rId889" Type="http://schemas.openxmlformats.org/officeDocument/2006/relationships/slide" Target="slides/slide887.xml"/><Relationship Id="rId1074" Type="http://schemas.openxmlformats.org/officeDocument/2006/relationships/slide" Target="slides/slide1072.xml"/><Relationship Id="rId444" Type="http://schemas.openxmlformats.org/officeDocument/2006/relationships/slide" Target="slides/slide442.xml"/><Relationship Id="rId651" Type="http://schemas.openxmlformats.org/officeDocument/2006/relationships/slide" Target="slides/slide649.xml"/><Relationship Id="rId749" Type="http://schemas.openxmlformats.org/officeDocument/2006/relationships/slide" Target="slides/slide747.xml"/><Relationship Id="rId1281" Type="http://schemas.openxmlformats.org/officeDocument/2006/relationships/slide" Target="slides/slide1279.xml"/><Relationship Id="rId1379" Type="http://schemas.openxmlformats.org/officeDocument/2006/relationships/slide" Target="slides/slide1377.xml"/><Relationship Id="rId1586" Type="http://schemas.openxmlformats.org/officeDocument/2006/relationships/slide" Target="slides/slide1584.xml"/><Relationship Id="rId304" Type="http://schemas.openxmlformats.org/officeDocument/2006/relationships/slide" Target="slides/slide302.xml"/><Relationship Id="rId511" Type="http://schemas.openxmlformats.org/officeDocument/2006/relationships/slide" Target="slides/slide509.xml"/><Relationship Id="rId609" Type="http://schemas.openxmlformats.org/officeDocument/2006/relationships/slide" Target="slides/slide607.xml"/><Relationship Id="rId956" Type="http://schemas.openxmlformats.org/officeDocument/2006/relationships/slide" Target="slides/slide954.xml"/><Relationship Id="rId1141" Type="http://schemas.openxmlformats.org/officeDocument/2006/relationships/slide" Target="slides/slide1139.xml"/><Relationship Id="rId1239" Type="http://schemas.openxmlformats.org/officeDocument/2006/relationships/slide" Target="slides/slide1237.xml"/><Relationship Id="rId85" Type="http://schemas.openxmlformats.org/officeDocument/2006/relationships/slide" Target="slides/slide83.xml"/><Relationship Id="rId816" Type="http://schemas.openxmlformats.org/officeDocument/2006/relationships/slide" Target="slides/slide814.xml"/><Relationship Id="rId1001" Type="http://schemas.openxmlformats.org/officeDocument/2006/relationships/slide" Target="slides/slide999.xml"/><Relationship Id="rId1446" Type="http://schemas.openxmlformats.org/officeDocument/2006/relationships/slide" Target="slides/slide1444.xml"/><Relationship Id="rId1653" Type="http://schemas.openxmlformats.org/officeDocument/2006/relationships/slide" Target="slides/slide1651.xml"/><Relationship Id="rId1306" Type="http://schemas.openxmlformats.org/officeDocument/2006/relationships/slide" Target="slides/slide1304.xml"/><Relationship Id="rId1513" Type="http://schemas.openxmlformats.org/officeDocument/2006/relationships/slide" Target="slides/slide1511.xml"/><Relationship Id="rId12" Type="http://schemas.openxmlformats.org/officeDocument/2006/relationships/slide" Target="slides/slide10.xml"/><Relationship Id="rId161" Type="http://schemas.openxmlformats.org/officeDocument/2006/relationships/slide" Target="slides/slide159.xml"/><Relationship Id="rId399" Type="http://schemas.openxmlformats.org/officeDocument/2006/relationships/slide" Target="slides/slide397.xml"/><Relationship Id="rId259" Type="http://schemas.openxmlformats.org/officeDocument/2006/relationships/slide" Target="slides/slide257.xml"/><Relationship Id="rId466" Type="http://schemas.openxmlformats.org/officeDocument/2006/relationships/slide" Target="slides/slide464.xml"/><Relationship Id="rId673" Type="http://schemas.openxmlformats.org/officeDocument/2006/relationships/slide" Target="slides/slide671.xml"/><Relationship Id="rId880" Type="http://schemas.openxmlformats.org/officeDocument/2006/relationships/slide" Target="slides/slide878.xml"/><Relationship Id="rId1096" Type="http://schemas.openxmlformats.org/officeDocument/2006/relationships/slide" Target="slides/slide1094.xml"/><Relationship Id="rId119" Type="http://schemas.openxmlformats.org/officeDocument/2006/relationships/slide" Target="slides/slide117.xml"/><Relationship Id="rId326" Type="http://schemas.openxmlformats.org/officeDocument/2006/relationships/slide" Target="slides/slide324.xml"/><Relationship Id="rId533" Type="http://schemas.openxmlformats.org/officeDocument/2006/relationships/slide" Target="slides/slide531.xml"/><Relationship Id="rId978" Type="http://schemas.openxmlformats.org/officeDocument/2006/relationships/slide" Target="slides/slide976.xml"/><Relationship Id="rId1163" Type="http://schemas.openxmlformats.org/officeDocument/2006/relationships/slide" Target="slides/slide1161.xml"/><Relationship Id="rId1370" Type="http://schemas.openxmlformats.org/officeDocument/2006/relationships/slide" Target="slides/slide1368.xml"/><Relationship Id="rId740" Type="http://schemas.openxmlformats.org/officeDocument/2006/relationships/slide" Target="slides/slide738.xml"/><Relationship Id="rId838" Type="http://schemas.openxmlformats.org/officeDocument/2006/relationships/slide" Target="slides/slide836.xml"/><Relationship Id="rId1023" Type="http://schemas.openxmlformats.org/officeDocument/2006/relationships/slide" Target="slides/slide1021.xml"/><Relationship Id="rId1468" Type="http://schemas.openxmlformats.org/officeDocument/2006/relationships/slide" Target="slides/slide1466.xml"/><Relationship Id="rId1675" Type="http://schemas.openxmlformats.org/officeDocument/2006/relationships/slide" Target="slides/slide1673.xml"/><Relationship Id="rId600" Type="http://schemas.openxmlformats.org/officeDocument/2006/relationships/slide" Target="slides/slide598.xml"/><Relationship Id="rId1230" Type="http://schemas.openxmlformats.org/officeDocument/2006/relationships/slide" Target="slides/slide1228.xml"/><Relationship Id="rId1328" Type="http://schemas.openxmlformats.org/officeDocument/2006/relationships/slide" Target="slides/slide1326.xml"/><Relationship Id="rId1535" Type="http://schemas.openxmlformats.org/officeDocument/2006/relationships/slide" Target="slides/slide1533.xml"/><Relationship Id="rId905" Type="http://schemas.openxmlformats.org/officeDocument/2006/relationships/slide" Target="slides/slide903.xml"/><Relationship Id="rId34" Type="http://schemas.openxmlformats.org/officeDocument/2006/relationships/slide" Target="slides/slide32.xml"/><Relationship Id="rId1602" Type="http://schemas.openxmlformats.org/officeDocument/2006/relationships/slide" Target="slides/slide1600.xml"/><Relationship Id="rId183" Type="http://schemas.openxmlformats.org/officeDocument/2006/relationships/slide" Target="slides/slide181.xml"/><Relationship Id="rId390" Type="http://schemas.openxmlformats.org/officeDocument/2006/relationships/slide" Target="slides/slide388.xml"/><Relationship Id="rId250" Type="http://schemas.openxmlformats.org/officeDocument/2006/relationships/slide" Target="slides/slide248.xml"/><Relationship Id="rId488" Type="http://schemas.openxmlformats.org/officeDocument/2006/relationships/slide" Target="slides/slide486.xml"/><Relationship Id="rId695" Type="http://schemas.openxmlformats.org/officeDocument/2006/relationships/slide" Target="slides/slide693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555" Type="http://schemas.openxmlformats.org/officeDocument/2006/relationships/slide" Target="slides/slide553.xml"/><Relationship Id="rId762" Type="http://schemas.openxmlformats.org/officeDocument/2006/relationships/slide" Target="slides/slide760.xml"/><Relationship Id="rId1185" Type="http://schemas.openxmlformats.org/officeDocument/2006/relationships/slide" Target="slides/slide1183.xml"/><Relationship Id="rId1392" Type="http://schemas.openxmlformats.org/officeDocument/2006/relationships/slide" Target="slides/slide1390.xml"/><Relationship Id="rId208" Type="http://schemas.openxmlformats.org/officeDocument/2006/relationships/slide" Target="slides/slide206.xml"/><Relationship Id="rId415" Type="http://schemas.openxmlformats.org/officeDocument/2006/relationships/slide" Target="slides/slide413.xml"/><Relationship Id="rId622" Type="http://schemas.openxmlformats.org/officeDocument/2006/relationships/slide" Target="slides/slide620.xml"/><Relationship Id="rId1045" Type="http://schemas.openxmlformats.org/officeDocument/2006/relationships/slide" Target="slides/slide1043.xml"/><Relationship Id="rId1252" Type="http://schemas.openxmlformats.org/officeDocument/2006/relationships/slide" Target="slides/slide1250.xml"/><Relationship Id="rId1697" Type="http://schemas.openxmlformats.org/officeDocument/2006/relationships/slide" Target="slides/slide1695.xml"/><Relationship Id="rId927" Type="http://schemas.openxmlformats.org/officeDocument/2006/relationships/slide" Target="slides/slide925.xml"/><Relationship Id="rId1112" Type="http://schemas.openxmlformats.org/officeDocument/2006/relationships/slide" Target="slides/slide1110.xml"/><Relationship Id="rId1557" Type="http://schemas.openxmlformats.org/officeDocument/2006/relationships/slide" Target="slides/slide1555.xml"/><Relationship Id="rId56" Type="http://schemas.openxmlformats.org/officeDocument/2006/relationships/slide" Target="slides/slide54.xml"/><Relationship Id="rId1417" Type="http://schemas.openxmlformats.org/officeDocument/2006/relationships/slide" Target="slides/slide1415.xml"/><Relationship Id="rId1624" Type="http://schemas.openxmlformats.org/officeDocument/2006/relationships/slide" Target="slides/slide1622.xml"/><Relationship Id="rId272" Type="http://schemas.openxmlformats.org/officeDocument/2006/relationships/slide" Target="slides/slide270.xml"/><Relationship Id="rId577" Type="http://schemas.openxmlformats.org/officeDocument/2006/relationships/slide" Target="slides/slide575.xml"/><Relationship Id="rId132" Type="http://schemas.openxmlformats.org/officeDocument/2006/relationships/slide" Target="slides/slide130.xml"/><Relationship Id="rId784" Type="http://schemas.openxmlformats.org/officeDocument/2006/relationships/slide" Target="slides/slide782.xml"/><Relationship Id="rId991" Type="http://schemas.openxmlformats.org/officeDocument/2006/relationships/slide" Target="slides/slide989.xml"/><Relationship Id="rId1067" Type="http://schemas.openxmlformats.org/officeDocument/2006/relationships/slide" Target="slides/slide1065.xml"/><Relationship Id="rId437" Type="http://schemas.openxmlformats.org/officeDocument/2006/relationships/slide" Target="slides/slide435.xml"/><Relationship Id="rId644" Type="http://schemas.openxmlformats.org/officeDocument/2006/relationships/slide" Target="slides/slide642.xml"/><Relationship Id="rId851" Type="http://schemas.openxmlformats.org/officeDocument/2006/relationships/slide" Target="slides/slide849.xml"/><Relationship Id="rId1274" Type="http://schemas.openxmlformats.org/officeDocument/2006/relationships/slide" Target="slides/slide1272.xml"/><Relationship Id="rId1481" Type="http://schemas.openxmlformats.org/officeDocument/2006/relationships/slide" Target="slides/slide1479.xml"/><Relationship Id="rId1579" Type="http://schemas.openxmlformats.org/officeDocument/2006/relationships/slide" Target="slides/slide1577.xml"/><Relationship Id="rId504" Type="http://schemas.openxmlformats.org/officeDocument/2006/relationships/slide" Target="slides/slide502.xml"/><Relationship Id="rId711" Type="http://schemas.openxmlformats.org/officeDocument/2006/relationships/slide" Target="slides/slide709.xml"/><Relationship Id="rId949" Type="http://schemas.openxmlformats.org/officeDocument/2006/relationships/slide" Target="slides/slide947.xml"/><Relationship Id="rId1134" Type="http://schemas.openxmlformats.org/officeDocument/2006/relationships/slide" Target="slides/slide1132.xml"/><Relationship Id="rId1341" Type="http://schemas.openxmlformats.org/officeDocument/2006/relationships/slide" Target="slides/slide1339.xml"/><Relationship Id="rId78" Type="http://schemas.openxmlformats.org/officeDocument/2006/relationships/slide" Target="slides/slide76.xml"/><Relationship Id="rId809" Type="http://schemas.openxmlformats.org/officeDocument/2006/relationships/slide" Target="slides/slide807.xml"/><Relationship Id="rId1201" Type="http://schemas.openxmlformats.org/officeDocument/2006/relationships/slide" Target="slides/slide1199.xml"/><Relationship Id="rId1439" Type="http://schemas.openxmlformats.org/officeDocument/2006/relationships/slide" Target="slides/slide1437.xml"/><Relationship Id="rId1646" Type="http://schemas.openxmlformats.org/officeDocument/2006/relationships/slide" Target="slides/slide1644.xml"/><Relationship Id="rId1506" Type="http://schemas.openxmlformats.org/officeDocument/2006/relationships/slide" Target="slides/slide1504.xml"/><Relationship Id="rId294" Type="http://schemas.openxmlformats.org/officeDocument/2006/relationships/slide" Target="slides/slide292.xml"/><Relationship Id="rId154" Type="http://schemas.openxmlformats.org/officeDocument/2006/relationships/slide" Target="slides/slide152.xml"/><Relationship Id="rId361" Type="http://schemas.openxmlformats.org/officeDocument/2006/relationships/slide" Target="slides/slide359.xml"/><Relationship Id="rId599" Type="http://schemas.openxmlformats.org/officeDocument/2006/relationships/slide" Target="slides/slide597.xml"/><Relationship Id="rId459" Type="http://schemas.openxmlformats.org/officeDocument/2006/relationships/slide" Target="slides/slide457.xml"/><Relationship Id="rId666" Type="http://schemas.openxmlformats.org/officeDocument/2006/relationships/slide" Target="slides/slide664.xml"/><Relationship Id="rId873" Type="http://schemas.openxmlformats.org/officeDocument/2006/relationships/slide" Target="slides/slide871.xml"/><Relationship Id="rId1089" Type="http://schemas.openxmlformats.org/officeDocument/2006/relationships/slide" Target="slides/slide1087.xml"/><Relationship Id="rId1296" Type="http://schemas.openxmlformats.org/officeDocument/2006/relationships/slide" Target="slides/slide1294.xml"/><Relationship Id="rId221" Type="http://schemas.openxmlformats.org/officeDocument/2006/relationships/slide" Target="slides/slide219.xml"/><Relationship Id="rId319" Type="http://schemas.openxmlformats.org/officeDocument/2006/relationships/slide" Target="slides/slide317.xml"/><Relationship Id="rId526" Type="http://schemas.openxmlformats.org/officeDocument/2006/relationships/slide" Target="slides/slide524.xml"/><Relationship Id="rId1156" Type="http://schemas.openxmlformats.org/officeDocument/2006/relationships/slide" Target="slides/slide1154.xml"/><Relationship Id="rId1363" Type="http://schemas.openxmlformats.org/officeDocument/2006/relationships/slide" Target="slides/slide1361.xml"/><Relationship Id="rId733" Type="http://schemas.openxmlformats.org/officeDocument/2006/relationships/slide" Target="slides/slide731.xml"/><Relationship Id="rId940" Type="http://schemas.openxmlformats.org/officeDocument/2006/relationships/slide" Target="slides/slide938.xml"/><Relationship Id="rId1016" Type="http://schemas.openxmlformats.org/officeDocument/2006/relationships/slide" Target="slides/slide1014.xml"/><Relationship Id="rId1570" Type="http://schemas.openxmlformats.org/officeDocument/2006/relationships/slide" Target="slides/slide1568.xml"/><Relationship Id="rId1668" Type="http://schemas.openxmlformats.org/officeDocument/2006/relationships/slide" Target="slides/slide1666.xml"/><Relationship Id="rId800" Type="http://schemas.openxmlformats.org/officeDocument/2006/relationships/slide" Target="slides/slide798.xml"/><Relationship Id="rId1223" Type="http://schemas.openxmlformats.org/officeDocument/2006/relationships/slide" Target="slides/slide1221.xml"/><Relationship Id="rId1430" Type="http://schemas.openxmlformats.org/officeDocument/2006/relationships/slide" Target="slides/slide1428.xml"/><Relationship Id="rId1528" Type="http://schemas.openxmlformats.org/officeDocument/2006/relationships/slide" Target="slides/slide1526.xml"/><Relationship Id="rId27" Type="http://schemas.openxmlformats.org/officeDocument/2006/relationships/slide" Target="slides/slide25.xml"/><Relationship Id="rId176" Type="http://schemas.openxmlformats.org/officeDocument/2006/relationships/slide" Target="slides/slide174.xml"/><Relationship Id="rId383" Type="http://schemas.openxmlformats.org/officeDocument/2006/relationships/slide" Target="slides/slide381.xml"/><Relationship Id="rId590" Type="http://schemas.openxmlformats.org/officeDocument/2006/relationships/slide" Target="slides/slide588.xml"/><Relationship Id="rId243" Type="http://schemas.openxmlformats.org/officeDocument/2006/relationships/slide" Target="slides/slide241.xml"/><Relationship Id="rId450" Type="http://schemas.openxmlformats.org/officeDocument/2006/relationships/slide" Target="slides/slide448.xml"/><Relationship Id="rId688" Type="http://schemas.openxmlformats.org/officeDocument/2006/relationships/slide" Target="slides/slide686.xml"/><Relationship Id="rId895" Type="http://schemas.openxmlformats.org/officeDocument/2006/relationships/slide" Target="slides/slide893.xml"/><Relationship Id="rId1080" Type="http://schemas.openxmlformats.org/officeDocument/2006/relationships/slide" Target="slides/slide1078.xml"/><Relationship Id="rId103" Type="http://schemas.openxmlformats.org/officeDocument/2006/relationships/slide" Target="slides/slide101.xml"/><Relationship Id="rId310" Type="http://schemas.openxmlformats.org/officeDocument/2006/relationships/slide" Target="slides/slide308.xml"/><Relationship Id="rId548" Type="http://schemas.openxmlformats.org/officeDocument/2006/relationships/slide" Target="slides/slide546.xml"/><Relationship Id="rId755" Type="http://schemas.openxmlformats.org/officeDocument/2006/relationships/slide" Target="slides/slide753.xml"/><Relationship Id="rId962" Type="http://schemas.openxmlformats.org/officeDocument/2006/relationships/slide" Target="slides/slide960.xml"/><Relationship Id="rId1178" Type="http://schemas.openxmlformats.org/officeDocument/2006/relationships/slide" Target="slides/slide1176.xml"/><Relationship Id="rId1385" Type="http://schemas.openxmlformats.org/officeDocument/2006/relationships/slide" Target="slides/slide1383.xml"/><Relationship Id="rId1592" Type="http://schemas.openxmlformats.org/officeDocument/2006/relationships/slide" Target="slides/slide1590.xml"/><Relationship Id="rId91" Type="http://schemas.openxmlformats.org/officeDocument/2006/relationships/slide" Target="slides/slide89.xml"/><Relationship Id="rId408" Type="http://schemas.openxmlformats.org/officeDocument/2006/relationships/slide" Target="slides/slide406.xml"/><Relationship Id="rId615" Type="http://schemas.openxmlformats.org/officeDocument/2006/relationships/slide" Target="slides/slide613.xml"/><Relationship Id="rId822" Type="http://schemas.openxmlformats.org/officeDocument/2006/relationships/slide" Target="slides/slide820.xml"/><Relationship Id="rId1038" Type="http://schemas.openxmlformats.org/officeDocument/2006/relationships/slide" Target="slides/slide1036.xml"/><Relationship Id="rId1245" Type="http://schemas.openxmlformats.org/officeDocument/2006/relationships/slide" Target="slides/slide1243.xml"/><Relationship Id="rId1452" Type="http://schemas.openxmlformats.org/officeDocument/2006/relationships/slide" Target="slides/slide1450.xml"/><Relationship Id="rId254" Type="http://schemas.openxmlformats.org/officeDocument/2006/relationships/slide" Target="slides/slide252.xml"/><Relationship Id="rId699" Type="http://schemas.openxmlformats.org/officeDocument/2006/relationships/slide" Target="slides/slide697.xml"/><Relationship Id="rId1091" Type="http://schemas.openxmlformats.org/officeDocument/2006/relationships/slide" Target="slides/slide1089.xml"/><Relationship Id="rId1105" Type="http://schemas.openxmlformats.org/officeDocument/2006/relationships/slide" Target="slides/slide1103.xml"/><Relationship Id="rId1312" Type="http://schemas.openxmlformats.org/officeDocument/2006/relationships/slide" Target="slides/slide1310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461" Type="http://schemas.openxmlformats.org/officeDocument/2006/relationships/slide" Target="slides/slide459.xml"/><Relationship Id="rId559" Type="http://schemas.openxmlformats.org/officeDocument/2006/relationships/slide" Target="slides/slide557.xml"/><Relationship Id="rId766" Type="http://schemas.openxmlformats.org/officeDocument/2006/relationships/slide" Target="slides/slide764.xml"/><Relationship Id="rId1189" Type="http://schemas.openxmlformats.org/officeDocument/2006/relationships/slide" Target="slides/slide1187.xml"/><Relationship Id="rId1396" Type="http://schemas.openxmlformats.org/officeDocument/2006/relationships/slide" Target="slides/slide1394.xml"/><Relationship Id="rId1617" Type="http://schemas.openxmlformats.org/officeDocument/2006/relationships/slide" Target="slides/slide161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419" Type="http://schemas.openxmlformats.org/officeDocument/2006/relationships/slide" Target="slides/slide417.xml"/><Relationship Id="rId626" Type="http://schemas.openxmlformats.org/officeDocument/2006/relationships/slide" Target="slides/slide624.xml"/><Relationship Id="rId973" Type="http://schemas.openxmlformats.org/officeDocument/2006/relationships/slide" Target="slides/slide971.xml"/><Relationship Id="rId1049" Type="http://schemas.openxmlformats.org/officeDocument/2006/relationships/slide" Target="slides/slide1047.xml"/><Relationship Id="rId1256" Type="http://schemas.openxmlformats.org/officeDocument/2006/relationships/slide" Target="slides/slide1254.xml"/><Relationship Id="rId833" Type="http://schemas.openxmlformats.org/officeDocument/2006/relationships/slide" Target="slides/slide831.xml"/><Relationship Id="rId1116" Type="http://schemas.openxmlformats.org/officeDocument/2006/relationships/slide" Target="slides/slide1114.xml"/><Relationship Id="rId1463" Type="http://schemas.openxmlformats.org/officeDocument/2006/relationships/slide" Target="slides/slide1461.xml"/><Relationship Id="rId1670" Type="http://schemas.openxmlformats.org/officeDocument/2006/relationships/slide" Target="slides/slide1668.xml"/><Relationship Id="rId265" Type="http://schemas.openxmlformats.org/officeDocument/2006/relationships/slide" Target="slides/slide263.xml"/><Relationship Id="rId472" Type="http://schemas.openxmlformats.org/officeDocument/2006/relationships/slide" Target="slides/slide470.xml"/><Relationship Id="rId900" Type="http://schemas.openxmlformats.org/officeDocument/2006/relationships/slide" Target="slides/slide898.xml"/><Relationship Id="rId1323" Type="http://schemas.openxmlformats.org/officeDocument/2006/relationships/slide" Target="slides/slide1321.xml"/><Relationship Id="rId1530" Type="http://schemas.openxmlformats.org/officeDocument/2006/relationships/slide" Target="slides/slide1528.xml"/><Relationship Id="rId1628" Type="http://schemas.openxmlformats.org/officeDocument/2006/relationships/slide" Target="slides/slide1626.xml"/><Relationship Id="rId125" Type="http://schemas.openxmlformats.org/officeDocument/2006/relationships/slide" Target="slides/slide123.xml"/><Relationship Id="rId332" Type="http://schemas.openxmlformats.org/officeDocument/2006/relationships/slide" Target="slides/slide330.xml"/><Relationship Id="rId777" Type="http://schemas.openxmlformats.org/officeDocument/2006/relationships/slide" Target="slides/slide775.xml"/><Relationship Id="rId984" Type="http://schemas.openxmlformats.org/officeDocument/2006/relationships/slide" Target="slides/slide982.xml"/><Relationship Id="rId637" Type="http://schemas.openxmlformats.org/officeDocument/2006/relationships/slide" Target="slides/slide635.xml"/><Relationship Id="rId844" Type="http://schemas.openxmlformats.org/officeDocument/2006/relationships/slide" Target="slides/slide842.xml"/><Relationship Id="rId1267" Type="http://schemas.openxmlformats.org/officeDocument/2006/relationships/slide" Target="slides/slide1265.xml"/><Relationship Id="rId1474" Type="http://schemas.openxmlformats.org/officeDocument/2006/relationships/slide" Target="slides/slide1472.xml"/><Relationship Id="rId1681" Type="http://schemas.openxmlformats.org/officeDocument/2006/relationships/slide" Target="slides/slide1679.xml"/><Relationship Id="rId276" Type="http://schemas.openxmlformats.org/officeDocument/2006/relationships/slide" Target="slides/slide274.xml"/><Relationship Id="rId483" Type="http://schemas.openxmlformats.org/officeDocument/2006/relationships/slide" Target="slides/slide481.xml"/><Relationship Id="rId690" Type="http://schemas.openxmlformats.org/officeDocument/2006/relationships/slide" Target="slides/slide688.xml"/><Relationship Id="rId704" Type="http://schemas.openxmlformats.org/officeDocument/2006/relationships/slide" Target="slides/slide702.xml"/><Relationship Id="rId911" Type="http://schemas.openxmlformats.org/officeDocument/2006/relationships/slide" Target="slides/slide909.xml"/><Relationship Id="rId1127" Type="http://schemas.openxmlformats.org/officeDocument/2006/relationships/slide" Target="slides/slide1125.xml"/><Relationship Id="rId1334" Type="http://schemas.openxmlformats.org/officeDocument/2006/relationships/slide" Target="slides/slide1332.xml"/><Relationship Id="rId1541" Type="http://schemas.openxmlformats.org/officeDocument/2006/relationships/slide" Target="slides/slide1539.xml"/><Relationship Id="rId40" Type="http://schemas.openxmlformats.org/officeDocument/2006/relationships/slide" Target="slides/slide38.xml"/><Relationship Id="rId136" Type="http://schemas.openxmlformats.org/officeDocument/2006/relationships/slide" Target="slides/slide134.xml"/><Relationship Id="rId343" Type="http://schemas.openxmlformats.org/officeDocument/2006/relationships/slide" Target="slides/slide341.xml"/><Relationship Id="rId550" Type="http://schemas.openxmlformats.org/officeDocument/2006/relationships/slide" Target="slides/slide548.xml"/><Relationship Id="rId788" Type="http://schemas.openxmlformats.org/officeDocument/2006/relationships/slide" Target="slides/slide786.xml"/><Relationship Id="rId995" Type="http://schemas.openxmlformats.org/officeDocument/2006/relationships/slide" Target="slides/slide993.xml"/><Relationship Id="rId1180" Type="http://schemas.openxmlformats.org/officeDocument/2006/relationships/slide" Target="slides/slide1178.xml"/><Relationship Id="rId1401" Type="http://schemas.openxmlformats.org/officeDocument/2006/relationships/slide" Target="slides/slide1399.xml"/><Relationship Id="rId1639" Type="http://schemas.openxmlformats.org/officeDocument/2006/relationships/slide" Target="slides/slide1637.xml"/><Relationship Id="rId203" Type="http://schemas.openxmlformats.org/officeDocument/2006/relationships/slide" Target="slides/slide201.xml"/><Relationship Id="rId648" Type="http://schemas.openxmlformats.org/officeDocument/2006/relationships/slide" Target="slides/slide646.xml"/><Relationship Id="rId855" Type="http://schemas.openxmlformats.org/officeDocument/2006/relationships/slide" Target="slides/slide853.xml"/><Relationship Id="rId1040" Type="http://schemas.openxmlformats.org/officeDocument/2006/relationships/slide" Target="slides/slide1038.xml"/><Relationship Id="rId1278" Type="http://schemas.openxmlformats.org/officeDocument/2006/relationships/slide" Target="slides/slide1276.xml"/><Relationship Id="rId1485" Type="http://schemas.openxmlformats.org/officeDocument/2006/relationships/slide" Target="slides/slide1483.xml"/><Relationship Id="rId1692" Type="http://schemas.openxmlformats.org/officeDocument/2006/relationships/slide" Target="slides/slide1690.xml"/><Relationship Id="rId1706" Type="http://schemas.openxmlformats.org/officeDocument/2006/relationships/slide" Target="slides/slide1704.xml"/><Relationship Id="rId287" Type="http://schemas.openxmlformats.org/officeDocument/2006/relationships/slide" Target="slides/slide285.xml"/><Relationship Id="rId410" Type="http://schemas.openxmlformats.org/officeDocument/2006/relationships/slide" Target="slides/slide408.xml"/><Relationship Id="rId494" Type="http://schemas.openxmlformats.org/officeDocument/2006/relationships/slide" Target="slides/slide492.xml"/><Relationship Id="rId508" Type="http://schemas.openxmlformats.org/officeDocument/2006/relationships/slide" Target="slides/slide506.xml"/><Relationship Id="rId715" Type="http://schemas.openxmlformats.org/officeDocument/2006/relationships/slide" Target="slides/slide713.xml"/><Relationship Id="rId922" Type="http://schemas.openxmlformats.org/officeDocument/2006/relationships/slide" Target="slides/slide920.xml"/><Relationship Id="rId1138" Type="http://schemas.openxmlformats.org/officeDocument/2006/relationships/slide" Target="slides/slide1136.xml"/><Relationship Id="rId1345" Type="http://schemas.openxmlformats.org/officeDocument/2006/relationships/slide" Target="slides/slide1343.xml"/><Relationship Id="rId1552" Type="http://schemas.openxmlformats.org/officeDocument/2006/relationships/slide" Target="slides/slide1550.xml"/><Relationship Id="rId147" Type="http://schemas.openxmlformats.org/officeDocument/2006/relationships/slide" Target="slides/slide145.xml"/><Relationship Id="rId354" Type="http://schemas.openxmlformats.org/officeDocument/2006/relationships/slide" Target="slides/slide352.xml"/><Relationship Id="rId799" Type="http://schemas.openxmlformats.org/officeDocument/2006/relationships/slide" Target="slides/slide797.xml"/><Relationship Id="rId1191" Type="http://schemas.openxmlformats.org/officeDocument/2006/relationships/slide" Target="slides/slide1189.xml"/><Relationship Id="rId1205" Type="http://schemas.openxmlformats.org/officeDocument/2006/relationships/slide" Target="slides/slide1203.xml"/><Relationship Id="rId51" Type="http://schemas.openxmlformats.org/officeDocument/2006/relationships/slide" Target="slides/slide49.xml"/><Relationship Id="rId561" Type="http://schemas.openxmlformats.org/officeDocument/2006/relationships/slide" Target="slides/slide559.xml"/><Relationship Id="rId659" Type="http://schemas.openxmlformats.org/officeDocument/2006/relationships/slide" Target="slides/slide657.xml"/><Relationship Id="rId866" Type="http://schemas.openxmlformats.org/officeDocument/2006/relationships/slide" Target="slides/slide864.xml"/><Relationship Id="rId1289" Type="http://schemas.openxmlformats.org/officeDocument/2006/relationships/slide" Target="slides/slide1287.xml"/><Relationship Id="rId1412" Type="http://schemas.openxmlformats.org/officeDocument/2006/relationships/slide" Target="slides/slide1410.xml"/><Relationship Id="rId1496" Type="http://schemas.openxmlformats.org/officeDocument/2006/relationships/slide" Target="slides/slide1494.xml"/><Relationship Id="rId214" Type="http://schemas.openxmlformats.org/officeDocument/2006/relationships/slide" Target="slides/slide212.xml"/><Relationship Id="rId298" Type="http://schemas.openxmlformats.org/officeDocument/2006/relationships/slide" Target="slides/slide296.xml"/><Relationship Id="rId421" Type="http://schemas.openxmlformats.org/officeDocument/2006/relationships/slide" Target="slides/slide419.xml"/><Relationship Id="rId519" Type="http://schemas.openxmlformats.org/officeDocument/2006/relationships/slide" Target="slides/slide517.xml"/><Relationship Id="rId1051" Type="http://schemas.openxmlformats.org/officeDocument/2006/relationships/slide" Target="slides/slide1049.xml"/><Relationship Id="rId1149" Type="http://schemas.openxmlformats.org/officeDocument/2006/relationships/slide" Target="slides/slide1147.xml"/><Relationship Id="rId1356" Type="http://schemas.openxmlformats.org/officeDocument/2006/relationships/slide" Target="slides/slide1354.xml"/><Relationship Id="rId158" Type="http://schemas.openxmlformats.org/officeDocument/2006/relationships/slide" Target="slides/slide156.xml"/><Relationship Id="rId726" Type="http://schemas.openxmlformats.org/officeDocument/2006/relationships/slide" Target="slides/slide724.xml"/><Relationship Id="rId933" Type="http://schemas.openxmlformats.org/officeDocument/2006/relationships/slide" Target="slides/slide931.xml"/><Relationship Id="rId1009" Type="http://schemas.openxmlformats.org/officeDocument/2006/relationships/slide" Target="slides/slide1007.xml"/><Relationship Id="rId1563" Type="http://schemas.openxmlformats.org/officeDocument/2006/relationships/slide" Target="slides/slide1561.xml"/><Relationship Id="rId62" Type="http://schemas.openxmlformats.org/officeDocument/2006/relationships/slide" Target="slides/slide60.xml"/><Relationship Id="rId365" Type="http://schemas.openxmlformats.org/officeDocument/2006/relationships/slide" Target="slides/slide363.xml"/><Relationship Id="rId572" Type="http://schemas.openxmlformats.org/officeDocument/2006/relationships/slide" Target="slides/slide570.xml"/><Relationship Id="rId1216" Type="http://schemas.openxmlformats.org/officeDocument/2006/relationships/slide" Target="slides/slide1214.xml"/><Relationship Id="rId1423" Type="http://schemas.openxmlformats.org/officeDocument/2006/relationships/slide" Target="slides/slide1421.xml"/><Relationship Id="rId1630" Type="http://schemas.openxmlformats.org/officeDocument/2006/relationships/slide" Target="slides/slide1628.xml"/><Relationship Id="rId225" Type="http://schemas.openxmlformats.org/officeDocument/2006/relationships/slide" Target="slides/slide223.xml"/><Relationship Id="rId432" Type="http://schemas.openxmlformats.org/officeDocument/2006/relationships/slide" Target="slides/slide430.xml"/><Relationship Id="rId877" Type="http://schemas.openxmlformats.org/officeDocument/2006/relationships/slide" Target="slides/slide875.xml"/><Relationship Id="rId1062" Type="http://schemas.openxmlformats.org/officeDocument/2006/relationships/slide" Target="slides/slide1060.xml"/><Relationship Id="rId737" Type="http://schemas.openxmlformats.org/officeDocument/2006/relationships/slide" Target="slides/slide735.xml"/><Relationship Id="rId944" Type="http://schemas.openxmlformats.org/officeDocument/2006/relationships/slide" Target="slides/slide942.xml"/><Relationship Id="rId1367" Type="http://schemas.openxmlformats.org/officeDocument/2006/relationships/slide" Target="slides/slide1365.xml"/><Relationship Id="rId1574" Type="http://schemas.openxmlformats.org/officeDocument/2006/relationships/slide" Target="slides/slide1572.xml"/><Relationship Id="rId73" Type="http://schemas.openxmlformats.org/officeDocument/2006/relationships/slide" Target="slides/slide71.xml"/><Relationship Id="rId169" Type="http://schemas.openxmlformats.org/officeDocument/2006/relationships/slide" Target="slides/slide167.xml"/><Relationship Id="rId376" Type="http://schemas.openxmlformats.org/officeDocument/2006/relationships/slide" Target="slides/slide374.xml"/><Relationship Id="rId583" Type="http://schemas.openxmlformats.org/officeDocument/2006/relationships/slide" Target="slides/slide581.xml"/><Relationship Id="rId790" Type="http://schemas.openxmlformats.org/officeDocument/2006/relationships/slide" Target="slides/slide788.xml"/><Relationship Id="rId804" Type="http://schemas.openxmlformats.org/officeDocument/2006/relationships/slide" Target="slides/slide802.xml"/><Relationship Id="rId1227" Type="http://schemas.openxmlformats.org/officeDocument/2006/relationships/slide" Target="slides/slide1225.xml"/><Relationship Id="rId1434" Type="http://schemas.openxmlformats.org/officeDocument/2006/relationships/slide" Target="slides/slide1432.xml"/><Relationship Id="rId1641" Type="http://schemas.openxmlformats.org/officeDocument/2006/relationships/slide" Target="slides/slide1639.xml"/><Relationship Id="rId4" Type="http://schemas.openxmlformats.org/officeDocument/2006/relationships/slide" Target="slides/slide2.xml"/><Relationship Id="rId236" Type="http://schemas.openxmlformats.org/officeDocument/2006/relationships/slide" Target="slides/slide234.xml"/><Relationship Id="rId443" Type="http://schemas.openxmlformats.org/officeDocument/2006/relationships/slide" Target="slides/slide441.xml"/><Relationship Id="rId650" Type="http://schemas.openxmlformats.org/officeDocument/2006/relationships/slide" Target="slides/slide648.xml"/><Relationship Id="rId888" Type="http://schemas.openxmlformats.org/officeDocument/2006/relationships/slide" Target="slides/slide886.xml"/><Relationship Id="rId1073" Type="http://schemas.openxmlformats.org/officeDocument/2006/relationships/slide" Target="slides/slide1071.xml"/><Relationship Id="rId1280" Type="http://schemas.openxmlformats.org/officeDocument/2006/relationships/slide" Target="slides/slide1278.xml"/><Relationship Id="rId1501" Type="http://schemas.openxmlformats.org/officeDocument/2006/relationships/slide" Target="slides/slide1499.xml"/><Relationship Id="rId303" Type="http://schemas.openxmlformats.org/officeDocument/2006/relationships/slide" Target="slides/slide301.xml"/><Relationship Id="rId748" Type="http://schemas.openxmlformats.org/officeDocument/2006/relationships/slide" Target="slides/slide746.xml"/><Relationship Id="rId955" Type="http://schemas.openxmlformats.org/officeDocument/2006/relationships/slide" Target="slides/slide953.xml"/><Relationship Id="rId1140" Type="http://schemas.openxmlformats.org/officeDocument/2006/relationships/slide" Target="slides/slide1138.xml"/><Relationship Id="rId1378" Type="http://schemas.openxmlformats.org/officeDocument/2006/relationships/slide" Target="slides/slide1376.xml"/><Relationship Id="rId1585" Type="http://schemas.openxmlformats.org/officeDocument/2006/relationships/slide" Target="slides/slide1583.xml"/><Relationship Id="rId84" Type="http://schemas.openxmlformats.org/officeDocument/2006/relationships/slide" Target="slides/slide82.xml"/><Relationship Id="rId387" Type="http://schemas.openxmlformats.org/officeDocument/2006/relationships/slide" Target="slides/slide385.xml"/><Relationship Id="rId510" Type="http://schemas.openxmlformats.org/officeDocument/2006/relationships/slide" Target="slides/slide508.xml"/><Relationship Id="rId594" Type="http://schemas.openxmlformats.org/officeDocument/2006/relationships/slide" Target="slides/slide592.xml"/><Relationship Id="rId608" Type="http://schemas.openxmlformats.org/officeDocument/2006/relationships/slide" Target="slides/slide606.xml"/><Relationship Id="rId815" Type="http://schemas.openxmlformats.org/officeDocument/2006/relationships/slide" Target="slides/slide813.xml"/><Relationship Id="rId1238" Type="http://schemas.openxmlformats.org/officeDocument/2006/relationships/slide" Target="slides/slide1236.xml"/><Relationship Id="rId1445" Type="http://schemas.openxmlformats.org/officeDocument/2006/relationships/slide" Target="slides/slide1443.xml"/><Relationship Id="rId1652" Type="http://schemas.openxmlformats.org/officeDocument/2006/relationships/slide" Target="slides/slide1650.xml"/><Relationship Id="rId247" Type="http://schemas.openxmlformats.org/officeDocument/2006/relationships/slide" Target="slides/slide245.xml"/><Relationship Id="rId899" Type="http://schemas.openxmlformats.org/officeDocument/2006/relationships/slide" Target="slides/slide897.xml"/><Relationship Id="rId1000" Type="http://schemas.openxmlformats.org/officeDocument/2006/relationships/slide" Target="slides/slide998.xml"/><Relationship Id="rId1084" Type="http://schemas.openxmlformats.org/officeDocument/2006/relationships/slide" Target="slides/slide1082.xml"/><Relationship Id="rId1305" Type="http://schemas.openxmlformats.org/officeDocument/2006/relationships/slide" Target="slides/slide1303.xml"/><Relationship Id="rId107" Type="http://schemas.openxmlformats.org/officeDocument/2006/relationships/slide" Target="slides/slide105.xml"/><Relationship Id="rId454" Type="http://schemas.openxmlformats.org/officeDocument/2006/relationships/slide" Target="slides/slide452.xml"/><Relationship Id="rId661" Type="http://schemas.openxmlformats.org/officeDocument/2006/relationships/slide" Target="slides/slide659.xml"/><Relationship Id="rId759" Type="http://schemas.openxmlformats.org/officeDocument/2006/relationships/slide" Target="slides/slide757.xml"/><Relationship Id="rId966" Type="http://schemas.openxmlformats.org/officeDocument/2006/relationships/slide" Target="slides/slide964.xml"/><Relationship Id="rId1291" Type="http://schemas.openxmlformats.org/officeDocument/2006/relationships/slide" Target="slides/slide1289.xml"/><Relationship Id="rId1389" Type="http://schemas.openxmlformats.org/officeDocument/2006/relationships/slide" Target="slides/slide1387.xml"/><Relationship Id="rId1512" Type="http://schemas.openxmlformats.org/officeDocument/2006/relationships/slide" Target="slides/slide1510.xml"/><Relationship Id="rId1596" Type="http://schemas.openxmlformats.org/officeDocument/2006/relationships/slide" Target="slides/slide1594.xml"/><Relationship Id="rId11" Type="http://schemas.openxmlformats.org/officeDocument/2006/relationships/slide" Target="slides/slide9.xml"/><Relationship Id="rId314" Type="http://schemas.openxmlformats.org/officeDocument/2006/relationships/slide" Target="slides/slide312.xml"/><Relationship Id="rId398" Type="http://schemas.openxmlformats.org/officeDocument/2006/relationships/slide" Target="slides/slide396.xml"/><Relationship Id="rId521" Type="http://schemas.openxmlformats.org/officeDocument/2006/relationships/slide" Target="slides/slide519.xml"/><Relationship Id="rId619" Type="http://schemas.openxmlformats.org/officeDocument/2006/relationships/slide" Target="slides/slide617.xml"/><Relationship Id="rId1151" Type="http://schemas.openxmlformats.org/officeDocument/2006/relationships/slide" Target="slides/slide1149.xml"/><Relationship Id="rId1249" Type="http://schemas.openxmlformats.org/officeDocument/2006/relationships/slide" Target="slides/slide1247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826" Type="http://schemas.openxmlformats.org/officeDocument/2006/relationships/slide" Target="slides/slide824.xml"/><Relationship Id="rId1011" Type="http://schemas.openxmlformats.org/officeDocument/2006/relationships/slide" Target="slides/slide1009.xml"/><Relationship Id="rId1109" Type="http://schemas.openxmlformats.org/officeDocument/2006/relationships/slide" Target="slides/slide1107.xml"/><Relationship Id="rId1456" Type="http://schemas.openxmlformats.org/officeDocument/2006/relationships/slide" Target="slides/slide1454.xml"/><Relationship Id="rId1663" Type="http://schemas.openxmlformats.org/officeDocument/2006/relationships/slide" Target="slides/slide1661.xml"/><Relationship Id="rId258" Type="http://schemas.openxmlformats.org/officeDocument/2006/relationships/slide" Target="slides/slide256.xml"/><Relationship Id="rId465" Type="http://schemas.openxmlformats.org/officeDocument/2006/relationships/slide" Target="slides/slide463.xml"/><Relationship Id="rId672" Type="http://schemas.openxmlformats.org/officeDocument/2006/relationships/slide" Target="slides/slide670.xml"/><Relationship Id="rId1095" Type="http://schemas.openxmlformats.org/officeDocument/2006/relationships/slide" Target="slides/slide1093.xml"/><Relationship Id="rId1316" Type="http://schemas.openxmlformats.org/officeDocument/2006/relationships/slide" Target="slides/slide1314.xml"/><Relationship Id="rId1523" Type="http://schemas.openxmlformats.org/officeDocument/2006/relationships/slide" Target="slides/slide1521.xml"/><Relationship Id="rId22" Type="http://schemas.openxmlformats.org/officeDocument/2006/relationships/slide" Target="slides/slide20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532" Type="http://schemas.openxmlformats.org/officeDocument/2006/relationships/slide" Target="slides/slide530.xml"/><Relationship Id="rId977" Type="http://schemas.openxmlformats.org/officeDocument/2006/relationships/slide" Target="slides/slide975.xml"/><Relationship Id="rId1162" Type="http://schemas.openxmlformats.org/officeDocument/2006/relationships/slide" Target="slides/slide1160.xml"/><Relationship Id="rId171" Type="http://schemas.openxmlformats.org/officeDocument/2006/relationships/slide" Target="slides/slide169.xml"/><Relationship Id="rId837" Type="http://schemas.openxmlformats.org/officeDocument/2006/relationships/slide" Target="slides/slide835.xml"/><Relationship Id="rId1022" Type="http://schemas.openxmlformats.org/officeDocument/2006/relationships/slide" Target="slides/slide1020.xml"/><Relationship Id="rId1467" Type="http://schemas.openxmlformats.org/officeDocument/2006/relationships/slide" Target="slides/slide1465.xml"/><Relationship Id="rId1674" Type="http://schemas.openxmlformats.org/officeDocument/2006/relationships/slide" Target="slides/slide1672.xml"/><Relationship Id="rId269" Type="http://schemas.openxmlformats.org/officeDocument/2006/relationships/slide" Target="slides/slide267.xml"/><Relationship Id="rId476" Type="http://schemas.openxmlformats.org/officeDocument/2006/relationships/slide" Target="slides/slide474.xml"/><Relationship Id="rId683" Type="http://schemas.openxmlformats.org/officeDocument/2006/relationships/slide" Target="slides/slide681.xml"/><Relationship Id="rId890" Type="http://schemas.openxmlformats.org/officeDocument/2006/relationships/slide" Target="slides/slide888.xml"/><Relationship Id="rId904" Type="http://schemas.openxmlformats.org/officeDocument/2006/relationships/slide" Target="slides/slide902.xml"/><Relationship Id="rId1327" Type="http://schemas.openxmlformats.org/officeDocument/2006/relationships/slide" Target="slides/slide1325.xml"/><Relationship Id="rId1534" Type="http://schemas.openxmlformats.org/officeDocument/2006/relationships/slide" Target="slides/slide1532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336" Type="http://schemas.openxmlformats.org/officeDocument/2006/relationships/slide" Target="slides/slide334.xml"/><Relationship Id="rId543" Type="http://schemas.openxmlformats.org/officeDocument/2006/relationships/slide" Target="slides/slide541.xml"/><Relationship Id="rId988" Type="http://schemas.openxmlformats.org/officeDocument/2006/relationships/slide" Target="slides/slide986.xml"/><Relationship Id="rId1173" Type="http://schemas.openxmlformats.org/officeDocument/2006/relationships/slide" Target="slides/slide1171.xml"/><Relationship Id="rId1380" Type="http://schemas.openxmlformats.org/officeDocument/2006/relationships/slide" Target="slides/slide1378.xml"/><Relationship Id="rId1601" Type="http://schemas.openxmlformats.org/officeDocument/2006/relationships/slide" Target="slides/slide1599.xml"/><Relationship Id="rId182" Type="http://schemas.openxmlformats.org/officeDocument/2006/relationships/slide" Target="slides/slide180.xml"/><Relationship Id="rId403" Type="http://schemas.openxmlformats.org/officeDocument/2006/relationships/slide" Target="slides/slide401.xml"/><Relationship Id="rId750" Type="http://schemas.openxmlformats.org/officeDocument/2006/relationships/slide" Target="slides/slide748.xml"/><Relationship Id="rId848" Type="http://schemas.openxmlformats.org/officeDocument/2006/relationships/slide" Target="slides/slide846.xml"/><Relationship Id="rId1033" Type="http://schemas.openxmlformats.org/officeDocument/2006/relationships/slide" Target="slides/slide1031.xml"/><Relationship Id="rId1478" Type="http://schemas.openxmlformats.org/officeDocument/2006/relationships/slide" Target="slides/slide1476.xml"/><Relationship Id="rId1685" Type="http://schemas.openxmlformats.org/officeDocument/2006/relationships/slide" Target="slides/slide1683.xml"/><Relationship Id="rId487" Type="http://schemas.openxmlformats.org/officeDocument/2006/relationships/slide" Target="slides/slide485.xml"/><Relationship Id="rId610" Type="http://schemas.openxmlformats.org/officeDocument/2006/relationships/slide" Target="slides/slide608.xml"/><Relationship Id="rId694" Type="http://schemas.openxmlformats.org/officeDocument/2006/relationships/slide" Target="slides/slide692.xml"/><Relationship Id="rId708" Type="http://schemas.openxmlformats.org/officeDocument/2006/relationships/slide" Target="slides/slide706.xml"/><Relationship Id="rId915" Type="http://schemas.openxmlformats.org/officeDocument/2006/relationships/slide" Target="slides/slide913.xml"/><Relationship Id="rId1240" Type="http://schemas.openxmlformats.org/officeDocument/2006/relationships/slide" Target="slides/slide1238.xml"/><Relationship Id="rId1338" Type="http://schemas.openxmlformats.org/officeDocument/2006/relationships/slide" Target="slides/slide1336.xml"/><Relationship Id="rId1545" Type="http://schemas.openxmlformats.org/officeDocument/2006/relationships/slide" Target="slides/slide1543.xml"/><Relationship Id="rId347" Type="http://schemas.openxmlformats.org/officeDocument/2006/relationships/slide" Target="slides/slide345.xml"/><Relationship Id="rId999" Type="http://schemas.openxmlformats.org/officeDocument/2006/relationships/slide" Target="slides/slide997.xml"/><Relationship Id="rId1100" Type="http://schemas.openxmlformats.org/officeDocument/2006/relationships/slide" Target="slides/slide1098.xml"/><Relationship Id="rId1184" Type="http://schemas.openxmlformats.org/officeDocument/2006/relationships/slide" Target="slides/slide1182.xml"/><Relationship Id="rId1405" Type="http://schemas.openxmlformats.org/officeDocument/2006/relationships/slide" Target="slides/slide1403.xml"/><Relationship Id="rId44" Type="http://schemas.openxmlformats.org/officeDocument/2006/relationships/slide" Target="slides/slide42.xml"/><Relationship Id="rId554" Type="http://schemas.openxmlformats.org/officeDocument/2006/relationships/slide" Target="slides/slide552.xml"/><Relationship Id="rId761" Type="http://schemas.openxmlformats.org/officeDocument/2006/relationships/slide" Target="slides/slide759.xml"/><Relationship Id="rId859" Type="http://schemas.openxmlformats.org/officeDocument/2006/relationships/slide" Target="slides/slide857.xml"/><Relationship Id="rId1391" Type="http://schemas.openxmlformats.org/officeDocument/2006/relationships/slide" Target="slides/slide1389.xml"/><Relationship Id="rId1489" Type="http://schemas.openxmlformats.org/officeDocument/2006/relationships/slide" Target="slides/slide1487.xml"/><Relationship Id="rId1612" Type="http://schemas.openxmlformats.org/officeDocument/2006/relationships/slide" Target="slides/slide1610.xml"/><Relationship Id="rId1696" Type="http://schemas.openxmlformats.org/officeDocument/2006/relationships/slide" Target="slides/slide1694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414" Type="http://schemas.openxmlformats.org/officeDocument/2006/relationships/slide" Target="slides/slide412.xml"/><Relationship Id="rId498" Type="http://schemas.openxmlformats.org/officeDocument/2006/relationships/slide" Target="slides/slide496.xml"/><Relationship Id="rId621" Type="http://schemas.openxmlformats.org/officeDocument/2006/relationships/slide" Target="slides/slide619.xml"/><Relationship Id="rId1044" Type="http://schemas.openxmlformats.org/officeDocument/2006/relationships/slide" Target="slides/slide1042.xml"/><Relationship Id="rId1251" Type="http://schemas.openxmlformats.org/officeDocument/2006/relationships/slide" Target="slides/slide1249.xml"/><Relationship Id="rId1349" Type="http://schemas.openxmlformats.org/officeDocument/2006/relationships/slide" Target="slides/slide1347.xml"/><Relationship Id="rId260" Type="http://schemas.openxmlformats.org/officeDocument/2006/relationships/slide" Target="slides/slide258.xml"/><Relationship Id="rId719" Type="http://schemas.openxmlformats.org/officeDocument/2006/relationships/slide" Target="slides/slide717.xml"/><Relationship Id="rId926" Type="http://schemas.openxmlformats.org/officeDocument/2006/relationships/slide" Target="slides/slide924.xml"/><Relationship Id="rId1111" Type="http://schemas.openxmlformats.org/officeDocument/2006/relationships/slide" Target="slides/slide1109.xml"/><Relationship Id="rId1556" Type="http://schemas.openxmlformats.org/officeDocument/2006/relationships/slide" Target="slides/slide1554.xml"/><Relationship Id="rId55" Type="http://schemas.openxmlformats.org/officeDocument/2006/relationships/slide" Target="slides/slide53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565" Type="http://schemas.openxmlformats.org/officeDocument/2006/relationships/slide" Target="slides/slide563.xml"/><Relationship Id="rId772" Type="http://schemas.openxmlformats.org/officeDocument/2006/relationships/slide" Target="slides/slide770.xml"/><Relationship Id="rId1195" Type="http://schemas.openxmlformats.org/officeDocument/2006/relationships/slide" Target="slides/slide1193.xml"/><Relationship Id="rId1209" Type="http://schemas.openxmlformats.org/officeDocument/2006/relationships/slide" Target="slides/slide1207.xml"/><Relationship Id="rId1416" Type="http://schemas.openxmlformats.org/officeDocument/2006/relationships/slide" Target="slides/slide1414.xml"/><Relationship Id="rId1623" Type="http://schemas.openxmlformats.org/officeDocument/2006/relationships/slide" Target="slides/slide1621.xml"/><Relationship Id="rId218" Type="http://schemas.openxmlformats.org/officeDocument/2006/relationships/slide" Target="slides/slide216.xml"/><Relationship Id="rId425" Type="http://schemas.openxmlformats.org/officeDocument/2006/relationships/slide" Target="slides/slide423.xml"/><Relationship Id="rId632" Type="http://schemas.openxmlformats.org/officeDocument/2006/relationships/slide" Target="slides/slide630.xml"/><Relationship Id="rId1055" Type="http://schemas.openxmlformats.org/officeDocument/2006/relationships/slide" Target="slides/slide1053.xml"/><Relationship Id="rId1262" Type="http://schemas.openxmlformats.org/officeDocument/2006/relationships/slide" Target="slides/slide1260.xml"/><Relationship Id="rId271" Type="http://schemas.openxmlformats.org/officeDocument/2006/relationships/slide" Target="slides/slide269.xml"/><Relationship Id="rId937" Type="http://schemas.openxmlformats.org/officeDocument/2006/relationships/slide" Target="slides/slide935.xml"/><Relationship Id="rId1122" Type="http://schemas.openxmlformats.org/officeDocument/2006/relationships/slide" Target="slides/slide1120.xml"/><Relationship Id="rId1567" Type="http://schemas.openxmlformats.org/officeDocument/2006/relationships/slide" Target="slides/slide1565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69" Type="http://schemas.openxmlformats.org/officeDocument/2006/relationships/slide" Target="slides/slide367.xml"/><Relationship Id="rId576" Type="http://schemas.openxmlformats.org/officeDocument/2006/relationships/slide" Target="slides/slide574.xml"/><Relationship Id="rId783" Type="http://schemas.openxmlformats.org/officeDocument/2006/relationships/slide" Target="slides/slide781.xml"/><Relationship Id="rId990" Type="http://schemas.openxmlformats.org/officeDocument/2006/relationships/slide" Target="slides/slide988.xml"/><Relationship Id="rId1427" Type="http://schemas.openxmlformats.org/officeDocument/2006/relationships/slide" Target="slides/slide1425.xml"/><Relationship Id="rId1634" Type="http://schemas.openxmlformats.org/officeDocument/2006/relationships/slide" Target="slides/slide1632.xml"/><Relationship Id="rId229" Type="http://schemas.openxmlformats.org/officeDocument/2006/relationships/slide" Target="slides/slide227.xml"/><Relationship Id="rId436" Type="http://schemas.openxmlformats.org/officeDocument/2006/relationships/slide" Target="slides/slide434.xml"/><Relationship Id="rId643" Type="http://schemas.openxmlformats.org/officeDocument/2006/relationships/slide" Target="slides/slide641.xml"/><Relationship Id="rId1066" Type="http://schemas.openxmlformats.org/officeDocument/2006/relationships/slide" Target="slides/slide1064.xml"/><Relationship Id="rId1273" Type="http://schemas.openxmlformats.org/officeDocument/2006/relationships/slide" Target="slides/slide1271.xml"/><Relationship Id="rId1480" Type="http://schemas.openxmlformats.org/officeDocument/2006/relationships/slide" Target="slides/slide1478.xml"/><Relationship Id="rId850" Type="http://schemas.openxmlformats.org/officeDocument/2006/relationships/slide" Target="slides/slide848.xml"/><Relationship Id="rId948" Type="http://schemas.openxmlformats.org/officeDocument/2006/relationships/slide" Target="slides/slide946.xml"/><Relationship Id="rId1133" Type="http://schemas.openxmlformats.org/officeDocument/2006/relationships/slide" Target="slides/slide1131.xml"/><Relationship Id="rId1578" Type="http://schemas.openxmlformats.org/officeDocument/2006/relationships/slide" Target="slides/slide1576.xml"/><Relationship Id="rId1701" Type="http://schemas.openxmlformats.org/officeDocument/2006/relationships/slide" Target="slides/slide1699.xml"/><Relationship Id="rId77" Type="http://schemas.openxmlformats.org/officeDocument/2006/relationships/slide" Target="slides/slide75.xml"/><Relationship Id="rId282" Type="http://schemas.openxmlformats.org/officeDocument/2006/relationships/slide" Target="slides/slide280.xml"/><Relationship Id="rId503" Type="http://schemas.openxmlformats.org/officeDocument/2006/relationships/slide" Target="slides/slide501.xml"/><Relationship Id="rId587" Type="http://schemas.openxmlformats.org/officeDocument/2006/relationships/slide" Target="slides/slide585.xml"/><Relationship Id="rId710" Type="http://schemas.openxmlformats.org/officeDocument/2006/relationships/slide" Target="slides/slide708.xml"/><Relationship Id="rId808" Type="http://schemas.openxmlformats.org/officeDocument/2006/relationships/slide" Target="slides/slide806.xml"/><Relationship Id="rId1340" Type="http://schemas.openxmlformats.org/officeDocument/2006/relationships/slide" Target="slides/slide1338.xml"/><Relationship Id="rId1438" Type="http://schemas.openxmlformats.org/officeDocument/2006/relationships/slide" Target="slides/slide1436.xml"/><Relationship Id="rId1645" Type="http://schemas.openxmlformats.org/officeDocument/2006/relationships/slide" Target="slides/slide1643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447" Type="http://schemas.openxmlformats.org/officeDocument/2006/relationships/slide" Target="slides/slide445.xml"/><Relationship Id="rId794" Type="http://schemas.openxmlformats.org/officeDocument/2006/relationships/slide" Target="slides/slide792.xml"/><Relationship Id="rId1077" Type="http://schemas.openxmlformats.org/officeDocument/2006/relationships/slide" Target="slides/slide1075.xml"/><Relationship Id="rId1200" Type="http://schemas.openxmlformats.org/officeDocument/2006/relationships/slide" Target="slides/slide1198.xml"/><Relationship Id="rId654" Type="http://schemas.openxmlformats.org/officeDocument/2006/relationships/slide" Target="slides/slide652.xml"/><Relationship Id="rId861" Type="http://schemas.openxmlformats.org/officeDocument/2006/relationships/slide" Target="slides/slide859.xml"/><Relationship Id="rId959" Type="http://schemas.openxmlformats.org/officeDocument/2006/relationships/slide" Target="slides/slide957.xml"/><Relationship Id="rId1284" Type="http://schemas.openxmlformats.org/officeDocument/2006/relationships/slide" Target="slides/slide1282.xml"/><Relationship Id="rId1491" Type="http://schemas.openxmlformats.org/officeDocument/2006/relationships/slide" Target="slides/slide1489.xml"/><Relationship Id="rId1505" Type="http://schemas.openxmlformats.org/officeDocument/2006/relationships/slide" Target="slides/slide1503.xml"/><Relationship Id="rId1589" Type="http://schemas.openxmlformats.org/officeDocument/2006/relationships/slide" Target="slides/slide1587.xml"/><Relationship Id="rId1712" Type="http://schemas.openxmlformats.org/officeDocument/2006/relationships/tableStyles" Target="tableStyles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514" Type="http://schemas.openxmlformats.org/officeDocument/2006/relationships/slide" Target="slides/slide512.xml"/><Relationship Id="rId721" Type="http://schemas.openxmlformats.org/officeDocument/2006/relationships/slide" Target="slides/slide719.xml"/><Relationship Id="rId1144" Type="http://schemas.openxmlformats.org/officeDocument/2006/relationships/slide" Target="slides/slide1142.xml"/><Relationship Id="rId1351" Type="http://schemas.openxmlformats.org/officeDocument/2006/relationships/slide" Target="slides/slide1349.xml"/><Relationship Id="rId1449" Type="http://schemas.openxmlformats.org/officeDocument/2006/relationships/slide" Target="slides/slide1447.xml"/><Relationship Id="rId88" Type="http://schemas.openxmlformats.org/officeDocument/2006/relationships/slide" Target="slides/slide86.xml"/><Relationship Id="rId153" Type="http://schemas.openxmlformats.org/officeDocument/2006/relationships/slide" Target="slides/slide151.xml"/><Relationship Id="rId360" Type="http://schemas.openxmlformats.org/officeDocument/2006/relationships/slide" Target="slides/slide358.xml"/><Relationship Id="rId598" Type="http://schemas.openxmlformats.org/officeDocument/2006/relationships/slide" Target="slides/slide596.xml"/><Relationship Id="rId819" Type="http://schemas.openxmlformats.org/officeDocument/2006/relationships/slide" Target="slides/slide817.xml"/><Relationship Id="rId1004" Type="http://schemas.openxmlformats.org/officeDocument/2006/relationships/slide" Target="slides/slide1002.xml"/><Relationship Id="rId1211" Type="http://schemas.openxmlformats.org/officeDocument/2006/relationships/slide" Target="slides/slide1209.xml"/><Relationship Id="rId1656" Type="http://schemas.openxmlformats.org/officeDocument/2006/relationships/slide" Target="slides/slide1654.xml"/><Relationship Id="rId220" Type="http://schemas.openxmlformats.org/officeDocument/2006/relationships/slide" Target="slides/slide218.xml"/><Relationship Id="rId458" Type="http://schemas.openxmlformats.org/officeDocument/2006/relationships/slide" Target="slides/slide456.xml"/><Relationship Id="rId665" Type="http://schemas.openxmlformats.org/officeDocument/2006/relationships/slide" Target="slides/slide663.xml"/><Relationship Id="rId872" Type="http://schemas.openxmlformats.org/officeDocument/2006/relationships/slide" Target="slides/slide870.xml"/><Relationship Id="rId1088" Type="http://schemas.openxmlformats.org/officeDocument/2006/relationships/slide" Target="slides/slide1086.xml"/><Relationship Id="rId1295" Type="http://schemas.openxmlformats.org/officeDocument/2006/relationships/slide" Target="slides/slide1293.xml"/><Relationship Id="rId1309" Type="http://schemas.openxmlformats.org/officeDocument/2006/relationships/slide" Target="slides/slide1307.xml"/><Relationship Id="rId1516" Type="http://schemas.openxmlformats.org/officeDocument/2006/relationships/slide" Target="slides/slide1514.xml"/><Relationship Id="rId15" Type="http://schemas.openxmlformats.org/officeDocument/2006/relationships/slide" Target="slides/slide13.xml"/><Relationship Id="rId318" Type="http://schemas.openxmlformats.org/officeDocument/2006/relationships/slide" Target="slides/slide316.xml"/><Relationship Id="rId525" Type="http://schemas.openxmlformats.org/officeDocument/2006/relationships/slide" Target="slides/slide523.xml"/><Relationship Id="rId732" Type="http://schemas.openxmlformats.org/officeDocument/2006/relationships/slide" Target="slides/slide730.xml"/><Relationship Id="rId1155" Type="http://schemas.openxmlformats.org/officeDocument/2006/relationships/slide" Target="slides/slide1153.xml"/><Relationship Id="rId1362" Type="http://schemas.openxmlformats.org/officeDocument/2006/relationships/slide" Target="slides/slide1360.xml"/><Relationship Id="rId99" Type="http://schemas.openxmlformats.org/officeDocument/2006/relationships/slide" Target="slides/slide97.xml"/><Relationship Id="rId164" Type="http://schemas.openxmlformats.org/officeDocument/2006/relationships/slide" Target="slides/slide162.xml"/><Relationship Id="rId371" Type="http://schemas.openxmlformats.org/officeDocument/2006/relationships/slide" Target="slides/slide369.xml"/><Relationship Id="rId1015" Type="http://schemas.openxmlformats.org/officeDocument/2006/relationships/slide" Target="slides/slide1013.xml"/><Relationship Id="rId1222" Type="http://schemas.openxmlformats.org/officeDocument/2006/relationships/slide" Target="slides/slide1220.xml"/><Relationship Id="rId1667" Type="http://schemas.openxmlformats.org/officeDocument/2006/relationships/slide" Target="slides/slide1665.xml"/><Relationship Id="rId469" Type="http://schemas.openxmlformats.org/officeDocument/2006/relationships/slide" Target="slides/slide467.xml"/><Relationship Id="rId676" Type="http://schemas.openxmlformats.org/officeDocument/2006/relationships/slide" Target="slides/slide674.xml"/><Relationship Id="rId883" Type="http://schemas.openxmlformats.org/officeDocument/2006/relationships/slide" Target="slides/slide881.xml"/><Relationship Id="rId1099" Type="http://schemas.openxmlformats.org/officeDocument/2006/relationships/slide" Target="slides/slide1097.xml"/><Relationship Id="rId1527" Type="http://schemas.openxmlformats.org/officeDocument/2006/relationships/slide" Target="slides/slide1525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329" Type="http://schemas.openxmlformats.org/officeDocument/2006/relationships/slide" Target="slides/slide327.xml"/><Relationship Id="rId536" Type="http://schemas.openxmlformats.org/officeDocument/2006/relationships/slide" Target="slides/slide534.xml"/><Relationship Id="rId1166" Type="http://schemas.openxmlformats.org/officeDocument/2006/relationships/slide" Target="slides/slide1164.xml"/><Relationship Id="rId1373" Type="http://schemas.openxmlformats.org/officeDocument/2006/relationships/slide" Target="slides/slide1371.xml"/><Relationship Id="rId175" Type="http://schemas.openxmlformats.org/officeDocument/2006/relationships/slide" Target="slides/slide173.xml"/><Relationship Id="rId743" Type="http://schemas.openxmlformats.org/officeDocument/2006/relationships/slide" Target="slides/slide741.xml"/><Relationship Id="rId950" Type="http://schemas.openxmlformats.org/officeDocument/2006/relationships/slide" Target="slides/slide948.xml"/><Relationship Id="rId1026" Type="http://schemas.openxmlformats.org/officeDocument/2006/relationships/slide" Target="slides/slide1024.xml"/><Relationship Id="rId1580" Type="http://schemas.openxmlformats.org/officeDocument/2006/relationships/slide" Target="slides/slide1578.xml"/><Relationship Id="rId1678" Type="http://schemas.openxmlformats.org/officeDocument/2006/relationships/slide" Target="slides/slide1676.xml"/><Relationship Id="rId382" Type="http://schemas.openxmlformats.org/officeDocument/2006/relationships/slide" Target="slides/slide380.xml"/><Relationship Id="rId603" Type="http://schemas.openxmlformats.org/officeDocument/2006/relationships/slide" Target="slides/slide601.xml"/><Relationship Id="rId687" Type="http://schemas.openxmlformats.org/officeDocument/2006/relationships/slide" Target="slides/slide685.xml"/><Relationship Id="rId810" Type="http://schemas.openxmlformats.org/officeDocument/2006/relationships/slide" Target="slides/slide808.xml"/><Relationship Id="rId908" Type="http://schemas.openxmlformats.org/officeDocument/2006/relationships/slide" Target="slides/slide906.xml"/><Relationship Id="rId1233" Type="http://schemas.openxmlformats.org/officeDocument/2006/relationships/slide" Target="slides/slide1231.xml"/><Relationship Id="rId1440" Type="http://schemas.openxmlformats.org/officeDocument/2006/relationships/slide" Target="slides/slide1438.xml"/><Relationship Id="rId1538" Type="http://schemas.openxmlformats.org/officeDocument/2006/relationships/slide" Target="slides/slide1536.xml"/><Relationship Id="rId242" Type="http://schemas.openxmlformats.org/officeDocument/2006/relationships/slide" Target="slides/slide240.xml"/><Relationship Id="rId894" Type="http://schemas.openxmlformats.org/officeDocument/2006/relationships/slide" Target="slides/slide892.xml"/><Relationship Id="rId1177" Type="http://schemas.openxmlformats.org/officeDocument/2006/relationships/slide" Target="slides/slide1175.xml"/><Relationship Id="rId1300" Type="http://schemas.openxmlformats.org/officeDocument/2006/relationships/slide" Target="slides/slide1298.xml"/><Relationship Id="rId37" Type="http://schemas.openxmlformats.org/officeDocument/2006/relationships/slide" Target="slides/slide35.xml"/><Relationship Id="rId102" Type="http://schemas.openxmlformats.org/officeDocument/2006/relationships/slide" Target="slides/slide100.xml"/><Relationship Id="rId547" Type="http://schemas.openxmlformats.org/officeDocument/2006/relationships/slide" Target="slides/slide545.xml"/><Relationship Id="rId754" Type="http://schemas.openxmlformats.org/officeDocument/2006/relationships/slide" Target="slides/slide752.xml"/><Relationship Id="rId961" Type="http://schemas.openxmlformats.org/officeDocument/2006/relationships/slide" Target="slides/slide959.xml"/><Relationship Id="rId1384" Type="http://schemas.openxmlformats.org/officeDocument/2006/relationships/slide" Target="slides/slide1382.xml"/><Relationship Id="rId1591" Type="http://schemas.openxmlformats.org/officeDocument/2006/relationships/slide" Target="slides/slide1589.xml"/><Relationship Id="rId1605" Type="http://schemas.openxmlformats.org/officeDocument/2006/relationships/slide" Target="slides/slide1603.xml"/><Relationship Id="rId1689" Type="http://schemas.openxmlformats.org/officeDocument/2006/relationships/slide" Target="slides/slide1687.xml"/><Relationship Id="rId90" Type="http://schemas.openxmlformats.org/officeDocument/2006/relationships/slide" Target="slides/slide88.xml"/><Relationship Id="rId186" Type="http://schemas.openxmlformats.org/officeDocument/2006/relationships/slide" Target="slides/slide184.xml"/><Relationship Id="rId393" Type="http://schemas.openxmlformats.org/officeDocument/2006/relationships/slide" Target="slides/slide391.xml"/><Relationship Id="rId407" Type="http://schemas.openxmlformats.org/officeDocument/2006/relationships/slide" Target="slides/slide405.xml"/><Relationship Id="rId614" Type="http://schemas.openxmlformats.org/officeDocument/2006/relationships/slide" Target="slides/slide612.xml"/><Relationship Id="rId821" Type="http://schemas.openxmlformats.org/officeDocument/2006/relationships/slide" Target="slides/slide819.xml"/><Relationship Id="rId1037" Type="http://schemas.openxmlformats.org/officeDocument/2006/relationships/slide" Target="slides/slide1035.xml"/><Relationship Id="rId1244" Type="http://schemas.openxmlformats.org/officeDocument/2006/relationships/slide" Target="slides/slide1242.xml"/><Relationship Id="rId1451" Type="http://schemas.openxmlformats.org/officeDocument/2006/relationships/slide" Target="slides/slide1449.xml"/><Relationship Id="rId253" Type="http://schemas.openxmlformats.org/officeDocument/2006/relationships/slide" Target="slides/slide251.xml"/><Relationship Id="rId460" Type="http://schemas.openxmlformats.org/officeDocument/2006/relationships/slide" Target="slides/slide458.xml"/><Relationship Id="rId698" Type="http://schemas.openxmlformats.org/officeDocument/2006/relationships/slide" Target="slides/slide696.xml"/><Relationship Id="rId919" Type="http://schemas.openxmlformats.org/officeDocument/2006/relationships/slide" Target="slides/slide917.xml"/><Relationship Id="rId1090" Type="http://schemas.openxmlformats.org/officeDocument/2006/relationships/slide" Target="slides/slide1088.xml"/><Relationship Id="rId1104" Type="http://schemas.openxmlformats.org/officeDocument/2006/relationships/slide" Target="slides/slide1102.xml"/><Relationship Id="rId1311" Type="http://schemas.openxmlformats.org/officeDocument/2006/relationships/slide" Target="slides/slide1309.xml"/><Relationship Id="rId1549" Type="http://schemas.openxmlformats.org/officeDocument/2006/relationships/slide" Target="slides/slide1547.xml"/><Relationship Id="rId48" Type="http://schemas.openxmlformats.org/officeDocument/2006/relationships/slide" Target="slides/slide46.xml"/><Relationship Id="rId113" Type="http://schemas.openxmlformats.org/officeDocument/2006/relationships/slide" Target="slides/slide111.xml"/><Relationship Id="rId320" Type="http://schemas.openxmlformats.org/officeDocument/2006/relationships/slide" Target="slides/slide318.xml"/><Relationship Id="rId558" Type="http://schemas.openxmlformats.org/officeDocument/2006/relationships/slide" Target="slides/slide556.xml"/><Relationship Id="rId765" Type="http://schemas.openxmlformats.org/officeDocument/2006/relationships/slide" Target="slides/slide763.xml"/><Relationship Id="rId972" Type="http://schemas.openxmlformats.org/officeDocument/2006/relationships/slide" Target="slides/slide970.xml"/><Relationship Id="rId1188" Type="http://schemas.openxmlformats.org/officeDocument/2006/relationships/slide" Target="slides/slide1186.xml"/><Relationship Id="rId1395" Type="http://schemas.openxmlformats.org/officeDocument/2006/relationships/slide" Target="slides/slide1393.xml"/><Relationship Id="rId1409" Type="http://schemas.openxmlformats.org/officeDocument/2006/relationships/slide" Target="slides/slide1407.xml"/><Relationship Id="rId1616" Type="http://schemas.openxmlformats.org/officeDocument/2006/relationships/slide" Target="slides/slide1614.xml"/><Relationship Id="rId197" Type="http://schemas.openxmlformats.org/officeDocument/2006/relationships/slide" Target="slides/slide195.xml"/><Relationship Id="rId418" Type="http://schemas.openxmlformats.org/officeDocument/2006/relationships/slide" Target="slides/slide416.xml"/><Relationship Id="rId625" Type="http://schemas.openxmlformats.org/officeDocument/2006/relationships/slide" Target="slides/slide623.xml"/><Relationship Id="rId832" Type="http://schemas.openxmlformats.org/officeDocument/2006/relationships/slide" Target="slides/slide830.xml"/><Relationship Id="rId1048" Type="http://schemas.openxmlformats.org/officeDocument/2006/relationships/slide" Target="slides/slide1046.xml"/><Relationship Id="rId1255" Type="http://schemas.openxmlformats.org/officeDocument/2006/relationships/slide" Target="slides/slide1253.xml"/><Relationship Id="rId1462" Type="http://schemas.openxmlformats.org/officeDocument/2006/relationships/slide" Target="slides/slide1460.xml"/><Relationship Id="rId264" Type="http://schemas.openxmlformats.org/officeDocument/2006/relationships/slide" Target="slides/slide262.xml"/><Relationship Id="rId471" Type="http://schemas.openxmlformats.org/officeDocument/2006/relationships/slide" Target="slides/slide469.xml"/><Relationship Id="rId1115" Type="http://schemas.openxmlformats.org/officeDocument/2006/relationships/slide" Target="slides/slide1113.xml"/><Relationship Id="rId1322" Type="http://schemas.openxmlformats.org/officeDocument/2006/relationships/slide" Target="slides/slide1320.xml"/><Relationship Id="rId59" Type="http://schemas.openxmlformats.org/officeDocument/2006/relationships/slide" Target="slides/slide57.xml"/><Relationship Id="rId124" Type="http://schemas.openxmlformats.org/officeDocument/2006/relationships/slide" Target="slides/slide122.xml"/><Relationship Id="rId569" Type="http://schemas.openxmlformats.org/officeDocument/2006/relationships/slide" Target="slides/slide567.xml"/><Relationship Id="rId776" Type="http://schemas.openxmlformats.org/officeDocument/2006/relationships/slide" Target="slides/slide774.xml"/><Relationship Id="rId983" Type="http://schemas.openxmlformats.org/officeDocument/2006/relationships/slide" Target="slides/slide981.xml"/><Relationship Id="rId1199" Type="http://schemas.openxmlformats.org/officeDocument/2006/relationships/slide" Target="slides/slide1197.xml"/><Relationship Id="rId1627" Type="http://schemas.openxmlformats.org/officeDocument/2006/relationships/slide" Target="slides/slide1625.xml"/><Relationship Id="rId331" Type="http://schemas.openxmlformats.org/officeDocument/2006/relationships/slide" Target="slides/slide329.xml"/><Relationship Id="rId429" Type="http://schemas.openxmlformats.org/officeDocument/2006/relationships/slide" Target="slides/slide427.xml"/><Relationship Id="rId636" Type="http://schemas.openxmlformats.org/officeDocument/2006/relationships/slide" Target="slides/slide634.xml"/><Relationship Id="rId1059" Type="http://schemas.openxmlformats.org/officeDocument/2006/relationships/slide" Target="slides/slide1057.xml"/><Relationship Id="rId1266" Type="http://schemas.openxmlformats.org/officeDocument/2006/relationships/slide" Target="slides/slide1264.xml"/><Relationship Id="rId1473" Type="http://schemas.openxmlformats.org/officeDocument/2006/relationships/slide" Target="slides/slide1471.xml"/><Relationship Id="rId843" Type="http://schemas.openxmlformats.org/officeDocument/2006/relationships/slide" Target="slides/slide841.xml"/><Relationship Id="rId1126" Type="http://schemas.openxmlformats.org/officeDocument/2006/relationships/slide" Target="slides/slide1124.xml"/><Relationship Id="rId1680" Type="http://schemas.openxmlformats.org/officeDocument/2006/relationships/slide" Target="slides/slide1678.xml"/><Relationship Id="rId275" Type="http://schemas.openxmlformats.org/officeDocument/2006/relationships/slide" Target="slides/slide273.xml"/><Relationship Id="rId482" Type="http://schemas.openxmlformats.org/officeDocument/2006/relationships/slide" Target="slides/slide480.xml"/><Relationship Id="rId703" Type="http://schemas.openxmlformats.org/officeDocument/2006/relationships/slide" Target="slides/slide701.xml"/><Relationship Id="rId910" Type="http://schemas.openxmlformats.org/officeDocument/2006/relationships/slide" Target="slides/slide908.xml"/><Relationship Id="rId1333" Type="http://schemas.openxmlformats.org/officeDocument/2006/relationships/slide" Target="slides/slide1331.xml"/><Relationship Id="rId1540" Type="http://schemas.openxmlformats.org/officeDocument/2006/relationships/slide" Target="slides/slide1538.xml"/><Relationship Id="rId1638" Type="http://schemas.openxmlformats.org/officeDocument/2006/relationships/slide" Target="slides/slide1636.xml"/><Relationship Id="rId135" Type="http://schemas.openxmlformats.org/officeDocument/2006/relationships/slide" Target="slides/slide133.xml"/><Relationship Id="rId342" Type="http://schemas.openxmlformats.org/officeDocument/2006/relationships/slide" Target="slides/slide340.xml"/><Relationship Id="rId787" Type="http://schemas.openxmlformats.org/officeDocument/2006/relationships/slide" Target="slides/slide785.xml"/><Relationship Id="rId994" Type="http://schemas.openxmlformats.org/officeDocument/2006/relationships/slide" Target="slides/slide992.xml"/><Relationship Id="rId1400" Type="http://schemas.openxmlformats.org/officeDocument/2006/relationships/slide" Target="slides/slide1398.xml"/><Relationship Id="rId202" Type="http://schemas.openxmlformats.org/officeDocument/2006/relationships/slide" Target="slides/slide200.xml"/><Relationship Id="rId647" Type="http://schemas.openxmlformats.org/officeDocument/2006/relationships/slide" Target="slides/slide645.xml"/><Relationship Id="rId854" Type="http://schemas.openxmlformats.org/officeDocument/2006/relationships/slide" Target="slides/slide852.xml"/><Relationship Id="rId1277" Type="http://schemas.openxmlformats.org/officeDocument/2006/relationships/slide" Target="slides/slide1275.xml"/><Relationship Id="rId1484" Type="http://schemas.openxmlformats.org/officeDocument/2006/relationships/slide" Target="slides/slide1482.xml"/><Relationship Id="rId1691" Type="http://schemas.openxmlformats.org/officeDocument/2006/relationships/slide" Target="slides/slide1689.xml"/><Relationship Id="rId1705" Type="http://schemas.openxmlformats.org/officeDocument/2006/relationships/slide" Target="slides/slide1703.xml"/><Relationship Id="rId286" Type="http://schemas.openxmlformats.org/officeDocument/2006/relationships/slide" Target="slides/slide284.xml"/><Relationship Id="rId493" Type="http://schemas.openxmlformats.org/officeDocument/2006/relationships/slide" Target="slides/slide491.xml"/><Relationship Id="rId507" Type="http://schemas.openxmlformats.org/officeDocument/2006/relationships/slide" Target="slides/slide505.xml"/><Relationship Id="rId714" Type="http://schemas.openxmlformats.org/officeDocument/2006/relationships/slide" Target="slides/slide712.xml"/><Relationship Id="rId921" Type="http://schemas.openxmlformats.org/officeDocument/2006/relationships/slide" Target="slides/slide919.xml"/><Relationship Id="rId1137" Type="http://schemas.openxmlformats.org/officeDocument/2006/relationships/slide" Target="slides/slide1135.xml"/><Relationship Id="rId1344" Type="http://schemas.openxmlformats.org/officeDocument/2006/relationships/slide" Target="slides/slide1342.xml"/><Relationship Id="rId1551" Type="http://schemas.openxmlformats.org/officeDocument/2006/relationships/slide" Target="slides/slide1549.xml"/><Relationship Id="rId50" Type="http://schemas.openxmlformats.org/officeDocument/2006/relationships/slide" Target="slides/slide48.xml"/><Relationship Id="rId146" Type="http://schemas.openxmlformats.org/officeDocument/2006/relationships/slide" Target="slides/slide144.xml"/><Relationship Id="rId353" Type="http://schemas.openxmlformats.org/officeDocument/2006/relationships/slide" Target="slides/slide351.xml"/><Relationship Id="rId560" Type="http://schemas.openxmlformats.org/officeDocument/2006/relationships/slide" Target="slides/slide558.xml"/><Relationship Id="rId798" Type="http://schemas.openxmlformats.org/officeDocument/2006/relationships/slide" Target="slides/slide796.xml"/><Relationship Id="rId1190" Type="http://schemas.openxmlformats.org/officeDocument/2006/relationships/slide" Target="slides/slide1188.xml"/><Relationship Id="rId1204" Type="http://schemas.openxmlformats.org/officeDocument/2006/relationships/slide" Target="slides/slide1202.xml"/><Relationship Id="rId1411" Type="http://schemas.openxmlformats.org/officeDocument/2006/relationships/slide" Target="slides/slide1409.xml"/><Relationship Id="rId1649" Type="http://schemas.openxmlformats.org/officeDocument/2006/relationships/slide" Target="slides/slide1647.xml"/><Relationship Id="rId213" Type="http://schemas.openxmlformats.org/officeDocument/2006/relationships/slide" Target="slides/slide211.xml"/><Relationship Id="rId420" Type="http://schemas.openxmlformats.org/officeDocument/2006/relationships/slide" Target="slides/slide418.xml"/><Relationship Id="rId658" Type="http://schemas.openxmlformats.org/officeDocument/2006/relationships/slide" Target="slides/slide656.xml"/><Relationship Id="rId865" Type="http://schemas.openxmlformats.org/officeDocument/2006/relationships/slide" Target="slides/slide863.xml"/><Relationship Id="rId1050" Type="http://schemas.openxmlformats.org/officeDocument/2006/relationships/slide" Target="slides/slide1048.xml"/><Relationship Id="rId1288" Type="http://schemas.openxmlformats.org/officeDocument/2006/relationships/slide" Target="slides/slide1286.xml"/><Relationship Id="rId1495" Type="http://schemas.openxmlformats.org/officeDocument/2006/relationships/slide" Target="slides/slide1493.xml"/><Relationship Id="rId1509" Type="http://schemas.openxmlformats.org/officeDocument/2006/relationships/slide" Target="slides/slide1507.xml"/><Relationship Id="rId297" Type="http://schemas.openxmlformats.org/officeDocument/2006/relationships/slide" Target="slides/slide295.xml"/><Relationship Id="rId518" Type="http://schemas.openxmlformats.org/officeDocument/2006/relationships/slide" Target="slides/slide516.xml"/><Relationship Id="rId725" Type="http://schemas.openxmlformats.org/officeDocument/2006/relationships/slide" Target="slides/slide723.xml"/><Relationship Id="rId932" Type="http://schemas.openxmlformats.org/officeDocument/2006/relationships/slide" Target="slides/slide930.xml"/><Relationship Id="rId1148" Type="http://schemas.openxmlformats.org/officeDocument/2006/relationships/slide" Target="slides/slide1146.xml"/><Relationship Id="rId1355" Type="http://schemas.openxmlformats.org/officeDocument/2006/relationships/slide" Target="slides/slide1353.xml"/><Relationship Id="rId1562" Type="http://schemas.openxmlformats.org/officeDocument/2006/relationships/slide" Target="slides/slide1560.xml"/><Relationship Id="rId157" Type="http://schemas.openxmlformats.org/officeDocument/2006/relationships/slide" Target="slides/slide155.xml"/><Relationship Id="rId364" Type="http://schemas.openxmlformats.org/officeDocument/2006/relationships/slide" Target="slides/slide362.xml"/><Relationship Id="rId1008" Type="http://schemas.openxmlformats.org/officeDocument/2006/relationships/slide" Target="slides/slide1006.xml"/><Relationship Id="rId1215" Type="http://schemas.openxmlformats.org/officeDocument/2006/relationships/slide" Target="slides/slide1213.xml"/><Relationship Id="rId1422" Type="http://schemas.openxmlformats.org/officeDocument/2006/relationships/slide" Target="slides/slide1420.xml"/><Relationship Id="rId61" Type="http://schemas.openxmlformats.org/officeDocument/2006/relationships/slide" Target="slides/slide59.xml"/><Relationship Id="rId571" Type="http://schemas.openxmlformats.org/officeDocument/2006/relationships/slide" Target="slides/slide569.xml"/><Relationship Id="rId669" Type="http://schemas.openxmlformats.org/officeDocument/2006/relationships/slide" Target="slides/slide667.xml"/><Relationship Id="rId876" Type="http://schemas.openxmlformats.org/officeDocument/2006/relationships/slide" Target="slides/slide874.xml"/><Relationship Id="rId1299" Type="http://schemas.openxmlformats.org/officeDocument/2006/relationships/slide" Target="slides/slide129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431" Type="http://schemas.openxmlformats.org/officeDocument/2006/relationships/slide" Target="slides/slide429.xml"/><Relationship Id="rId529" Type="http://schemas.openxmlformats.org/officeDocument/2006/relationships/slide" Target="slides/slide527.xml"/><Relationship Id="rId736" Type="http://schemas.openxmlformats.org/officeDocument/2006/relationships/slide" Target="slides/slide734.xml"/><Relationship Id="rId1061" Type="http://schemas.openxmlformats.org/officeDocument/2006/relationships/slide" Target="slides/slide1059.xml"/><Relationship Id="rId1159" Type="http://schemas.openxmlformats.org/officeDocument/2006/relationships/slide" Target="slides/slide1157.xml"/><Relationship Id="rId1366" Type="http://schemas.openxmlformats.org/officeDocument/2006/relationships/slide" Target="slides/slide1364.xml"/><Relationship Id="rId168" Type="http://schemas.openxmlformats.org/officeDocument/2006/relationships/slide" Target="slides/slide166.xml"/><Relationship Id="rId943" Type="http://schemas.openxmlformats.org/officeDocument/2006/relationships/slide" Target="slides/slide941.xml"/><Relationship Id="rId1019" Type="http://schemas.openxmlformats.org/officeDocument/2006/relationships/slide" Target="slides/slide1017.xml"/><Relationship Id="rId1573" Type="http://schemas.openxmlformats.org/officeDocument/2006/relationships/slide" Target="slides/slide1571.xml"/><Relationship Id="rId72" Type="http://schemas.openxmlformats.org/officeDocument/2006/relationships/slide" Target="slides/slide70.xml"/><Relationship Id="rId375" Type="http://schemas.openxmlformats.org/officeDocument/2006/relationships/slide" Target="slides/slide373.xml"/><Relationship Id="rId582" Type="http://schemas.openxmlformats.org/officeDocument/2006/relationships/slide" Target="slides/slide580.xml"/><Relationship Id="rId803" Type="http://schemas.openxmlformats.org/officeDocument/2006/relationships/slide" Target="slides/slide801.xml"/><Relationship Id="rId1226" Type="http://schemas.openxmlformats.org/officeDocument/2006/relationships/slide" Target="slides/slide1224.xml"/><Relationship Id="rId1433" Type="http://schemas.openxmlformats.org/officeDocument/2006/relationships/slide" Target="slides/slide1431.xml"/><Relationship Id="rId1640" Type="http://schemas.openxmlformats.org/officeDocument/2006/relationships/slide" Target="slides/slide1638.xml"/><Relationship Id="rId3" Type="http://schemas.openxmlformats.org/officeDocument/2006/relationships/slide" Target="slides/slide1.xml"/><Relationship Id="rId235" Type="http://schemas.openxmlformats.org/officeDocument/2006/relationships/slide" Target="slides/slide233.xml"/><Relationship Id="rId442" Type="http://schemas.openxmlformats.org/officeDocument/2006/relationships/slide" Target="slides/slide440.xml"/><Relationship Id="rId887" Type="http://schemas.openxmlformats.org/officeDocument/2006/relationships/slide" Target="slides/slide885.xml"/><Relationship Id="rId1072" Type="http://schemas.openxmlformats.org/officeDocument/2006/relationships/slide" Target="slides/slide1070.xml"/><Relationship Id="rId1500" Type="http://schemas.openxmlformats.org/officeDocument/2006/relationships/slide" Target="slides/slide1498.xml"/><Relationship Id="rId302" Type="http://schemas.openxmlformats.org/officeDocument/2006/relationships/slide" Target="slides/slide300.xml"/><Relationship Id="rId747" Type="http://schemas.openxmlformats.org/officeDocument/2006/relationships/slide" Target="slides/slide745.xml"/><Relationship Id="rId954" Type="http://schemas.openxmlformats.org/officeDocument/2006/relationships/slide" Target="slides/slide952.xml"/><Relationship Id="rId1377" Type="http://schemas.openxmlformats.org/officeDocument/2006/relationships/slide" Target="slides/slide1375.xml"/><Relationship Id="rId1584" Type="http://schemas.openxmlformats.org/officeDocument/2006/relationships/slide" Target="slides/slide1582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86" Type="http://schemas.openxmlformats.org/officeDocument/2006/relationships/slide" Target="slides/slide384.xml"/><Relationship Id="rId593" Type="http://schemas.openxmlformats.org/officeDocument/2006/relationships/slide" Target="slides/slide591.xml"/><Relationship Id="rId607" Type="http://schemas.openxmlformats.org/officeDocument/2006/relationships/slide" Target="slides/slide605.xml"/><Relationship Id="rId814" Type="http://schemas.openxmlformats.org/officeDocument/2006/relationships/slide" Target="slides/slide812.xml"/><Relationship Id="rId1237" Type="http://schemas.openxmlformats.org/officeDocument/2006/relationships/slide" Target="slides/slide1235.xml"/><Relationship Id="rId1444" Type="http://schemas.openxmlformats.org/officeDocument/2006/relationships/slide" Target="slides/slide1442.xml"/><Relationship Id="rId1651" Type="http://schemas.openxmlformats.org/officeDocument/2006/relationships/slide" Target="slides/slide1649.xml"/><Relationship Id="rId246" Type="http://schemas.openxmlformats.org/officeDocument/2006/relationships/slide" Target="slides/slide244.xml"/><Relationship Id="rId453" Type="http://schemas.openxmlformats.org/officeDocument/2006/relationships/slide" Target="slides/slide451.xml"/><Relationship Id="rId660" Type="http://schemas.openxmlformats.org/officeDocument/2006/relationships/slide" Target="slides/slide658.xml"/><Relationship Id="rId898" Type="http://schemas.openxmlformats.org/officeDocument/2006/relationships/slide" Target="slides/slide896.xml"/><Relationship Id="rId1083" Type="http://schemas.openxmlformats.org/officeDocument/2006/relationships/slide" Target="slides/slide1081.xml"/><Relationship Id="rId1290" Type="http://schemas.openxmlformats.org/officeDocument/2006/relationships/slide" Target="slides/slide1288.xml"/><Relationship Id="rId1304" Type="http://schemas.openxmlformats.org/officeDocument/2006/relationships/slide" Target="slides/slide1302.xml"/><Relationship Id="rId1511" Type="http://schemas.openxmlformats.org/officeDocument/2006/relationships/slide" Target="slides/slide1509.xml"/><Relationship Id="rId106" Type="http://schemas.openxmlformats.org/officeDocument/2006/relationships/slide" Target="slides/slide104.xml"/><Relationship Id="rId313" Type="http://schemas.openxmlformats.org/officeDocument/2006/relationships/slide" Target="slides/slide311.xml"/><Relationship Id="rId758" Type="http://schemas.openxmlformats.org/officeDocument/2006/relationships/slide" Target="slides/slide756.xml"/><Relationship Id="rId965" Type="http://schemas.openxmlformats.org/officeDocument/2006/relationships/slide" Target="slides/slide963.xml"/><Relationship Id="rId1150" Type="http://schemas.openxmlformats.org/officeDocument/2006/relationships/slide" Target="slides/slide1148.xml"/><Relationship Id="rId1388" Type="http://schemas.openxmlformats.org/officeDocument/2006/relationships/slide" Target="slides/slide1386.xml"/><Relationship Id="rId1595" Type="http://schemas.openxmlformats.org/officeDocument/2006/relationships/slide" Target="slides/slide1593.xml"/><Relationship Id="rId1609" Type="http://schemas.openxmlformats.org/officeDocument/2006/relationships/slide" Target="slides/slide1607.xml"/><Relationship Id="rId10" Type="http://schemas.openxmlformats.org/officeDocument/2006/relationships/slide" Target="slides/slide8.xml"/><Relationship Id="rId94" Type="http://schemas.openxmlformats.org/officeDocument/2006/relationships/slide" Target="slides/slide92.xml"/><Relationship Id="rId397" Type="http://schemas.openxmlformats.org/officeDocument/2006/relationships/slide" Target="slides/slide395.xml"/><Relationship Id="rId520" Type="http://schemas.openxmlformats.org/officeDocument/2006/relationships/slide" Target="slides/slide518.xml"/><Relationship Id="rId618" Type="http://schemas.openxmlformats.org/officeDocument/2006/relationships/slide" Target="slides/slide616.xml"/><Relationship Id="rId825" Type="http://schemas.openxmlformats.org/officeDocument/2006/relationships/slide" Target="slides/slide823.xml"/><Relationship Id="rId1248" Type="http://schemas.openxmlformats.org/officeDocument/2006/relationships/slide" Target="slides/slide1246.xml"/><Relationship Id="rId1455" Type="http://schemas.openxmlformats.org/officeDocument/2006/relationships/slide" Target="slides/slide1453.xml"/><Relationship Id="rId1662" Type="http://schemas.openxmlformats.org/officeDocument/2006/relationships/slide" Target="slides/slide1660.xml"/><Relationship Id="rId257" Type="http://schemas.openxmlformats.org/officeDocument/2006/relationships/slide" Target="slides/slide255.xml"/><Relationship Id="rId464" Type="http://schemas.openxmlformats.org/officeDocument/2006/relationships/slide" Target="slides/slide462.xml"/><Relationship Id="rId1010" Type="http://schemas.openxmlformats.org/officeDocument/2006/relationships/slide" Target="slides/slide1008.xml"/><Relationship Id="rId1094" Type="http://schemas.openxmlformats.org/officeDocument/2006/relationships/slide" Target="slides/slide1092.xml"/><Relationship Id="rId1108" Type="http://schemas.openxmlformats.org/officeDocument/2006/relationships/slide" Target="slides/slide1106.xml"/><Relationship Id="rId1315" Type="http://schemas.openxmlformats.org/officeDocument/2006/relationships/slide" Target="slides/slide1313.xml"/><Relationship Id="rId117" Type="http://schemas.openxmlformats.org/officeDocument/2006/relationships/slide" Target="slides/slide115.xml"/><Relationship Id="rId671" Type="http://schemas.openxmlformats.org/officeDocument/2006/relationships/slide" Target="slides/slide669.xml"/><Relationship Id="rId769" Type="http://schemas.openxmlformats.org/officeDocument/2006/relationships/slide" Target="slides/slide767.xml"/><Relationship Id="rId976" Type="http://schemas.openxmlformats.org/officeDocument/2006/relationships/slide" Target="slides/slide974.xml"/><Relationship Id="rId1399" Type="http://schemas.openxmlformats.org/officeDocument/2006/relationships/slide" Target="slides/slide1397.xml"/><Relationship Id="rId324" Type="http://schemas.openxmlformats.org/officeDocument/2006/relationships/slide" Target="slides/slide322.xml"/><Relationship Id="rId531" Type="http://schemas.openxmlformats.org/officeDocument/2006/relationships/slide" Target="slides/slide529.xml"/><Relationship Id="rId629" Type="http://schemas.openxmlformats.org/officeDocument/2006/relationships/slide" Target="slides/slide627.xml"/><Relationship Id="rId1161" Type="http://schemas.openxmlformats.org/officeDocument/2006/relationships/slide" Target="slides/slide1159.xml"/><Relationship Id="rId1259" Type="http://schemas.openxmlformats.org/officeDocument/2006/relationships/slide" Target="slides/slide1257.xml"/><Relationship Id="rId1466" Type="http://schemas.openxmlformats.org/officeDocument/2006/relationships/slide" Target="slides/slide1464.xml"/><Relationship Id="rId836" Type="http://schemas.openxmlformats.org/officeDocument/2006/relationships/slide" Target="slides/slide834.xml"/><Relationship Id="rId1021" Type="http://schemas.openxmlformats.org/officeDocument/2006/relationships/slide" Target="slides/slide1019.xml"/><Relationship Id="rId1119" Type="http://schemas.openxmlformats.org/officeDocument/2006/relationships/slide" Target="slides/slide1117.xml"/><Relationship Id="rId1673" Type="http://schemas.openxmlformats.org/officeDocument/2006/relationships/slide" Target="slides/slide1671.xml"/><Relationship Id="rId903" Type="http://schemas.openxmlformats.org/officeDocument/2006/relationships/slide" Target="slides/slide901.xml"/><Relationship Id="rId1326" Type="http://schemas.openxmlformats.org/officeDocument/2006/relationships/slide" Target="slides/slide1324.xml"/><Relationship Id="rId1533" Type="http://schemas.openxmlformats.org/officeDocument/2006/relationships/slide" Target="slides/slide1531.xml"/><Relationship Id="rId32" Type="http://schemas.openxmlformats.org/officeDocument/2006/relationships/slide" Target="slides/slide30.xml"/><Relationship Id="rId1600" Type="http://schemas.openxmlformats.org/officeDocument/2006/relationships/slide" Target="slides/slide1598.xml"/><Relationship Id="rId181" Type="http://schemas.openxmlformats.org/officeDocument/2006/relationships/slide" Target="slides/slide179.xml"/><Relationship Id="rId279" Type="http://schemas.openxmlformats.org/officeDocument/2006/relationships/slide" Target="slides/slide277.xml"/><Relationship Id="rId486" Type="http://schemas.openxmlformats.org/officeDocument/2006/relationships/slide" Target="slides/slide484.xml"/><Relationship Id="rId693" Type="http://schemas.openxmlformats.org/officeDocument/2006/relationships/slide" Target="slides/slide691.xml"/><Relationship Id="rId139" Type="http://schemas.openxmlformats.org/officeDocument/2006/relationships/slide" Target="slides/slide137.xml"/><Relationship Id="rId346" Type="http://schemas.openxmlformats.org/officeDocument/2006/relationships/slide" Target="slides/slide344.xml"/><Relationship Id="rId553" Type="http://schemas.openxmlformats.org/officeDocument/2006/relationships/slide" Target="slides/slide551.xml"/><Relationship Id="rId760" Type="http://schemas.openxmlformats.org/officeDocument/2006/relationships/slide" Target="slides/slide758.xml"/><Relationship Id="rId998" Type="http://schemas.openxmlformats.org/officeDocument/2006/relationships/slide" Target="slides/slide996.xml"/><Relationship Id="rId1183" Type="http://schemas.openxmlformats.org/officeDocument/2006/relationships/slide" Target="slides/slide1181.xml"/><Relationship Id="rId1390" Type="http://schemas.openxmlformats.org/officeDocument/2006/relationships/slide" Target="slides/slide1388.xml"/><Relationship Id="rId206" Type="http://schemas.openxmlformats.org/officeDocument/2006/relationships/slide" Target="slides/slide204.xml"/><Relationship Id="rId413" Type="http://schemas.openxmlformats.org/officeDocument/2006/relationships/slide" Target="slides/slide411.xml"/><Relationship Id="rId858" Type="http://schemas.openxmlformats.org/officeDocument/2006/relationships/slide" Target="slides/slide856.xml"/><Relationship Id="rId1043" Type="http://schemas.openxmlformats.org/officeDocument/2006/relationships/slide" Target="slides/slide1041.xml"/><Relationship Id="rId1488" Type="http://schemas.openxmlformats.org/officeDocument/2006/relationships/slide" Target="slides/slide1486.xml"/><Relationship Id="rId1695" Type="http://schemas.openxmlformats.org/officeDocument/2006/relationships/slide" Target="slides/slide1693.xml"/><Relationship Id="rId620" Type="http://schemas.openxmlformats.org/officeDocument/2006/relationships/slide" Target="slides/slide618.xml"/><Relationship Id="rId718" Type="http://schemas.openxmlformats.org/officeDocument/2006/relationships/slide" Target="slides/slide716.xml"/><Relationship Id="rId925" Type="http://schemas.openxmlformats.org/officeDocument/2006/relationships/slide" Target="slides/slide923.xml"/><Relationship Id="rId1250" Type="http://schemas.openxmlformats.org/officeDocument/2006/relationships/slide" Target="slides/slide1248.xml"/><Relationship Id="rId1348" Type="http://schemas.openxmlformats.org/officeDocument/2006/relationships/slide" Target="slides/slide1346.xml"/><Relationship Id="rId1555" Type="http://schemas.openxmlformats.org/officeDocument/2006/relationships/slide" Target="slides/slide1553.xml"/><Relationship Id="rId1110" Type="http://schemas.openxmlformats.org/officeDocument/2006/relationships/slide" Target="slides/slide1108.xml"/><Relationship Id="rId1208" Type="http://schemas.openxmlformats.org/officeDocument/2006/relationships/slide" Target="slides/slide1206.xml"/><Relationship Id="rId1415" Type="http://schemas.openxmlformats.org/officeDocument/2006/relationships/slide" Target="slides/slide1413.xml"/><Relationship Id="rId54" Type="http://schemas.openxmlformats.org/officeDocument/2006/relationships/slide" Target="slides/slide52.xml"/><Relationship Id="rId1622" Type="http://schemas.openxmlformats.org/officeDocument/2006/relationships/slide" Target="slides/slide1620.xml"/><Relationship Id="rId270" Type="http://schemas.openxmlformats.org/officeDocument/2006/relationships/slide" Target="slides/slide268.xml"/><Relationship Id="rId130" Type="http://schemas.openxmlformats.org/officeDocument/2006/relationships/slide" Target="slides/slide128.xml"/><Relationship Id="rId368" Type="http://schemas.openxmlformats.org/officeDocument/2006/relationships/slide" Target="slides/slide366.xml"/><Relationship Id="rId575" Type="http://schemas.openxmlformats.org/officeDocument/2006/relationships/slide" Target="slides/slide573.xml"/><Relationship Id="rId782" Type="http://schemas.openxmlformats.org/officeDocument/2006/relationships/slide" Target="slides/slide780.xml"/><Relationship Id="rId228" Type="http://schemas.openxmlformats.org/officeDocument/2006/relationships/slide" Target="slides/slide226.xml"/><Relationship Id="rId435" Type="http://schemas.openxmlformats.org/officeDocument/2006/relationships/slide" Target="slides/slide433.xml"/><Relationship Id="rId642" Type="http://schemas.openxmlformats.org/officeDocument/2006/relationships/slide" Target="slides/slide640.xml"/><Relationship Id="rId1065" Type="http://schemas.openxmlformats.org/officeDocument/2006/relationships/slide" Target="slides/slide1063.xml"/><Relationship Id="rId1272" Type="http://schemas.openxmlformats.org/officeDocument/2006/relationships/slide" Target="slides/slide1270.xml"/><Relationship Id="rId502" Type="http://schemas.openxmlformats.org/officeDocument/2006/relationships/slide" Target="slides/slide500.xml"/><Relationship Id="rId947" Type="http://schemas.openxmlformats.org/officeDocument/2006/relationships/slide" Target="slides/slide945.xml"/><Relationship Id="rId1132" Type="http://schemas.openxmlformats.org/officeDocument/2006/relationships/slide" Target="slides/slide1130.xml"/><Relationship Id="rId1577" Type="http://schemas.openxmlformats.org/officeDocument/2006/relationships/slide" Target="slides/slide1575.xml"/><Relationship Id="rId76" Type="http://schemas.openxmlformats.org/officeDocument/2006/relationships/slide" Target="slides/slide74.xml"/><Relationship Id="rId807" Type="http://schemas.openxmlformats.org/officeDocument/2006/relationships/slide" Target="slides/slide805.xml"/><Relationship Id="rId1437" Type="http://schemas.openxmlformats.org/officeDocument/2006/relationships/slide" Target="slides/slide1435.xml"/><Relationship Id="rId1644" Type="http://schemas.openxmlformats.org/officeDocument/2006/relationships/slide" Target="slides/slide1642.xml"/><Relationship Id="rId1504" Type="http://schemas.openxmlformats.org/officeDocument/2006/relationships/slide" Target="slides/slide1502.xml"/><Relationship Id="rId1711" Type="http://schemas.openxmlformats.org/officeDocument/2006/relationships/theme" Target="theme/theme1.xml"/><Relationship Id="rId292" Type="http://schemas.openxmlformats.org/officeDocument/2006/relationships/slide" Target="slides/slide290.xml"/><Relationship Id="rId597" Type="http://schemas.openxmlformats.org/officeDocument/2006/relationships/slide" Target="slides/slide595.xml"/><Relationship Id="rId152" Type="http://schemas.openxmlformats.org/officeDocument/2006/relationships/slide" Target="slides/slide150.xml"/><Relationship Id="rId457" Type="http://schemas.openxmlformats.org/officeDocument/2006/relationships/slide" Target="slides/slide455.xml"/><Relationship Id="rId1087" Type="http://schemas.openxmlformats.org/officeDocument/2006/relationships/slide" Target="slides/slide1085.xml"/><Relationship Id="rId1294" Type="http://schemas.openxmlformats.org/officeDocument/2006/relationships/slide" Target="slides/slide1292.xml"/><Relationship Id="rId664" Type="http://schemas.openxmlformats.org/officeDocument/2006/relationships/slide" Target="slides/slide662.xml"/><Relationship Id="rId871" Type="http://schemas.openxmlformats.org/officeDocument/2006/relationships/slide" Target="slides/slide869.xml"/><Relationship Id="rId969" Type="http://schemas.openxmlformats.org/officeDocument/2006/relationships/slide" Target="slides/slide967.xml"/><Relationship Id="rId1599" Type="http://schemas.openxmlformats.org/officeDocument/2006/relationships/slide" Target="slides/slide1597.xml"/><Relationship Id="rId317" Type="http://schemas.openxmlformats.org/officeDocument/2006/relationships/slide" Target="slides/slide315.xml"/><Relationship Id="rId524" Type="http://schemas.openxmlformats.org/officeDocument/2006/relationships/slide" Target="slides/slide522.xml"/><Relationship Id="rId731" Type="http://schemas.openxmlformats.org/officeDocument/2006/relationships/slide" Target="slides/slide729.xml"/><Relationship Id="rId1154" Type="http://schemas.openxmlformats.org/officeDocument/2006/relationships/slide" Target="slides/slide1152.xml"/><Relationship Id="rId1361" Type="http://schemas.openxmlformats.org/officeDocument/2006/relationships/slide" Target="slides/slide1359.xml"/><Relationship Id="rId1459" Type="http://schemas.openxmlformats.org/officeDocument/2006/relationships/slide" Target="slides/slide1457.xml"/><Relationship Id="rId98" Type="http://schemas.openxmlformats.org/officeDocument/2006/relationships/slide" Target="slides/slide96.xml"/><Relationship Id="rId829" Type="http://schemas.openxmlformats.org/officeDocument/2006/relationships/slide" Target="slides/slide827.xml"/><Relationship Id="rId1014" Type="http://schemas.openxmlformats.org/officeDocument/2006/relationships/slide" Target="slides/slide1012.xml"/><Relationship Id="rId1221" Type="http://schemas.openxmlformats.org/officeDocument/2006/relationships/slide" Target="slides/slide1219.xml"/><Relationship Id="rId1666" Type="http://schemas.openxmlformats.org/officeDocument/2006/relationships/slide" Target="slides/slide1664.xml"/><Relationship Id="rId1319" Type="http://schemas.openxmlformats.org/officeDocument/2006/relationships/slide" Target="slides/slide1317.xml"/><Relationship Id="rId1526" Type="http://schemas.openxmlformats.org/officeDocument/2006/relationships/slide" Target="slides/slide1524.xml"/><Relationship Id="rId25" Type="http://schemas.openxmlformats.org/officeDocument/2006/relationships/slide" Target="slides/slide23.xml"/><Relationship Id="rId174" Type="http://schemas.openxmlformats.org/officeDocument/2006/relationships/slide" Target="slides/slide172.xml"/><Relationship Id="rId381" Type="http://schemas.openxmlformats.org/officeDocument/2006/relationships/slide" Target="slides/slide379.xml"/><Relationship Id="rId241" Type="http://schemas.openxmlformats.org/officeDocument/2006/relationships/slide" Target="slides/slide239.xml"/><Relationship Id="rId479" Type="http://schemas.openxmlformats.org/officeDocument/2006/relationships/slide" Target="slides/slide477.xml"/><Relationship Id="rId686" Type="http://schemas.openxmlformats.org/officeDocument/2006/relationships/slide" Target="slides/slide684.xml"/><Relationship Id="rId893" Type="http://schemas.openxmlformats.org/officeDocument/2006/relationships/slide" Target="slides/slide891.xml"/><Relationship Id="rId339" Type="http://schemas.openxmlformats.org/officeDocument/2006/relationships/slide" Target="slides/slide337.xml"/><Relationship Id="rId546" Type="http://schemas.openxmlformats.org/officeDocument/2006/relationships/slide" Target="slides/slide544.xml"/><Relationship Id="rId753" Type="http://schemas.openxmlformats.org/officeDocument/2006/relationships/slide" Target="slides/slide751.xml"/><Relationship Id="rId1176" Type="http://schemas.openxmlformats.org/officeDocument/2006/relationships/slide" Target="slides/slide1174.xml"/><Relationship Id="rId1383" Type="http://schemas.openxmlformats.org/officeDocument/2006/relationships/slide" Target="slides/slide1381.xml"/><Relationship Id="rId101" Type="http://schemas.openxmlformats.org/officeDocument/2006/relationships/slide" Target="slides/slide99.xml"/><Relationship Id="rId406" Type="http://schemas.openxmlformats.org/officeDocument/2006/relationships/slide" Target="slides/slide404.xml"/><Relationship Id="rId960" Type="http://schemas.openxmlformats.org/officeDocument/2006/relationships/slide" Target="slides/slide958.xml"/><Relationship Id="rId1036" Type="http://schemas.openxmlformats.org/officeDocument/2006/relationships/slide" Target="slides/slide1034.xml"/><Relationship Id="rId1243" Type="http://schemas.openxmlformats.org/officeDocument/2006/relationships/slide" Target="slides/slide1241.xml"/><Relationship Id="rId1590" Type="http://schemas.openxmlformats.org/officeDocument/2006/relationships/slide" Target="slides/slide1588.xml"/><Relationship Id="rId1688" Type="http://schemas.openxmlformats.org/officeDocument/2006/relationships/slide" Target="slides/slide1686.xml"/><Relationship Id="rId613" Type="http://schemas.openxmlformats.org/officeDocument/2006/relationships/slide" Target="slides/slide611.xml"/><Relationship Id="rId820" Type="http://schemas.openxmlformats.org/officeDocument/2006/relationships/slide" Target="slides/slide818.xml"/><Relationship Id="rId918" Type="http://schemas.openxmlformats.org/officeDocument/2006/relationships/slide" Target="slides/slide916.xml"/><Relationship Id="rId1450" Type="http://schemas.openxmlformats.org/officeDocument/2006/relationships/slide" Target="slides/slide1448.xml"/><Relationship Id="rId1548" Type="http://schemas.openxmlformats.org/officeDocument/2006/relationships/slide" Target="slides/slide1546.xml"/><Relationship Id="rId1103" Type="http://schemas.openxmlformats.org/officeDocument/2006/relationships/slide" Target="slides/slide1101.xml"/><Relationship Id="rId1310" Type="http://schemas.openxmlformats.org/officeDocument/2006/relationships/slide" Target="slides/slide1308.xml"/><Relationship Id="rId1408" Type="http://schemas.openxmlformats.org/officeDocument/2006/relationships/slide" Target="slides/slide1406.xml"/><Relationship Id="rId47" Type="http://schemas.openxmlformats.org/officeDocument/2006/relationships/slide" Target="slides/slide45.xml"/><Relationship Id="rId1615" Type="http://schemas.openxmlformats.org/officeDocument/2006/relationships/slide" Target="slides/slide1613.xml"/><Relationship Id="rId196" Type="http://schemas.openxmlformats.org/officeDocument/2006/relationships/slide" Target="slides/slide194.xml"/><Relationship Id="rId263" Type="http://schemas.openxmlformats.org/officeDocument/2006/relationships/slide" Target="slides/slide261.xml"/><Relationship Id="rId470" Type="http://schemas.openxmlformats.org/officeDocument/2006/relationships/slide" Target="slides/slide468.xml"/><Relationship Id="rId123" Type="http://schemas.openxmlformats.org/officeDocument/2006/relationships/slide" Target="slides/slide121.xml"/><Relationship Id="rId330" Type="http://schemas.openxmlformats.org/officeDocument/2006/relationships/slide" Target="slides/slide328.xml"/><Relationship Id="rId568" Type="http://schemas.openxmlformats.org/officeDocument/2006/relationships/slide" Target="slides/slide566.xml"/><Relationship Id="rId775" Type="http://schemas.openxmlformats.org/officeDocument/2006/relationships/slide" Target="slides/slide773.xml"/><Relationship Id="rId982" Type="http://schemas.openxmlformats.org/officeDocument/2006/relationships/slide" Target="slides/slide980.xml"/><Relationship Id="rId1198" Type="http://schemas.openxmlformats.org/officeDocument/2006/relationships/slide" Target="slides/slide1196.xml"/><Relationship Id="rId428" Type="http://schemas.openxmlformats.org/officeDocument/2006/relationships/slide" Target="slides/slide426.xml"/><Relationship Id="rId635" Type="http://schemas.openxmlformats.org/officeDocument/2006/relationships/slide" Target="slides/slide633.xml"/><Relationship Id="rId842" Type="http://schemas.openxmlformats.org/officeDocument/2006/relationships/slide" Target="slides/slide840.xml"/><Relationship Id="rId1058" Type="http://schemas.openxmlformats.org/officeDocument/2006/relationships/slide" Target="slides/slide1056.xml"/><Relationship Id="rId1265" Type="http://schemas.openxmlformats.org/officeDocument/2006/relationships/slide" Target="slides/slide1263.xml"/><Relationship Id="rId1472" Type="http://schemas.openxmlformats.org/officeDocument/2006/relationships/slide" Target="slides/slide1470.xml"/><Relationship Id="rId702" Type="http://schemas.openxmlformats.org/officeDocument/2006/relationships/slide" Target="slides/slide700.xml"/><Relationship Id="rId1125" Type="http://schemas.openxmlformats.org/officeDocument/2006/relationships/slide" Target="slides/slide1123.xml"/><Relationship Id="rId1332" Type="http://schemas.openxmlformats.org/officeDocument/2006/relationships/slide" Target="slides/slide1330.xml"/><Relationship Id="rId69" Type="http://schemas.openxmlformats.org/officeDocument/2006/relationships/slide" Target="slides/slide67.xml"/><Relationship Id="rId1637" Type="http://schemas.openxmlformats.org/officeDocument/2006/relationships/slide" Target="slides/slide1635.xml"/><Relationship Id="rId1704" Type="http://schemas.openxmlformats.org/officeDocument/2006/relationships/slide" Target="slides/slide1702.xml"/><Relationship Id="rId285" Type="http://schemas.openxmlformats.org/officeDocument/2006/relationships/slide" Target="slides/slide283.xml"/><Relationship Id="rId492" Type="http://schemas.openxmlformats.org/officeDocument/2006/relationships/slide" Target="slides/slide490.xml"/><Relationship Id="rId797" Type="http://schemas.openxmlformats.org/officeDocument/2006/relationships/slide" Target="slides/slide795.xml"/><Relationship Id="rId145" Type="http://schemas.openxmlformats.org/officeDocument/2006/relationships/slide" Target="slides/slide143.xml"/><Relationship Id="rId352" Type="http://schemas.openxmlformats.org/officeDocument/2006/relationships/slide" Target="slides/slide350.xml"/><Relationship Id="rId1287" Type="http://schemas.openxmlformats.org/officeDocument/2006/relationships/slide" Target="slides/slide1285.xml"/><Relationship Id="rId212" Type="http://schemas.openxmlformats.org/officeDocument/2006/relationships/slide" Target="slides/slide210.xml"/><Relationship Id="rId657" Type="http://schemas.openxmlformats.org/officeDocument/2006/relationships/slide" Target="slides/slide655.xml"/><Relationship Id="rId864" Type="http://schemas.openxmlformats.org/officeDocument/2006/relationships/slide" Target="slides/slide862.xml"/><Relationship Id="rId1494" Type="http://schemas.openxmlformats.org/officeDocument/2006/relationships/slide" Target="slides/slide1492.xml"/><Relationship Id="rId517" Type="http://schemas.openxmlformats.org/officeDocument/2006/relationships/slide" Target="slides/slide515.xml"/><Relationship Id="rId724" Type="http://schemas.openxmlformats.org/officeDocument/2006/relationships/slide" Target="slides/slide722.xml"/><Relationship Id="rId931" Type="http://schemas.openxmlformats.org/officeDocument/2006/relationships/slide" Target="slides/slide929.xml"/><Relationship Id="rId1147" Type="http://schemas.openxmlformats.org/officeDocument/2006/relationships/slide" Target="slides/slide1145.xml"/><Relationship Id="rId1354" Type="http://schemas.openxmlformats.org/officeDocument/2006/relationships/slide" Target="slides/slide1352.xml"/><Relationship Id="rId1561" Type="http://schemas.openxmlformats.org/officeDocument/2006/relationships/slide" Target="slides/slide1559.xml"/><Relationship Id="rId60" Type="http://schemas.openxmlformats.org/officeDocument/2006/relationships/slide" Target="slides/slide58.xml"/><Relationship Id="rId1007" Type="http://schemas.openxmlformats.org/officeDocument/2006/relationships/slide" Target="slides/slide1005.xml"/><Relationship Id="rId1214" Type="http://schemas.openxmlformats.org/officeDocument/2006/relationships/slide" Target="slides/slide1212.xml"/><Relationship Id="rId1421" Type="http://schemas.openxmlformats.org/officeDocument/2006/relationships/slide" Target="slides/slide1419.xml"/><Relationship Id="rId1659" Type="http://schemas.openxmlformats.org/officeDocument/2006/relationships/slide" Target="slides/slide1657.xml"/><Relationship Id="rId1519" Type="http://schemas.openxmlformats.org/officeDocument/2006/relationships/slide" Target="slides/slide1517.xml"/><Relationship Id="rId18" Type="http://schemas.openxmlformats.org/officeDocument/2006/relationships/slide" Target="slides/slide16.xml"/><Relationship Id="rId167" Type="http://schemas.openxmlformats.org/officeDocument/2006/relationships/slide" Target="slides/slide165.xml"/><Relationship Id="rId374" Type="http://schemas.openxmlformats.org/officeDocument/2006/relationships/slide" Target="slides/slide372.xml"/><Relationship Id="rId581" Type="http://schemas.openxmlformats.org/officeDocument/2006/relationships/slide" Target="slides/slide579.xml"/><Relationship Id="rId234" Type="http://schemas.openxmlformats.org/officeDocument/2006/relationships/slide" Target="slides/slide232.xml"/><Relationship Id="rId679" Type="http://schemas.openxmlformats.org/officeDocument/2006/relationships/slide" Target="slides/slide677.xml"/><Relationship Id="rId886" Type="http://schemas.openxmlformats.org/officeDocument/2006/relationships/slide" Target="slides/slide884.xml"/><Relationship Id="rId2" Type="http://schemas.openxmlformats.org/officeDocument/2006/relationships/slideMaster" Target="slideMasters/slideMaster2.xml"/><Relationship Id="rId441" Type="http://schemas.openxmlformats.org/officeDocument/2006/relationships/slide" Target="slides/slide439.xml"/><Relationship Id="rId539" Type="http://schemas.openxmlformats.org/officeDocument/2006/relationships/slide" Target="slides/slide537.xml"/><Relationship Id="rId746" Type="http://schemas.openxmlformats.org/officeDocument/2006/relationships/slide" Target="slides/slide744.xml"/><Relationship Id="rId1071" Type="http://schemas.openxmlformats.org/officeDocument/2006/relationships/slide" Target="slides/slide1069.xml"/><Relationship Id="rId1169" Type="http://schemas.openxmlformats.org/officeDocument/2006/relationships/slide" Target="slides/slide1167.xml"/><Relationship Id="rId1376" Type="http://schemas.openxmlformats.org/officeDocument/2006/relationships/slide" Target="slides/slide1374.xml"/><Relationship Id="rId1583" Type="http://schemas.openxmlformats.org/officeDocument/2006/relationships/slide" Target="slides/slide1581.xml"/><Relationship Id="rId301" Type="http://schemas.openxmlformats.org/officeDocument/2006/relationships/slide" Target="slides/slide299.xml"/><Relationship Id="rId953" Type="http://schemas.openxmlformats.org/officeDocument/2006/relationships/slide" Target="slides/slide951.xml"/><Relationship Id="rId1029" Type="http://schemas.openxmlformats.org/officeDocument/2006/relationships/slide" Target="slides/slide1027.xml"/><Relationship Id="rId1236" Type="http://schemas.openxmlformats.org/officeDocument/2006/relationships/slide" Target="slides/slide1234.xml"/><Relationship Id="rId82" Type="http://schemas.openxmlformats.org/officeDocument/2006/relationships/slide" Target="slides/slide80.xml"/><Relationship Id="rId606" Type="http://schemas.openxmlformats.org/officeDocument/2006/relationships/slide" Target="slides/slide604.xml"/><Relationship Id="rId813" Type="http://schemas.openxmlformats.org/officeDocument/2006/relationships/slide" Target="slides/slide811.xml"/><Relationship Id="rId1443" Type="http://schemas.openxmlformats.org/officeDocument/2006/relationships/slide" Target="slides/slide1441.xml"/><Relationship Id="rId1650" Type="http://schemas.openxmlformats.org/officeDocument/2006/relationships/slide" Target="slides/slide1648.xml"/><Relationship Id="rId1303" Type="http://schemas.openxmlformats.org/officeDocument/2006/relationships/slide" Target="slides/slide1301.xml"/><Relationship Id="rId1510" Type="http://schemas.openxmlformats.org/officeDocument/2006/relationships/slide" Target="slides/slide1508.xml"/><Relationship Id="rId1608" Type="http://schemas.openxmlformats.org/officeDocument/2006/relationships/slide" Target="slides/slide1606.xml"/><Relationship Id="rId189" Type="http://schemas.openxmlformats.org/officeDocument/2006/relationships/slide" Target="slides/slide187.xml"/><Relationship Id="rId396" Type="http://schemas.openxmlformats.org/officeDocument/2006/relationships/slide" Target="slides/slide394.xml"/><Relationship Id="rId256" Type="http://schemas.openxmlformats.org/officeDocument/2006/relationships/slide" Target="slides/slide254.xml"/><Relationship Id="rId463" Type="http://schemas.openxmlformats.org/officeDocument/2006/relationships/slide" Target="slides/slide461.xml"/><Relationship Id="rId670" Type="http://schemas.openxmlformats.org/officeDocument/2006/relationships/slide" Target="slides/slide668.xml"/><Relationship Id="rId1093" Type="http://schemas.openxmlformats.org/officeDocument/2006/relationships/slide" Target="slides/slide1091.xml"/><Relationship Id="rId116" Type="http://schemas.openxmlformats.org/officeDocument/2006/relationships/slide" Target="slides/slide114.xml"/><Relationship Id="rId323" Type="http://schemas.openxmlformats.org/officeDocument/2006/relationships/slide" Target="slides/slide321.xml"/><Relationship Id="rId530" Type="http://schemas.openxmlformats.org/officeDocument/2006/relationships/slide" Target="slides/slide528.xml"/><Relationship Id="rId768" Type="http://schemas.openxmlformats.org/officeDocument/2006/relationships/slide" Target="slides/slide766.xml"/><Relationship Id="rId975" Type="http://schemas.openxmlformats.org/officeDocument/2006/relationships/slide" Target="slides/slide973.xml"/><Relationship Id="rId1160" Type="http://schemas.openxmlformats.org/officeDocument/2006/relationships/slide" Target="slides/slide1158.xml"/><Relationship Id="rId1398" Type="http://schemas.openxmlformats.org/officeDocument/2006/relationships/slide" Target="slides/slide1396.xml"/><Relationship Id="rId628" Type="http://schemas.openxmlformats.org/officeDocument/2006/relationships/slide" Target="slides/slide626.xml"/><Relationship Id="rId835" Type="http://schemas.openxmlformats.org/officeDocument/2006/relationships/slide" Target="slides/slide833.xml"/><Relationship Id="rId1258" Type="http://schemas.openxmlformats.org/officeDocument/2006/relationships/slide" Target="slides/slide1256.xml"/><Relationship Id="rId1465" Type="http://schemas.openxmlformats.org/officeDocument/2006/relationships/slide" Target="slides/slide1463.xml"/><Relationship Id="rId1672" Type="http://schemas.openxmlformats.org/officeDocument/2006/relationships/slide" Target="slides/slide1670.xml"/><Relationship Id="rId1020" Type="http://schemas.openxmlformats.org/officeDocument/2006/relationships/slide" Target="slides/slide1018.xml"/><Relationship Id="rId1118" Type="http://schemas.openxmlformats.org/officeDocument/2006/relationships/slide" Target="slides/slide1116.xml"/><Relationship Id="rId1325" Type="http://schemas.openxmlformats.org/officeDocument/2006/relationships/slide" Target="slides/slide1323.xml"/><Relationship Id="rId1532" Type="http://schemas.openxmlformats.org/officeDocument/2006/relationships/slide" Target="slides/slide1530.xml"/><Relationship Id="rId902" Type="http://schemas.openxmlformats.org/officeDocument/2006/relationships/slide" Target="slides/slide900.xml"/><Relationship Id="rId31" Type="http://schemas.openxmlformats.org/officeDocument/2006/relationships/slide" Target="slides/slide29.xml"/><Relationship Id="rId180" Type="http://schemas.openxmlformats.org/officeDocument/2006/relationships/slide" Target="slides/slide178.xml"/><Relationship Id="rId278" Type="http://schemas.openxmlformats.org/officeDocument/2006/relationships/slide" Target="slides/slide276.xml"/><Relationship Id="rId485" Type="http://schemas.openxmlformats.org/officeDocument/2006/relationships/slide" Target="slides/slide483.xml"/><Relationship Id="rId692" Type="http://schemas.openxmlformats.org/officeDocument/2006/relationships/slide" Target="slides/slide690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552" Type="http://schemas.openxmlformats.org/officeDocument/2006/relationships/slide" Target="slides/slide550.xml"/><Relationship Id="rId997" Type="http://schemas.openxmlformats.org/officeDocument/2006/relationships/slide" Target="slides/slide995.xml"/><Relationship Id="rId1182" Type="http://schemas.openxmlformats.org/officeDocument/2006/relationships/slide" Target="slides/slide1180.xml"/><Relationship Id="rId205" Type="http://schemas.openxmlformats.org/officeDocument/2006/relationships/slide" Target="slides/slide203.xml"/><Relationship Id="rId412" Type="http://schemas.openxmlformats.org/officeDocument/2006/relationships/slide" Target="slides/slide410.xml"/><Relationship Id="rId857" Type="http://schemas.openxmlformats.org/officeDocument/2006/relationships/slide" Target="slides/slide855.xml"/><Relationship Id="rId1042" Type="http://schemas.openxmlformats.org/officeDocument/2006/relationships/slide" Target="slides/slide1040.xml"/><Relationship Id="rId1487" Type="http://schemas.openxmlformats.org/officeDocument/2006/relationships/slide" Target="slides/slide1485.xml"/><Relationship Id="rId1694" Type="http://schemas.openxmlformats.org/officeDocument/2006/relationships/slide" Target="slides/slide1692.xml"/><Relationship Id="rId717" Type="http://schemas.openxmlformats.org/officeDocument/2006/relationships/slide" Target="slides/slide715.xml"/><Relationship Id="rId924" Type="http://schemas.openxmlformats.org/officeDocument/2006/relationships/slide" Target="slides/slide922.xml"/><Relationship Id="rId1347" Type="http://schemas.openxmlformats.org/officeDocument/2006/relationships/slide" Target="slides/slide1345.xml"/><Relationship Id="rId1554" Type="http://schemas.openxmlformats.org/officeDocument/2006/relationships/slide" Target="slides/slide1552.xml"/><Relationship Id="rId53" Type="http://schemas.openxmlformats.org/officeDocument/2006/relationships/slide" Target="slides/slide51.xml"/><Relationship Id="rId1207" Type="http://schemas.openxmlformats.org/officeDocument/2006/relationships/slide" Target="slides/slide1205.xml"/><Relationship Id="rId1414" Type="http://schemas.openxmlformats.org/officeDocument/2006/relationships/slide" Target="slides/slide1412.xml"/><Relationship Id="rId1621" Type="http://schemas.openxmlformats.org/officeDocument/2006/relationships/slide" Target="slides/slide1619.xml"/><Relationship Id="rId367" Type="http://schemas.openxmlformats.org/officeDocument/2006/relationships/slide" Target="slides/slide365.xml"/><Relationship Id="rId574" Type="http://schemas.openxmlformats.org/officeDocument/2006/relationships/slide" Target="slides/slide572.xml"/><Relationship Id="rId227" Type="http://schemas.openxmlformats.org/officeDocument/2006/relationships/slide" Target="slides/slide225.xml"/><Relationship Id="rId781" Type="http://schemas.openxmlformats.org/officeDocument/2006/relationships/slide" Target="slides/slide779.xml"/><Relationship Id="rId879" Type="http://schemas.openxmlformats.org/officeDocument/2006/relationships/slide" Target="slides/slide877.xml"/><Relationship Id="rId434" Type="http://schemas.openxmlformats.org/officeDocument/2006/relationships/slide" Target="slides/slide432.xml"/><Relationship Id="rId641" Type="http://schemas.openxmlformats.org/officeDocument/2006/relationships/slide" Target="slides/slide639.xml"/><Relationship Id="rId739" Type="http://schemas.openxmlformats.org/officeDocument/2006/relationships/slide" Target="slides/slide737.xml"/><Relationship Id="rId1064" Type="http://schemas.openxmlformats.org/officeDocument/2006/relationships/slide" Target="slides/slide1062.xml"/><Relationship Id="rId1271" Type="http://schemas.openxmlformats.org/officeDocument/2006/relationships/slide" Target="slides/slide1269.xml"/><Relationship Id="rId1369" Type="http://schemas.openxmlformats.org/officeDocument/2006/relationships/slide" Target="slides/slide1367.xml"/><Relationship Id="rId1576" Type="http://schemas.openxmlformats.org/officeDocument/2006/relationships/slide" Target="slides/slide1574.xml"/><Relationship Id="rId501" Type="http://schemas.openxmlformats.org/officeDocument/2006/relationships/slide" Target="slides/slide499.xml"/><Relationship Id="rId946" Type="http://schemas.openxmlformats.org/officeDocument/2006/relationships/slide" Target="slides/slide944.xml"/><Relationship Id="rId1131" Type="http://schemas.openxmlformats.org/officeDocument/2006/relationships/slide" Target="slides/slide1129.xml"/><Relationship Id="rId1229" Type="http://schemas.openxmlformats.org/officeDocument/2006/relationships/slide" Target="slides/slide1227.xml"/><Relationship Id="rId75" Type="http://schemas.openxmlformats.org/officeDocument/2006/relationships/slide" Target="slides/slide73.xml"/><Relationship Id="rId806" Type="http://schemas.openxmlformats.org/officeDocument/2006/relationships/slide" Target="slides/slide804.xml"/><Relationship Id="rId1436" Type="http://schemas.openxmlformats.org/officeDocument/2006/relationships/slide" Target="slides/slide1434.xml"/><Relationship Id="rId1643" Type="http://schemas.openxmlformats.org/officeDocument/2006/relationships/slide" Target="slides/slide1641.xml"/><Relationship Id="rId1503" Type="http://schemas.openxmlformats.org/officeDocument/2006/relationships/slide" Target="slides/slide1501.xml"/><Relationship Id="rId1710" Type="http://schemas.openxmlformats.org/officeDocument/2006/relationships/viewProps" Target="viewProps.xml"/><Relationship Id="rId291" Type="http://schemas.openxmlformats.org/officeDocument/2006/relationships/slide" Target="slides/slide289.xml"/><Relationship Id="rId151" Type="http://schemas.openxmlformats.org/officeDocument/2006/relationships/slide" Target="slides/slide149.xml"/><Relationship Id="rId389" Type="http://schemas.openxmlformats.org/officeDocument/2006/relationships/slide" Target="slides/slide387.xml"/><Relationship Id="rId596" Type="http://schemas.openxmlformats.org/officeDocument/2006/relationships/slide" Target="slides/slide594.xml"/><Relationship Id="rId249" Type="http://schemas.openxmlformats.org/officeDocument/2006/relationships/slide" Target="slides/slide247.xml"/><Relationship Id="rId456" Type="http://schemas.openxmlformats.org/officeDocument/2006/relationships/slide" Target="slides/slide454.xml"/><Relationship Id="rId663" Type="http://schemas.openxmlformats.org/officeDocument/2006/relationships/slide" Target="slides/slide661.xml"/><Relationship Id="rId870" Type="http://schemas.openxmlformats.org/officeDocument/2006/relationships/slide" Target="slides/slide868.xml"/><Relationship Id="rId1086" Type="http://schemas.openxmlformats.org/officeDocument/2006/relationships/slide" Target="slides/slide1084.xml"/><Relationship Id="rId1293" Type="http://schemas.openxmlformats.org/officeDocument/2006/relationships/slide" Target="slides/slide1291.xml"/><Relationship Id="rId109" Type="http://schemas.openxmlformats.org/officeDocument/2006/relationships/slide" Target="slides/slide107.xml"/><Relationship Id="rId316" Type="http://schemas.openxmlformats.org/officeDocument/2006/relationships/slide" Target="slides/slide314.xml"/><Relationship Id="rId523" Type="http://schemas.openxmlformats.org/officeDocument/2006/relationships/slide" Target="slides/slide521.xml"/><Relationship Id="rId968" Type="http://schemas.openxmlformats.org/officeDocument/2006/relationships/slide" Target="slides/slide966.xml"/><Relationship Id="rId1153" Type="http://schemas.openxmlformats.org/officeDocument/2006/relationships/slide" Target="slides/slide1151.xml"/><Relationship Id="rId1598" Type="http://schemas.openxmlformats.org/officeDocument/2006/relationships/slide" Target="slides/slide1596.xml"/><Relationship Id="rId97" Type="http://schemas.openxmlformats.org/officeDocument/2006/relationships/slide" Target="slides/slide95.xml"/><Relationship Id="rId730" Type="http://schemas.openxmlformats.org/officeDocument/2006/relationships/slide" Target="slides/slide728.xml"/><Relationship Id="rId828" Type="http://schemas.openxmlformats.org/officeDocument/2006/relationships/slide" Target="slides/slide826.xml"/><Relationship Id="rId1013" Type="http://schemas.openxmlformats.org/officeDocument/2006/relationships/slide" Target="slides/slide1011.xml"/><Relationship Id="rId1360" Type="http://schemas.openxmlformats.org/officeDocument/2006/relationships/slide" Target="slides/slide1358.xml"/><Relationship Id="rId1458" Type="http://schemas.openxmlformats.org/officeDocument/2006/relationships/slide" Target="slides/slide1456.xml"/><Relationship Id="rId1665" Type="http://schemas.openxmlformats.org/officeDocument/2006/relationships/slide" Target="slides/slide1663.xml"/><Relationship Id="rId1220" Type="http://schemas.openxmlformats.org/officeDocument/2006/relationships/slide" Target="slides/slide1218.xml"/><Relationship Id="rId1318" Type="http://schemas.openxmlformats.org/officeDocument/2006/relationships/slide" Target="slides/slide1316.xml"/><Relationship Id="rId1525" Type="http://schemas.openxmlformats.org/officeDocument/2006/relationships/slide" Target="slides/slide1523.xml"/><Relationship Id="rId24" Type="http://schemas.openxmlformats.org/officeDocument/2006/relationships/slide" Target="slides/slide22.xml"/><Relationship Id="rId173" Type="http://schemas.openxmlformats.org/officeDocument/2006/relationships/slide" Target="slides/slide171.xml"/><Relationship Id="rId380" Type="http://schemas.openxmlformats.org/officeDocument/2006/relationships/slide" Target="slides/slide378.xml"/><Relationship Id="rId240" Type="http://schemas.openxmlformats.org/officeDocument/2006/relationships/slide" Target="slides/slide238.xml"/><Relationship Id="rId478" Type="http://schemas.openxmlformats.org/officeDocument/2006/relationships/slide" Target="slides/slide476.xml"/><Relationship Id="rId685" Type="http://schemas.openxmlformats.org/officeDocument/2006/relationships/slide" Target="slides/slide683.xml"/><Relationship Id="rId892" Type="http://schemas.openxmlformats.org/officeDocument/2006/relationships/slide" Target="slides/slide890.xml"/><Relationship Id="rId100" Type="http://schemas.openxmlformats.org/officeDocument/2006/relationships/slide" Target="slides/slide98.xml"/><Relationship Id="rId338" Type="http://schemas.openxmlformats.org/officeDocument/2006/relationships/slide" Target="slides/slide336.xml"/><Relationship Id="rId545" Type="http://schemas.openxmlformats.org/officeDocument/2006/relationships/slide" Target="slides/slide543.xml"/><Relationship Id="rId752" Type="http://schemas.openxmlformats.org/officeDocument/2006/relationships/slide" Target="slides/slide750.xml"/><Relationship Id="rId1175" Type="http://schemas.openxmlformats.org/officeDocument/2006/relationships/slide" Target="slides/slide1173.xml"/><Relationship Id="rId1382" Type="http://schemas.openxmlformats.org/officeDocument/2006/relationships/slide" Target="slides/slide1380.xml"/><Relationship Id="rId405" Type="http://schemas.openxmlformats.org/officeDocument/2006/relationships/slide" Target="slides/slide403.xml"/><Relationship Id="rId612" Type="http://schemas.openxmlformats.org/officeDocument/2006/relationships/slide" Target="slides/slide610.xml"/><Relationship Id="rId1035" Type="http://schemas.openxmlformats.org/officeDocument/2006/relationships/slide" Target="slides/slide1033.xml"/><Relationship Id="rId1242" Type="http://schemas.openxmlformats.org/officeDocument/2006/relationships/slide" Target="slides/slide1240.xml"/><Relationship Id="rId1687" Type="http://schemas.openxmlformats.org/officeDocument/2006/relationships/slide" Target="slides/slide1685.xml"/><Relationship Id="rId917" Type="http://schemas.openxmlformats.org/officeDocument/2006/relationships/slide" Target="slides/slide915.xml"/><Relationship Id="rId1102" Type="http://schemas.openxmlformats.org/officeDocument/2006/relationships/slide" Target="slides/slide1100.xml"/><Relationship Id="rId1547" Type="http://schemas.openxmlformats.org/officeDocument/2006/relationships/slide" Target="slides/slide1545.xml"/><Relationship Id="rId46" Type="http://schemas.openxmlformats.org/officeDocument/2006/relationships/slide" Target="slides/slide44.xml"/><Relationship Id="rId1407" Type="http://schemas.openxmlformats.org/officeDocument/2006/relationships/slide" Target="slides/slide1405.xml"/><Relationship Id="rId1614" Type="http://schemas.openxmlformats.org/officeDocument/2006/relationships/slide" Target="slides/slide1612.xml"/><Relationship Id="rId195" Type="http://schemas.openxmlformats.org/officeDocument/2006/relationships/slide" Target="slides/slide193.xml"/><Relationship Id="rId262" Type="http://schemas.openxmlformats.org/officeDocument/2006/relationships/slide" Target="slides/slide260.xml"/><Relationship Id="rId567" Type="http://schemas.openxmlformats.org/officeDocument/2006/relationships/slide" Target="slides/slide565.xml"/><Relationship Id="rId1197" Type="http://schemas.openxmlformats.org/officeDocument/2006/relationships/slide" Target="slides/slide1195.xml"/><Relationship Id="rId122" Type="http://schemas.openxmlformats.org/officeDocument/2006/relationships/slide" Target="slides/slide120.xml"/><Relationship Id="rId774" Type="http://schemas.openxmlformats.org/officeDocument/2006/relationships/slide" Target="slides/slide772.xml"/><Relationship Id="rId981" Type="http://schemas.openxmlformats.org/officeDocument/2006/relationships/slide" Target="slides/slide979.xml"/><Relationship Id="rId1057" Type="http://schemas.openxmlformats.org/officeDocument/2006/relationships/slide" Target="slides/slide1055.xml"/><Relationship Id="rId427" Type="http://schemas.openxmlformats.org/officeDocument/2006/relationships/slide" Target="slides/slide425.xml"/><Relationship Id="rId634" Type="http://schemas.openxmlformats.org/officeDocument/2006/relationships/slide" Target="slides/slide632.xml"/><Relationship Id="rId841" Type="http://schemas.openxmlformats.org/officeDocument/2006/relationships/slide" Target="slides/slide839.xml"/><Relationship Id="rId1264" Type="http://schemas.openxmlformats.org/officeDocument/2006/relationships/slide" Target="slides/slide1262.xml"/><Relationship Id="rId1471" Type="http://schemas.openxmlformats.org/officeDocument/2006/relationships/slide" Target="slides/slide1469.xml"/><Relationship Id="rId1569" Type="http://schemas.openxmlformats.org/officeDocument/2006/relationships/slide" Target="slides/slide1567.xml"/><Relationship Id="rId701" Type="http://schemas.openxmlformats.org/officeDocument/2006/relationships/slide" Target="slides/slide699.xml"/><Relationship Id="rId939" Type="http://schemas.openxmlformats.org/officeDocument/2006/relationships/slide" Target="slides/slide937.xml"/><Relationship Id="rId1124" Type="http://schemas.openxmlformats.org/officeDocument/2006/relationships/slide" Target="slides/slide1122.xml"/><Relationship Id="rId1331" Type="http://schemas.openxmlformats.org/officeDocument/2006/relationships/slide" Target="slides/slide1329.xml"/><Relationship Id="rId68" Type="http://schemas.openxmlformats.org/officeDocument/2006/relationships/slide" Target="slides/slide66.xml"/><Relationship Id="rId1429" Type="http://schemas.openxmlformats.org/officeDocument/2006/relationships/slide" Target="slides/slide1427.xml"/><Relationship Id="rId1636" Type="http://schemas.openxmlformats.org/officeDocument/2006/relationships/slide" Target="slides/slide1634.xml"/><Relationship Id="rId1703" Type="http://schemas.openxmlformats.org/officeDocument/2006/relationships/slide" Target="slides/slide1701.xml"/><Relationship Id="rId284" Type="http://schemas.openxmlformats.org/officeDocument/2006/relationships/slide" Target="slides/slide282.xml"/><Relationship Id="rId491" Type="http://schemas.openxmlformats.org/officeDocument/2006/relationships/slide" Target="slides/slide489.xml"/><Relationship Id="rId144" Type="http://schemas.openxmlformats.org/officeDocument/2006/relationships/slide" Target="slides/slide142.xml"/><Relationship Id="rId589" Type="http://schemas.openxmlformats.org/officeDocument/2006/relationships/slide" Target="slides/slide587.xml"/><Relationship Id="rId796" Type="http://schemas.openxmlformats.org/officeDocument/2006/relationships/slide" Target="slides/slide794.xml"/><Relationship Id="rId351" Type="http://schemas.openxmlformats.org/officeDocument/2006/relationships/slide" Target="slides/slide349.xml"/><Relationship Id="rId449" Type="http://schemas.openxmlformats.org/officeDocument/2006/relationships/slide" Target="slides/slide447.xml"/><Relationship Id="rId656" Type="http://schemas.openxmlformats.org/officeDocument/2006/relationships/slide" Target="slides/slide654.xml"/><Relationship Id="rId863" Type="http://schemas.openxmlformats.org/officeDocument/2006/relationships/slide" Target="slides/slide861.xml"/><Relationship Id="rId1079" Type="http://schemas.openxmlformats.org/officeDocument/2006/relationships/slide" Target="slides/slide1077.xml"/><Relationship Id="rId1286" Type="http://schemas.openxmlformats.org/officeDocument/2006/relationships/slide" Target="slides/slide1284.xml"/><Relationship Id="rId1493" Type="http://schemas.openxmlformats.org/officeDocument/2006/relationships/slide" Target="slides/slide1491.xml"/><Relationship Id="rId211" Type="http://schemas.openxmlformats.org/officeDocument/2006/relationships/slide" Target="slides/slide209.xml"/><Relationship Id="rId309" Type="http://schemas.openxmlformats.org/officeDocument/2006/relationships/slide" Target="slides/slide307.xml"/><Relationship Id="rId516" Type="http://schemas.openxmlformats.org/officeDocument/2006/relationships/slide" Target="slides/slide514.xml"/><Relationship Id="rId1146" Type="http://schemas.openxmlformats.org/officeDocument/2006/relationships/slide" Target="slides/slide1144.xml"/><Relationship Id="rId723" Type="http://schemas.openxmlformats.org/officeDocument/2006/relationships/slide" Target="slides/slide721.xml"/><Relationship Id="rId930" Type="http://schemas.openxmlformats.org/officeDocument/2006/relationships/slide" Target="slides/slide928.xml"/><Relationship Id="rId1006" Type="http://schemas.openxmlformats.org/officeDocument/2006/relationships/slide" Target="slides/slide1004.xml"/><Relationship Id="rId1353" Type="http://schemas.openxmlformats.org/officeDocument/2006/relationships/slide" Target="slides/slide1351.xml"/><Relationship Id="rId1560" Type="http://schemas.openxmlformats.org/officeDocument/2006/relationships/slide" Target="slides/slide1558.xml"/><Relationship Id="rId1658" Type="http://schemas.openxmlformats.org/officeDocument/2006/relationships/slide" Target="slides/slide1656.xml"/><Relationship Id="rId1213" Type="http://schemas.openxmlformats.org/officeDocument/2006/relationships/slide" Target="slides/slide1211.xml"/><Relationship Id="rId1420" Type="http://schemas.openxmlformats.org/officeDocument/2006/relationships/slide" Target="slides/slide1418.xml"/><Relationship Id="rId1518" Type="http://schemas.openxmlformats.org/officeDocument/2006/relationships/slide" Target="slides/slide1516.xml"/><Relationship Id="rId17" Type="http://schemas.openxmlformats.org/officeDocument/2006/relationships/slide" Target="slides/slide15.xml"/><Relationship Id="rId166" Type="http://schemas.openxmlformats.org/officeDocument/2006/relationships/slide" Target="slides/slide164.xml"/><Relationship Id="rId373" Type="http://schemas.openxmlformats.org/officeDocument/2006/relationships/slide" Target="slides/slide371.xml"/><Relationship Id="rId580" Type="http://schemas.openxmlformats.org/officeDocument/2006/relationships/slide" Target="slides/slide57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1.xml"/><Relationship Id="rId440" Type="http://schemas.openxmlformats.org/officeDocument/2006/relationships/slide" Target="slides/slide438.xml"/><Relationship Id="rId678" Type="http://schemas.openxmlformats.org/officeDocument/2006/relationships/slide" Target="slides/slide676.xml"/><Relationship Id="rId885" Type="http://schemas.openxmlformats.org/officeDocument/2006/relationships/slide" Target="slides/slide883.xml"/><Relationship Id="rId1070" Type="http://schemas.openxmlformats.org/officeDocument/2006/relationships/slide" Target="slides/slide1068.xml"/><Relationship Id="rId300" Type="http://schemas.openxmlformats.org/officeDocument/2006/relationships/slide" Target="slides/slide298.xml"/><Relationship Id="rId538" Type="http://schemas.openxmlformats.org/officeDocument/2006/relationships/slide" Target="slides/slide536.xml"/><Relationship Id="rId745" Type="http://schemas.openxmlformats.org/officeDocument/2006/relationships/slide" Target="slides/slide743.xml"/><Relationship Id="rId952" Type="http://schemas.openxmlformats.org/officeDocument/2006/relationships/slide" Target="slides/slide950.xml"/><Relationship Id="rId1168" Type="http://schemas.openxmlformats.org/officeDocument/2006/relationships/slide" Target="slides/slide1166.xml"/><Relationship Id="rId1375" Type="http://schemas.openxmlformats.org/officeDocument/2006/relationships/slide" Target="slides/slide1373.xml"/><Relationship Id="rId1582" Type="http://schemas.openxmlformats.org/officeDocument/2006/relationships/slide" Target="slides/slide1580.xml"/><Relationship Id="rId81" Type="http://schemas.openxmlformats.org/officeDocument/2006/relationships/slide" Target="slides/slide79.xml"/><Relationship Id="rId605" Type="http://schemas.openxmlformats.org/officeDocument/2006/relationships/slide" Target="slides/slide603.xml"/><Relationship Id="rId812" Type="http://schemas.openxmlformats.org/officeDocument/2006/relationships/slide" Target="slides/slide810.xml"/><Relationship Id="rId1028" Type="http://schemas.openxmlformats.org/officeDocument/2006/relationships/slide" Target="slides/slide1026.xml"/><Relationship Id="rId1235" Type="http://schemas.openxmlformats.org/officeDocument/2006/relationships/slide" Target="slides/slide1233.xml"/><Relationship Id="rId1442" Type="http://schemas.openxmlformats.org/officeDocument/2006/relationships/slide" Target="slides/slide1440.xml"/><Relationship Id="rId1302" Type="http://schemas.openxmlformats.org/officeDocument/2006/relationships/slide" Target="slides/slide1300.xml"/><Relationship Id="rId39" Type="http://schemas.openxmlformats.org/officeDocument/2006/relationships/slide" Target="slides/slide37.xml"/><Relationship Id="rId1607" Type="http://schemas.openxmlformats.org/officeDocument/2006/relationships/slide" Target="slides/slide1605.xml"/><Relationship Id="rId188" Type="http://schemas.openxmlformats.org/officeDocument/2006/relationships/slide" Target="slides/slide186.xml"/><Relationship Id="rId395" Type="http://schemas.openxmlformats.org/officeDocument/2006/relationships/slide" Target="slides/slide393.xml"/><Relationship Id="rId255" Type="http://schemas.openxmlformats.org/officeDocument/2006/relationships/slide" Target="slides/slide253.xml"/><Relationship Id="rId462" Type="http://schemas.openxmlformats.org/officeDocument/2006/relationships/slide" Target="slides/slide460.xml"/><Relationship Id="rId1092" Type="http://schemas.openxmlformats.org/officeDocument/2006/relationships/slide" Target="slides/slide1090.xml"/><Relationship Id="rId1397" Type="http://schemas.openxmlformats.org/officeDocument/2006/relationships/slide" Target="slides/slide1395.xml"/><Relationship Id="rId115" Type="http://schemas.openxmlformats.org/officeDocument/2006/relationships/slide" Target="slides/slide113.xml"/><Relationship Id="rId322" Type="http://schemas.openxmlformats.org/officeDocument/2006/relationships/slide" Target="slides/slide320.xml"/><Relationship Id="rId767" Type="http://schemas.openxmlformats.org/officeDocument/2006/relationships/slide" Target="slides/slide765.xml"/><Relationship Id="rId974" Type="http://schemas.openxmlformats.org/officeDocument/2006/relationships/slide" Target="slides/slide972.xml"/><Relationship Id="rId627" Type="http://schemas.openxmlformats.org/officeDocument/2006/relationships/slide" Target="slides/slide625.xml"/><Relationship Id="rId834" Type="http://schemas.openxmlformats.org/officeDocument/2006/relationships/slide" Target="slides/slide832.xml"/><Relationship Id="rId1257" Type="http://schemas.openxmlformats.org/officeDocument/2006/relationships/slide" Target="slides/slide1255.xml"/><Relationship Id="rId1464" Type="http://schemas.openxmlformats.org/officeDocument/2006/relationships/slide" Target="slides/slide1462.xml"/><Relationship Id="rId1671" Type="http://schemas.openxmlformats.org/officeDocument/2006/relationships/slide" Target="slides/slide1669.xml"/><Relationship Id="rId901" Type="http://schemas.openxmlformats.org/officeDocument/2006/relationships/slide" Target="slides/slide899.xml"/><Relationship Id="rId1117" Type="http://schemas.openxmlformats.org/officeDocument/2006/relationships/slide" Target="slides/slide1115.xml"/><Relationship Id="rId1324" Type="http://schemas.openxmlformats.org/officeDocument/2006/relationships/slide" Target="slides/slide1322.xml"/><Relationship Id="rId1531" Type="http://schemas.openxmlformats.org/officeDocument/2006/relationships/slide" Target="slides/slide1529.xml"/><Relationship Id="rId30" Type="http://schemas.openxmlformats.org/officeDocument/2006/relationships/slide" Target="slides/slide28.xml"/><Relationship Id="rId1629" Type="http://schemas.openxmlformats.org/officeDocument/2006/relationships/slide" Target="slides/slide1627.xml"/><Relationship Id="rId277" Type="http://schemas.openxmlformats.org/officeDocument/2006/relationships/slide" Target="slides/slide275.xml"/><Relationship Id="rId484" Type="http://schemas.openxmlformats.org/officeDocument/2006/relationships/slide" Target="slides/slide482.xml"/><Relationship Id="rId137" Type="http://schemas.openxmlformats.org/officeDocument/2006/relationships/slide" Target="slides/slide135.xml"/><Relationship Id="rId344" Type="http://schemas.openxmlformats.org/officeDocument/2006/relationships/slide" Target="slides/slide342.xml"/><Relationship Id="rId691" Type="http://schemas.openxmlformats.org/officeDocument/2006/relationships/slide" Target="slides/slide689.xml"/><Relationship Id="rId789" Type="http://schemas.openxmlformats.org/officeDocument/2006/relationships/slide" Target="slides/slide787.xml"/><Relationship Id="rId996" Type="http://schemas.openxmlformats.org/officeDocument/2006/relationships/slide" Target="slides/slide994.xml"/><Relationship Id="rId551" Type="http://schemas.openxmlformats.org/officeDocument/2006/relationships/slide" Target="slides/slide549.xml"/><Relationship Id="rId649" Type="http://schemas.openxmlformats.org/officeDocument/2006/relationships/slide" Target="slides/slide647.xml"/><Relationship Id="rId856" Type="http://schemas.openxmlformats.org/officeDocument/2006/relationships/slide" Target="slides/slide854.xml"/><Relationship Id="rId1181" Type="http://schemas.openxmlformats.org/officeDocument/2006/relationships/slide" Target="slides/slide1179.xml"/><Relationship Id="rId1279" Type="http://schemas.openxmlformats.org/officeDocument/2006/relationships/slide" Target="slides/slide1277.xml"/><Relationship Id="rId1486" Type="http://schemas.openxmlformats.org/officeDocument/2006/relationships/slide" Target="slides/slide1484.xml"/><Relationship Id="rId204" Type="http://schemas.openxmlformats.org/officeDocument/2006/relationships/slide" Target="slides/slide202.xml"/><Relationship Id="rId411" Type="http://schemas.openxmlformats.org/officeDocument/2006/relationships/slide" Target="slides/slide409.xml"/><Relationship Id="rId509" Type="http://schemas.openxmlformats.org/officeDocument/2006/relationships/slide" Target="slides/slide507.xml"/><Relationship Id="rId1041" Type="http://schemas.openxmlformats.org/officeDocument/2006/relationships/slide" Target="slides/slide1039.xml"/><Relationship Id="rId1139" Type="http://schemas.openxmlformats.org/officeDocument/2006/relationships/slide" Target="slides/slide1137.xml"/><Relationship Id="rId1346" Type="http://schemas.openxmlformats.org/officeDocument/2006/relationships/slide" Target="slides/slide1344.xml"/><Relationship Id="rId1693" Type="http://schemas.openxmlformats.org/officeDocument/2006/relationships/slide" Target="slides/slide1691.xml"/><Relationship Id="rId716" Type="http://schemas.openxmlformats.org/officeDocument/2006/relationships/slide" Target="slides/slide714.xml"/><Relationship Id="rId923" Type="http://schemas.openxmlformats.org/officeDocument/2006/relationships/slide" Target="slides/slide921.xml"/><Relationship Id="rId1553" Type="http://schemas.openxmlformats.org/officeDocument/2006/relationships/slide" Target="slides/slide1551.xml"/><Relationship Id="rId52" Type="http://schemas.openxmlformats.org/officeDocument/2006/relationships/slide" Target="slides/slide50.xml"/><Relationship Id="rId1206" Type="http://schemas.openxmlformats.org/officeDocument/2006/relationships/slide" Target="slides/slide1204.xml"/><Relationship Id="rId1413" Type="http://schemas.openxmlformats.org/officeDocument/2006/relationships/slide" Target="slides/slide1411.xml"/><Relationship Id="rId1620" Type="http://schemas.openxmlformats.org/officeDocument/2006/relationships/slide" Target="slides/slide1618.xml"/><Relationship Id="rId299" Type="http://schemas.openxmlformats.org/officeDocument/2006/relationships/slide" Target="slides/slide297.xml"/><Relationship Id="rId159" Type="http://schemas.openxmlformats.org/officeDocument/2006/relationships/slide" Target="slides/slide157.xml"/><Relationship Id="rId366" Type="http://schemas.openxmlformats.org/officeDocument/2006/relationships/slide" Target="slides/slide364.xml"/><Relationship Id="rId573" Type="http://schemas.openxmlformats.org/officeDocument/2006/relationships/slide" Target="slides/slide571.xml"/><Relationship Id="rId780" Type="http://schemas.openxmlformats.org/officeDocument/2006/relationships/slide" Target="slides/slide778.xml"/><Relationship Id="rId226" Type="http://schemas.openxmlformats.org/officeDocument/2006/relationships/slide" Target="slides/slide224.xml"/><Relationship Id="rId433" Type="http://schemas.openxmlformats.org/officeDocument/2006/relationships/slide" Target="slides/slide431.xml"/><Relationship Id="rId878" Type="http://schemas.openxmlformats.org/officeDocument/2006/relationships/slide" Target="slides/slide876.xml"/><Relationship Id="rId1063" Type="http://schemas.openxmlformats.org/officeDocument/2006/relationships/slide" Target="slides/slide1061.xml"/><Relationship Id="rId1270" Type="http://schemas.openxmlformats.org/officeDocument/2006/relationships/slide" Target="slides/slide1268.xml"/><Relationship Id="rId640" Type="http://schemas.openxmlformats.org/officeDocument/2006/relationships/slide" Target="slides/slide638.xml"/><Relationship Id="rId738" Type="http://schemas.openxmlformats.org/officeDocument/2006/relationships/slide" Target="slides/slide736.xml"/><Relationship Id="rId945" Type="http://schemas.openxmlformats.org/officeDocument/2006/relationships/slide" Target="slides/slide943.xml"/><Relationship Id="rId1368" Type="http://schemas.openxmlformats.org/officeDocument/2006/relationships/slide" Target="slides/slide1366.xml"/><Relationship Id="rId1575" Type="http://schemas.openxmlformats.org/officeDocument/2006/relationships/slide" Target="slides/slide1573.xml"/><Relationship Id="rId74" Type="http://schemas.openxmlformats.org/officeDocument/2006/relationships/slide" Target="slides/slide72.xml"/><Relationship Id="rId500" Type="http://schemas.openxmlformats.org/officeDocument/2006/relationships/slide" Target="slides/slide498.xml"/><Relationship Id="rId805" Type="http://schemas.openxmlformats.org/officeDocument/2006/relationships/slide" Target="slides/slide803.xml"/><Relationship Id="rId1130" Type="http://schemas.openxmlformats.org/officeDocument/2006/relationships/slide" Target="slides/slide1128.xml"/><Relationship Id="rId1228" Type="http://schemas.openxmlformats.org/officeDocument/2006/relationships/slide" Target="slides/slide1226.xml"/><Relationship Id="rId1435" Type="http://schemas.openxmlformats.org/officeDocument/2006/relationships/slide" Target="slides/slide1433.xml"/><Relationship Id="rId1642" Type="http://schemas.openxmlformats.org/officeDocument/2006/relationships/slide" Target="slides/slide1640.xml"/><Relationship Id="rId1502" Type="http://schemas.openxmlformats.org/officeDocument/2006/relationships/slide" Target="slides/slide1500.xml"/><Relationship Id="rId290" Type="http://schemas.openxmlformats.org/officeDocument/2006/relationships/slide" Target="slides/slide288.xml"/><Relationship Id="rId388" Type="http://schemas.openxmlformats.org/officeDocument/2006/relationships/slide" Target="slides/slide386.xml"/><Relationship Id="rId150" Type="http://schemas.openxmlformats.org/officeDocument/2006/relationships/slide" Target="slides/slide148.xml"/><Relationship Id="rId595" Type="http://schemas.openxmlformats.org/officeDocument/2006/relationships/slide" Target="slides/slide593.xml"/><Relationship Id="rId248" Type="http://schemas.openxmlformats.org/officeDocument/2006/relationships/slide" Target="slides/slide246.xml"/><Relationship Id="rId455" Type="http://schemas.openxmlformats.org/officeDocument/2006/relationships/slide" Target="slides/slide453.xml"/><Relationship Id="rId662" Type="http://schemas.openxmlformats.org/officeDocument/2006/relationships/slide" Target="slides/slide660.xml"/><Relationship Id="rId1085" Type="http://schemas.openxmlformats.org/officeDocument/2006/relationships/slide" Target="slides/slide1083.xml"/><Relationship Id="rId1292" Type="http://schemas.openxmlformats.org/officeDocument/2006/relationships/slide" Target="slides/slide129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522" Type="http://schemas.openxmlformats.org/officeDocument/2006/relationships/slide" Target="slides/slide520.xml"/><Relationship Id="rId967" Type="http://schemas.openxmlformats.org/officeDocument/2006/relationships/slide" Target="slides/slide965.xml"/><Relationship Id="rId1152" Type="http://schemas.openxmlformats.org/officeDocument/2006/relationships/slide" Target="slides/slide1150.xml"/><Relationship Id="rId1597" Type="http://schemas.openxmlformats.org/officeDocument/2006/relationships/slide" Target="slides/slide1595.xml"/><Relationship Id="rId96" Type="http://schemas.openxmlformats.org/officeDocument/2006/relationships/slide" Target="slides/slide94.xml"/><Relationship Id="rId827" Type="http://schemas.openxmlformats.org/officeDocument/2006/relationships/slide" Target="slides/slide825.xml"/><Relationship Id="rId1012" Type="http://schemas.openxmlformats.org/officeDocument/2006/relationships/slide" Target="slides/slide1010.xml"/><Relationship Id="rId1457" Type="http://schemas.openxmlformats.org/officeDocument/2006/relationships/slide" Target="slides/slide1455.xml"/><Relationship Id="rId1664" Type="http://schemas.openxmlformats.org/officeDocument/2006/relationships/slide" Target="slides/slide1662.xml"/><Relationship Id="rId1317" Type="http://schemas.openxmlformats.org/officeDocument/2006/relationships/slide" Target="slides/slide1315.xml"/><Relationship Id="rId1524" Type="http://schemas.openxmlformats.org/officeDocument/2006/relationships/slide" Target="slides/slide1522.xml"/><Relationship Id="rId23" Type="http://schemas.openxmlformats.org/officeDocument/2006/relationships/slide" Target="slides/slide21.xml"/><Relationship Id="rId172" Type="http://schemas.openxmlformats.org/officeDocument/2006/relationships/slide" Target="slides/slide170.xml"/><Relationship Id="rId477" Type="http://schemas.openxmlformats.org/officeDocument/2006/relationships/slide" Target="slides/slide475.xml"/><Relationship Id="rId684" Type="http://schemas.openxmlformats.org/officeDocument/2006/relationships/slide" Target="slides/slide682.xml"/><Relationship Id="rId337" Type="http://schemas.openxmlformats.org/officeDocument/2006/relationships/slide" Target="slides/slide335.xml"/><Relationship Id="rId891" Type="http://schemas.openxmlformats.org/officeDocument/2006/relationships/slide" Target="slides/slide889.xml"/><Relationship Id="rId989" Type="http://schemas.openxmlformats.org/officeDocument/2006/relationships/slide" Target="slides/slide987.xml"/><Relationship Id="rId544" Type="http://schemas.openxmlformats.org/officeDocument/2006/relationships/slide" Target="slides/slide542.xml"/><Relationship Id="rId751" Type="http://schemas.openxmlformats.org/officeDocument/2006/relationships/slide" Target="slides/slide749.xml"/><Relationship Id="rId849" Type="http://schemas.openxmlformats.org/officeDocument/2006/relationships/slide" Target="slides/slide847.xml"/><Relationship Id="rId1174" Type="http://schemas.openxmlformats.org/officeDocument/2006/relationships/slide" Target="slides/slide1172.xml"/><Relationship Id="rId1381" Type="http://schemas.openxmlformats.org/officeDocument/2006/relationships/slide" Target="slides/slide1379.xml"/><Relationship Id="rId1479" Type="http://schemas.openxmlformats.org/officeDocument/2006/relationships/slide" Target="slides/slide1477.xml"/><Relationship Id="rId1686" Type="http://schemas.openxmlformats.org/officeDocument/2006/relationships/slide" Target="slides/slide1684.xml"/><Relationship Id="rId404" Type="http://schemas.openxmlformats.org/officeDocument/2006/relationships/slide" Target="slides/slide402.xml"/><Relationship Id="rId611" Type="http://schemas.openxmlformats.org/officeDocument/2006/relationships/slide" Target="slides/slide609.xml"/><Relationship Id="rId1034" Type="http://schemas.openxmlformats.org/officeDocument/2006/relationships/slide" Target="slides/slide1032.xml"/><Relationship Id="rId1241" Type="http://schemas.openxmlformats.org/officeDocument/2006/relationships/slide" Target="slides/slide1239.xml"/><Relationship Id="rId1339" Type="http://schemas.openxmlformats.org/officeDocument/2006/relationships/slide" Target="slides/slide1337.xml"/><Relationship Id="rId709" Type="http://schemas.openxmlformats.org/officeDocument/2006/relationships/slide" Target="slides/slide707.xml"/><Relationship Id="rId916" Type="http://schemas.openxmlformats.org/officeDocument/2006/relationships/slide" Target="slides/slide914.xml"/><Relationship Id="rId1101" Type="http://schemas.openxmlformats.org/officeDocument/2006/relationships/slide" Target="slides/slide1099.xml"/><Relationship Id="rId1546" Type="http://schemas.openxmlformats.org/officeDocument/2006/relationships/slide" Target="slides/slide1544.xml"/><Relationship Id="rId45" Type="http://schemas.openxmlformats.org/officeDocument/2006/relationships/slide" Target="slides/slide43.xml"/><Relationship Id="rId1406" Type="http://schemas.openxmlformats.org/officeDocument/2006/relationships/slide" Target="slides/slide1404.xml"/><Relationship Id="rId1613" Type="http://schemas.openxmlformats.org/officeDocument/2006/relationships/slide" Target="slides/slide1611.xml"/><Relationship Id="rId194" Type="http://schemas.openxmlformats.org/officeDocument/2006/relationships/slide" Target="slides/slide192.xml"/><Relationship Id="rId261" Type="http://schemas.openxmlformats.org/officeDocument/2006/relationships/slide" Target="slides/slide259.xml"/><Relationship Id="rId499" Type="http://schemas.openxmlformats.org/officeDocument/2006/relationships/slide" Target="slides/slide497.xml"/><Relationship Id="rId359" Type="http://schemas.openxmlformats.org/officeDocument/2006/relationships/slide" Target="slides/slide357.xml"/><Relationship Id="rId566" Type="http://schemas.openxmlformats.org/officeDocument/2006/relationships/slide" Target="slides/slide564.xml"/><Relationship Id="rId773" Type="http://schemas.openxmlformats.org/officeDocument/2006/relationships/slide" Target="slides/slide771.xml"/><Relationship Id="rId1196" Type="http://schemas.openxmlformats.org/officeDocument/2006/relationships/slide" Target="slides/slide1194.xml"/><Relationship Id="rId121" Type="http://schemas.openxmlformats.org/officeDocument/2006/relationships/slide" Target="slides/slide119.xml"/><Relationship Id="rId219" Type="http://schemas.openxmlformats.org/officeDocument/2006/relationships/slide" Target="slides/slide217.xml"/><Relationship Id="rId426" Type="http://schemas.openxmlformats.org/officeDocument/2006/relationships/slide" Target="slides/slide424.xml"/><Relationship Id="rId633" Type="http://schemas.openxmlformats.org/officeDocument/2006/relationships/slide" Target="slides/slide631.xml"/><Relationship Id="rId980" Type="http://schemas.openxmlformats.org/officeDocument/2006/relationships/slide" Target="slides/slide978.xml"/><Relationship Id="rId1056" Type="http://schemas.openxmlformats.org/officeDocument/2006/relationships/slide" Target="slides/slide1054.xml"/><Relationship Id="rId1263" Type="http://schemas.openxmlformats.org/officeDocument/2006/relationships/slide" Target="slides/slide1261.xml"/><Relationship Id="rId840" Type="http://schemas.openxmlformats.org/officeDocument/2006/relationships/slide" Target="slides/slide838.xml"/><Relationship Id="rId938" Type="http://schemas.openxmlformats.org/officeDocument/2006/relationships/slide" Target="slides/slide936.xml"/><Relationship Id="rId1470" Type="http://schemas.openxmlformats.org/officeDocument/2006/relationships/slide" Target="slides/slide1468.xml"/><Relationship Id="rId1568" Type="http://schemas.openxmlformats.org/officeDocument/2006/relationships/slide" Target="slides/slide1566.xml"/><Relationship Id="rId67" Type="http://schemas.openxmlformats.org/officeDocument/2006/relationships/slide" Target="slides/slide65.xml"/><Relationship Id="rId700" Type="http://schemas.openxmlformats.org/officeDocument/2006/relationships/slide" Target="slides/slide698.xml"/><Relationship Id="rId1123" Type="http://schemas.openxmlformats.org/officeDocument/2006/relationships/slide" Target="slides/slide1121.xml"/><Relationship Id="rId1330" Type="http://schemas.openxmlformats.org/officeDocument/2006/relationships/slide" Target="slides/slide1328.xml"/><Relationship Id="rId1428" Type="http://schemas.openxmlformats.org/officeDocument/2006/relationships/slide" Target="slides/slide1426.xml"/><Relationship Id="rId1635" Type="http://schemas.openxmlformats.org/officeDocument/2006/relationships/slide" Target="slides/slide1633.xml"/><Relationship Id="rId1702" Type="http://schemas.openxmlformats.org/officeDocument/2006/relationships/slide" Target="slides/slide1700.xml"/><Relationship Id="rId283" Type="http://schemas.openxmlformats.org/officeDocument/2006/relationships/slide" Target="slides/slide281.xml"/><Relationship Id="rId490" Type="http://schemas.openxmlformats.org/officeDocument/2006/relationships/slide" Target="slides/slide488.xml"/><Relationship Id="rId143" Type="http://schemas.openxmlformats.org/officeDocument/2006/relationships/slide" Target="slides/slide141.xml"/><Relationship Id="rId350" Type="http://schemas.openxmlformats.org/officeDocument/2006/relationships/slide" Target="slides/slide348.xml"/><Relationship Id="rId588" Type="http://schemas.openxmlformats.org/officeDocument/2006/relationships/slide" Target="slides/slide586.xml"/><Relationship Id="rId795" Type="http://schemas.openxmlformats.org/officeDocument/2006/relationships/slide" Target="slides/slide79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448" Type="http://schemas.openxmlformats.org/officeDocument/2006/relationships/slide" Target="slides/slide446.xml"/><Relationship Id="rId655" Type="http://schemas.openxmlformats.org/officeDocument/2006/relationships/slide" Target="slides/slide653.xml"/><Relationship Id="rId862" Type="http://schemas.openxmlformats.org/officeDocument/2006/relationships/slide" Target="slides/slide860.xml"/><Relationship Id="rId1078" Type="http://schemas.openxmlformats.org/officeDocument/2006/relationships/slide" Target="slides/slide1076.xml"/><Relationship Id="rId1285" Type="http://schemas.openxmlformats.org/officeDocument/2006/relationships/slide" Target="slides/slide1283.xml"/><Relationship Id="rId1492" Type="http://schemas.openxmlformats.org/officeDocument/2006/relationships/slide" Target="slides/slide1490.xml"/><Relationship Id="rId308" Type="http://schemas.openxmlformats.org/officeDocument/2006/relationships/slide" Target="slides/slide306.xml"/><Relationship Id="rId515" Type="http://schemas.openxmlformats.org/officeDocument/2006/relationships/slide" Target="slides/slide513.xml"/><Relationship Id="rId722" Type="http://schemas.openxmlformats.org/officeDocument/2006/relationships/slide" Target="slides/slide720.xml"/><Relationship Id="rId1145" Type="http://schemas.openxmlformats.org/officeDocument/2006/relationships/slide" Target="slides/slide1143.xml"/><Relationship Id="rId1352" Type="http://schemas.openxmlformats.org/officeDocument/2006/relationships/slide" Target="slides/slide1350.xml"/><Relationship Id="rId89" Type="http://schemas.openxmlformats.org/officeDocument/2006/relationships/slide" Target="slides/slide87.xml"/><Relationship Id="rId1005" Type="http://schemas.openxmlformats.org/officeDocument/2006/relationships/slide" Target="slides/slide1003.xml"/><Relationship Id="rId1212" Type="http://schemas.openxmlformats.org/officeDocument/2006/relationships/slide" Target="slides/slide1210.xml"/><Relationship Id="rId1657" Type="http://schemas.openxmlformats.org/officeDocument/2006/relationships/slide" Target="slides/slide1655.xml"/><Relationship Id="rId1517" Type="http://schemas.openxmlformats.org/officeDocument/2006/relationships/slide" Target="slides/slide1515.xml"/><Relationship Id="rId16" Type="http://schemas.openxmlformats.org/officeDocument/2006/relationships/slide" Target="slides/slide14.xml"/><Relationship Id="rId165" Type="http://schemas.openxmlformats.org/officeDocument/2006/relationships/slide" Target="slides/slide163.xml"/><Relationship Id="rId372" Type="http://schemas.openxmlformats.org/officeDocument/2006/relationships/slide" Target="slides/slide370.xml"/><Relationship Id="rId677" Type="http://schemas.openxmlformats.org/officeDocument/2006/relationships/slide" Target="slides/slide675.xml"/><Relationship Id="rId232" Type="http://schemas.openxmlformats.org/officeDocument/2006/relationships/slide" Target="slides/slide230.xml"/><Relationship Id="rId884" Type="http://schemas.openxmlformats.org/officeDocument/2006/relationships/slide" Target="slides/slide882.xml"/><Relationship Id="rId537" Type="http://schemas.openxmlformats.org/officeDocument/2006/relationships/slide" Target="slides/slide535.xml"/><Relationship Id="rId744" Type="http://schemas.openxmlformats.org/officeDocument/2006/relationships/slide" Target="slides/slide742.xml"/><Relationship Id="rId951" Type="http://schemas.openxmlformats.org/officeDocument/2006/relationships/slide" Target="slides/slide949.xml"/><Relationship Id="rId1167" Type="http://schemas.openxmlformats.org/officeDocument/2006/relationships/slide" Target="slides/slide1165.xml"/><Relationship Id="rId1374" Type="http://schemas.openxmlformats.org/officeDocument/2006/relationships/slide" Target="slides/slide1372.xml"/><Relationship Id="rId1581" Type="http://schemas.openxmlformats.org/officeDocument/2006/relationships/slide" Target="slides/slide1579.xml"/><Relationship Id="rId1679" Type="http://schemas.openxmlformats.org/officeDocument/2006/relationships/slide" Target="slides/slide1677.xml"/><Relationship Id="rId80" Type="http://schemas.openxmlformats.org/officeDocument/2006/relationships/slide" Target="slides/slide78.xml"/><Relationship Id="rId604" Type="http://schemas.openxmlformats.org/officeDocument/2006/relationships/slide" Target="slides/slide602.xml"/><Relationship Id="rId811" Type="http://schemas.openxmlformats.org/officeDocument/2006/relationships/slide" Target="slides/slide809.xml"/><Relationship Id="rId1027" Type="http://schemas.openxmlformats.org/officeDocument/2006/relationships/slide" Target="slides/slide1025.xml"/><Relationship Id="rId1234" Type="http://schemas.openxmlformats.org/officeDocument/2006/relationships/slide" Target="slides/slide1232.xml"/><Relationship Id="rId1441" Type="http://schemas.openxmlformats.org/officeDocument/2006/relationships/slide" Target="slides/slide1439.xml"/><Relationship Id="rId909" Type="http://schemas.openxmlformats.org/officeDocument/2006/relationships/slide" Target="slides/slide907.xml"/><Relationship Id="rId1301" Type="http://schemas.openxmlformats.org/officeDocument/2006/relationships/slide" Target="slides/slide1299.xml"/><Relationship Id="rId1539" Type="http://schemas.openxmlformats.org/officeDocument/2006/relationships/slide" Target="slides/slide1537.xml"/><Relationship Id="rId38" Type="http://schemas.openxmlformats.org/officeDocument/2006/relationships/slide" Target="slides/slide36.xml"/><Relationship Id="rId1606" Type="http://schemas.openxmlformats.org/officeDocument/2006/relationships/slide" Target="slides/slide1604.xml"/><Relationship Id="rId187" Type="http://schemas.openxmlformats.org/officeDocument/2006/relationships/slide" Target="slides/slide185.xml"/><Relationship Id="rId394" Type="http://schemas.openxmlformats.org/officeDocument/2006/relationships/slide" Target="slides/slide39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FEDC-4ED2-5D40-BCF6-E362239F946A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276C-042D-E142-8B05-0AD841373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276C-042D-E142-8B05-0AD841373998}" type="slidenum">
              <a:rPr lang="en-US" smtClean="0"/>
              <a:t>1367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276C-042D-E142-8B05-0AD841373998}" type="slidenum">
              <a:rPr lang="en-US" smtClean="0"/>
              <a:t>1544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77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8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51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7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46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3144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8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445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60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6052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169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901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810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73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596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93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0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33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9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446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68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51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E67C-1A56-4A89-B7F2-DAD411B34B40}" type="datetimeFigureOut">
              <a:rPr lang="es-CO" smtClean="0"/>
              <a:t>15/11/24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B273-90A1-48C8-97FA-922B6A29E0D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5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slide" Target="slide164.xml"/><Relationship Id="rId18" Type="http://schemas.openxmlformats.org/officeDocument/2006/relationships/slide" Target="slide240.xml"/><Relationship Id="rId26" Type="http://schemas.openxmlformats.org/officeDocument/2006/relationships/slide" Target="slide396.xml"/><Relationship Id="rId3" Type="http://schemas.openxmlformats.org/officeDocument/2006/relationships/slide" Target="slide3.xml"/><Relationship Id="rId21" Type="http://schemas.openxmlformats.org/officeDocument/2006/relationships/slide" Target="slide299.xml"/><Relationship Id="rId34" Type="http://schemas.openxmlformats.org/officeDocument/2006/relationships/slide" Target="slide546.xml"/><Relationship Id="rId7" Type="http://schemas.openxmlformats.org/officeDocument/2006/relationships/slide" Target="slide74.xml"/><Relationship Id="rId12" Type="http://schemas.openxmlformats.org/officeDocument/2006/relationships/slide" Target="slide145.xml"/><Relationship Id="rId17" Type="http://schemas.openxmlformats.org/officeDocument/2006/relationships/slide" Target="slide235.xml"/><Relationship Id="rId25" Type="http://schemas.openxmlformats.org/officeDocument/2006/relationships/slide" Target="slide371.xml"/><Relationship Id="rId33" Type="http://schemas.openxmlformats.org/officeDocument/2006/relationships/slide" Target="slide527.xml"/><Relationship Id="rId2" Type="http://schemas.openxmlformats.org/officeDocument/2006/relationships/image" Target="../media/image2.jpg"/><Relationship Id="rId16" Type="http://schemas.openxmlformats.org/officeDocument/2006/relationships/slide" Target="slide218.xml"/><Relationship Id="rId20" Type="http://schemas.openxmlformats.org/officeDocument/2006/relationships/slide" Target="slide277.xml"/><Relationship Id="rId29" Type="http://schemas.openxmlformats.org/officeDocument/2006/relationships/slide" Target="slide45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7.xml"/><Relationship Id="rId11" Type="http://schemas.openxmlformats.org/officeDocument/2006/relationships/slide" Target="slide130.xml"/><Relationship Id="rId24" Type="http://schemas.openxmlformats.org/officeDocument/2006/relationships/slide" Target="slide351.xml"/><Relationship Id="rId32" Type="http://schemas.openxmlformats.org/officeDocument/2006/relationships/slide" Target="slide511.xml"/><Relationship Id="rId5" Type="http://schemas.openxmlformats.org/officeDocument/2006/relationships/slide" Target="slide42.xml"/><Relationship Id="rId15" Type="http://schemas.openxmlformats.org/officeDocument/2006/relationships/slide" Target="slide199.xml"/><Relationship Id="rId23" Type="http://schemas.openxmlformats.org/officeDocument/2006/relationships/slide" Target="slide338.xml"/><Relationship Id="rId28" Type="http://schemas.openxmlformats.org/officeDocument/2006/relationships/slide" Target="slide423.xml"/><Relationship Id="rId10" Type="http://schemas.openxmlformats.org/officeDocument/2006/relationships/slide" Target="slide116.xml"/><Relationship Id="rId19" Type="http://schemas.openxmlformats.org/officeDocument/2006/relationships/slide" Target="slide260.xml"/><Relationship Id="rId31" Type="http://schemas.openxmlformats.org/officeDocument/2006/relationships/slide" Target="slide494.xml"/><Relationship Id="rId4" Type="http://schemas.openxmlformats.org/officeDocument/2006/relationships/slide" Target="slide24.xml"/><Relationship Id="rId9" Type="http://schemas.openxmlformats.org/officeDocument/2006/relationships/slide" Target="slide96.xml"/><Relationship Id="rId14" Type="http://schemas.openxmlformats.org/officeDocument/2006/relationships/slide" Target="slide176.xml"/><Relationship Id="rId22" Type="http://schemas.openxmlformats.org/officeDocument/2006/relationships/slide" Target="slide312.xml"/><Relationship Id="rId27" Type="http://schemas.openxmlformats.org/officeDocument/2006/relationships/slide" Target="slide406.xml"/><Relationship Id="rId30" Type="http://schemas.openxmlformats.org/officeDocument/2006/relationships/slide" Target="slide479.xml"/><Relationship Id="rId8" Type="http://schemas.openxmlformats.org/officeDocument/2006/relationships/slide" Target="slide8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10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slide" Target="slide958.xml"/><Relationship Id="rId21" Type="http://schemas.openxmlformats.org/officeDocument/2006/relationships/slide" Target="slide865.xml"/><Relationship Id="rId42" Type="http://schemas.openxmlformats.org/officeDocument/2006/relationships/slide" Target="slide371.xml"/><Relationship Id="rId47" Type="http://schemas.openxmlformats.org/officeDocument/2006/relationships/slide" Target="slide1240.xml"/><Relationship Id="rId63" Type="http://schemas.openxmlformats.org/officeDocument/2006/relationships/slide" Target="slide1472.xml"/><Relationship Id="rId68" Type="http://schemas.openxmlformats.org/officeDocument/2006/relationships/slide" Target="slide1543.xml"/><Relationship Id="rId16" Type="http://schemas.openxmlformats.org/officeDocument/2006/relationships/slide" Target="slide772.xml"/><Relationship Id="rId11" Type="http://schemas.openxmlformats.org/officeDocument/2006/relationships/slide" Target="slide678.xml"/><Relationship Id="rId24" Type="http://schemas.openxmlformats.org/officeDocument/2006/relationships/slide" Target="slide931.xml"/><Relationship Id="rId32" Type="http://schemas.openxmlformats.org/officeDocument/2006/relationships/slide" Target="slide1048.xml"/><Relationship Id="rId37" Type="http://schemas.openxmlformats.org/officeDocument/2006/relationships/slide" Target="slide1118.xml"/><Relationship Id="rId40" Type="http://schemas.openxmlformats.org/officeDocument/2006/relationships/slide" Target="slide1157.xml"/><Relationship Id="rId45" Type="http://schemas.openxmlformats.org/officeDocument/2006/relationships/slide" Target="slide1202.xml"/><Relationship Id="rId53" Type="http://schemas.openxmlformats.org/officeDocument/2006/relationships/slide" Target="slide1330.xml"/><Relationship Id="rId58" Type="http://schemas.openxmlformats.org/officeDocument/2006/relationships/slide" Target="slide1388.xml"/><Relationship Id="rId66" Type="http://schemas.openxmlformats.org/officeDocument/2006/relationships/slide" Target="slide1517.xml"/><Relationship Id="rId74" Type="http://schemas.openxmlformats.org/officeDocument/2006/relationships/slide" Target="slide1629.xml"/><Relationship Id="rId79" Type="http://schemas.openxmlformats.org/officeDocument/2006/relationships/slide" Target="slide1689.xml"/><Relationship Id="rId5" Type="http://schemas.openxmlformats.org/officeDocument/2006/relationships/slide" Target="slide42.xml"/><Relationship Id="rId61" Type="http://schemas.openxmlformats.org/officeDocument/2006/relationships/slide" Target="slide1446.xml"/><Relationship Id="rId19" Type="http://schemas.openxmlformats.org/officeDocument/2006/relationships/slide" Target="slide821.xml"/><Relationship Id="rId14" Type="http://schemas.openxmlformats.org/officeDocument/2006/relationships/slide" Target="slide144.xml"/><Relationship Id="rId22" Type="http://schemas.openxmlformats.org/officeDocument/2006/relationships/slide" Target="slide895.xml"/><Relationship Id="rId27" Type="http://schemas.openxmlformats.org/officeDocument/2006/relationships/slide" Target="slide975.xml"/><Relationship Id="rId30" Type="http://schemas.openxmlformats.org/officeDocument/2006/relationships/slide" Target="slide1013.xml"/><Relationship Id="rId35" Type="http://schemas.openxmlformats.org/officeDocument/2006/relationships/slide" Target="slide1086.xml"/><Relationship Id="rId43" Type="http://schemas.openxmlformats.org/officeDocument/2006/relationships/slide" Target="slide1183.xml"/><Relationship Id="rId48" Type="http://schemas.openxmlformats.org/officeDocument/2006/relationships/slide" Target="slide1253.xml"/><Relationship Id="rId56" Type="http://schemas.openxmlformats.org/officeDocument/2006/relationships/slide" Target="slide1378.xml"/><Relationship Id="rId64" Type="http://schemas.openxmlformats.org/officeDocument/2006/relationships/slide" Target="slide1485.xml"/><Relationship Id="rId69" Type="http://schemas.openxmlformats.org/officeDocument/2006/relationships/slide" Target="slide1553.xml"/><Relationship Id="rId77" Type="http://schemas.openxmlformats.org/officeDocument/2006/relationships/slide" Target="slide1665.xml"/><Relationship Id="rId8" Type="http://schemas.openxmlformats.org/officeDocument/2006/relationships/slide" Target="slide639.xml"/><Relationship Id="rId51" Type="http://schemas.openxmlformats.org/officeDocument/2006/relationships/slide" Target="slide1298.xml"/><Relationship Id="rId72" Type="http://schemas.openxmlformats.org/officeDocument/2006/relationships/slide" Target="slide1583.xml"/><Relationship Id="rId80" Type="http://schemas.openxmlformats.org/officeDocument/2006/relationships/slide" Target="slide1699.xml"/><Relationship Id="rId3" Type="http://schemas.openxmlformats.org/officeDocument/2006/relationships/slide" Target="slide566.xml"/><Relationship Id="rId12" Type="http://schemas.openxmlformats.org/officeDocument/2006/relationships/slide" Target="slide695.xml"/><Relationship Id="rId17" Type="http://schemas.openxmlformats.org/officeDocument/2006/relationships/slide" Target="slide783.xml"/><Relationship Id="rId25" Type="http://schemas.openxmlformats.org/officeDocument/2006/relationships/slide" Target="slide943.xml"/><Relationship Id="rId33" Type="http://schemas.openxmlformats.org/officeDocument/2006/relationships/slide" Target="slide1054.xml"/><Relationship Id="rId38" Type="http://schemas.openxmlformats.org/officeDocument/2006/relationships/slide" Target="slide1135.xml"/><Relationship Id="rId46" Type="http://schemas.openxmlformats.org/officeDocument/2006/relationships/slide" Target="slide1227.xml"/><Relationship Id="rId59" Type="http://schemas.openxmlformats.org/officeDocument/2006/relationships/slide" Target="slide1418.xml"/><Relationship Id="rId67" Type="http://schemas.openxmlformats.org/officeDocument/2006/relationships/slide" Target="slide1530.xml"/><Relationship Id="rId20" Type="http://schemas.openxmlformats.org/officeDocument/2006/relationships/slide" Target="slide198.xml"/><Relationship Id="rId41" Type="http://schemas.openxmlformats.org/officeDocument/2006/relationships/slide" Target="slide1170.xml"/><Relationship Id="rId54" Type="http://schemas.openxmlformats.org/officeDocument/2006/relationships/slide" Target="slide1349.xml"/><Relationship Id="rId62" Type="http://schemas.openxmlformats.org/officeDocument/2006/relationships/slide" Target="slide1459.xml"/><Relationship Id="rId70" Type="http://schemas.openxmlformats.org/officeDocument/2006/relationships/slide" Target="slide1566.xml"/><Relationship Id="rId75" Type="http://schemas.openxmlformats.org/officeDocument/2006/relationships/slide" Target="slide1642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609.xml"/><Relationship Id="rId15" Type="http://schemas.openxmlformats.org/officeDocument/2006/relationships/slide" Target="slide756.xml"/><Relationship Id="rId23" Type="http://schemas.openxmlformats.org/officeDocument/2006/relationships/slide" Target="slide918.xml"/><Relationship Id="rId28" Type="http://schemas.openxmlformats.org/officeDocument/2006/relationships/slide" Target="slide988.xml"/><Relationship Id="rId36" Type="http://schemas.openxmlformats.org/officeDocument/2006/relationships/slide" Target="slide1103.xml"/><Relationship Id="rId49" Type="http://schemas.openxmlformats.org/officeDocument/2006/relationships/slide" Target="slide1270.xml"/><Relationship Id="rId57" Type="http://schemas.openxmlformats.org/officeDocument/2006/relationships/slide" Target="slide1401.xml"/><Relationship Id="rId10" Type="http://schemas.openxmlformats.org/officeDocument/2006/relationships/slide" Target="slide665.xml"/><Relationship Id="rId31" Type="http://schemas.openxmlformats.org/officeDocument/2006/relationships/slide" Target="slide1026.xml"/><Relationship Id="rId44" Type="http://schemas.openxmlformats.org/officeDocument/2006/relationships/slide" Target="slide396.xml"/><Relationship Id="rId52" Type="http://schemas.openxmlformats.org/officeDocument/2006/relationships/slide" Target="slide1313.xml"/><Relationship Id="rId60" Type="http://schemas.openxmlformats.org/officeDocument/2006/relationships/slide" Target="slide1433.xml"/><Relationship Id="rId65" Type="http://schemas.openxmlformats.org/officeDocument/2006/relationships/slide" Target="slide1498.xml"/><Relationship Id="rId73" Type="http://schemas.openxmlformats.org/officeDocument/2006/relationships/slide" Target="slide1614.xml"/><Relationship Id="rId78" Type="http://schemas.openxmlformats.org/officeDocument/2006/relationships/slide" Target="slide1679.xml"/><Relationship Id="rId4" Type="http://schemas.openxmlformats.org/officeDocument/2006/relationships/slide" Target="slide587.xml"/><Relationship Id="rId9" Type="http://schemas.openxmlformats.org/officeDocument/2006/relationships/slide" Target="slide652.xml"/><Relationship Id="rId13" Type="http://schemas.openxmlformats.org/officeDocument/2006/relationships/slide" Target="slide726.xml"/><Relationship Id="rId18" Type="http://schemas.openxmlformats.org/officeDocument/2006/relationships/slide" Target="slide802.xml"/><Relationship Id="rId39" Type="http://schemas.openxmlformats.org/officeDocument/2006/relationships/slide" Target="slide1148.xml"/><Relationship Id="rId34" Type="http://schemas.openxmlformats.org/officeDocument/2006/relationships/slide" Target="slide1070.xml"/><Relationship Id="rId50" Type="http://schemas.openxmlformats.org/officeDocument/2006/relationships/slide" Target="slide1281.xml"/><Relationship Id="rId55" Type="http://schemas.openxmlformats.org/officeDocument/2006/relationships/slide" Target="slide1365.xml"/><Relationship Id="rId76" Type="http://schemas.openxmlformats.org/officeDocument/2006/relationships/slide" Target="slide1652.xml"/><Relationship Id="rId7" Type="http://schemas.openxmlformats.org/officeDocument/2006/relationships/slide" Target="slide626.xml"/><Relationship Id="rId71" Type="http://schemas.openxmlformats.org/officeDocument/2006/relationships/slide" Target="slide1600.xml"/><Relationship Id="rId2" Type="http://schemas.openxmlformats.org/officeDocument/2006/relationships/image" Target="../media/image2.jpg"/><Relationship Id="rId29" Type="http://schemas.openxmlformats.org/officeDocument/2006/relationships/slide" Target="slide99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62B5B87-3844-624C-B520-75BA13A2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BA1CB-27F1-284A-9AF4-5D42B06FB94B}"/>
              </a:ext>
            </a:extLst>
          </p:cNvPr>
          <p:cNvSpPr txBox="1"/>
          <p:nvPr/>
        </p:nvSpPr>
        <p:spPr>
          <a:xfrm>
            <a:off x="0" y="0"/>
            <a:ext cx="5994400" cy="421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10,000 REASONS (10.000 RAZONES)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ABOVE ALL (SOBRE TODO)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7030A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AMAZING GRACE (MY CHAINS ARE GONE) (SUBLIME GRACIA; HIMNO 303) 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 GOD (GRANDIOSO ES NUESTRO DIOS)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BREATHE (TE NECESITO)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7030A0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 ME CLOSE TO YOU (VOLVERTE A AMAR – FORGIVEN) 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ighlight>
                  <a:srgbClr val="FFFF00"/>
                </a:highligh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FAITH ON FIRE (FE EN FUEGO) </a:t>
            </a:r>
            <a:endParaRPr lang="en-CO" sz="1000" b="1" dirty="0">
              <a:solidFill>
                <a:srgbClr val="284DB5"/>
              </a:solidFill>
              <a:highlight>
                <a:srgbClr val="FFFF00"/>
              </a:highlight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 THE INSIDE OUT (DESDE MI INTERIOR – HILLSONG)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GOODNESS OF GOD – BETHEL MUSIC &amp; JENN JOHNSON (BONDAD DE DIOS)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 OF WORSHIP (SE TRATA DE TÍ)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 I AM TO WORSHIP (VINE A ADORARTE)  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GREAT IS OUR GOD (CUÁN GRANDE ES DIOS)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7030A0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CAN ONLY IMAGINE – MERCY ME 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GIVE YOU MY HEART (DIOS ME ENTREGO A TI – FORGIVEN)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7030A0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HAVE DECIDED TO FOLLOW JESUS (HE DECIDIO SEGUIR A CRISTO</a:t>
            </a:r>
            <a:r>
              <a:rPr lang="en-CO" sz="1000" b="1" dirty="0">
                <a:solidFill>
                  <a:srgbClr val="7030A0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7030A0"/>
                </a:solidFill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KNOW WHO I AM – SINACH 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1000" b="1" dirty="0">
                <a:solidFill>
                  <a:srgbClr val="284DB5"/>
                </a:solidFill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CHRIST ALONE (SOLO EN JESÚS)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CO" sz="10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0D2B0-064A-0C4B-9CE7-E268177F3E27}"/>
              </a:ext>
            </a:extLst>
          </p:cNvPr>
          <p:cNvSpPr txBox="1"/>
          <p:nvPr/>
        </p:nvSpPr>
        <p:spPr>
          <a:xfrm>
            <a:off x="5994400" y="0"/>
            <a:ext cx="5994400" cy="375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ighlight>
                  <a:srgbClr val="FFFF00"/>
                </a:highlight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 TRANSFORM ME (SEÑOR TRANSFÓRMAME)</a:t>
            </a:r>
            <a:endParaRPr lang="en-CO" sz="1000" b="1" dirty="0">
              <a:solidFill>
                <a:srgbClr val="284DB5"/>
              </a:solidFill>
              <a:highlight>
                <a:srgbClr val="FFFF00"/>
              </a:highlight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LORD, I LIFT YOUR NAME ON HIGH (DIOS TU NOMBRE EXALTARÉ)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MIGHTY TO SAVE (DIOS PUEDE SALVAR – HILLSONG)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LIKE JESUS – PASSION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7030A0"/>
                </a:solidFill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COME TO THE ALTAR (VEN ANTE SU SANTO TRONO – ELEVATION WORSHIP)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OCEANS (OCÉANOS)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7030A0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THE EYES OF MY HEART LORD (ABRE MIS OJOS SEÑOR)</a:t>
            </a:r>
            <a:endParaRPr lang="en-CO" sz="10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GOD (NUESTRO DIOS –CHRIS TOMLIN)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RECKLESS LOVE (AMOR SIN CONDICIÓN)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SHOUT TO THE LORD (CANTA AL SEÑOR)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STILL (WHEN THE OCEANS RISE) (QSLUIETO ESTARÉ)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TESTIFY TO LOVE (CANTARÉ DE TU AMOR - FORGIVEN)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POWER OF YOUR LOVE (POR TU GRACIA Y AMOR)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WAYMAKER (MILAGROSO; ABRES CAMINOS)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r>
              <a:rPr lang="en-CO" sz="1000" b="1" dirty="0">
                <a:solidFill>
                  <a:srgbClr val="284DB5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A BEAUTIFUL NAME (CÚAN HERMOSO SU NOMBRE ES) </a:t>
            </a:r>
            <a:endParaRPr lang="en-CO" sz="10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18"/>
            </a:pPr>
            <a:endParaRPr lang="en-CO" sz="1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09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SING LIKE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BEFORE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I'LL WORSHIP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44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SET MY FAITH ON FIRE,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THAT'S MY ONE DESIRE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MAKE MY LIFE A PURE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HOLY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88236"/>
      </p:ext>
    </p:extLst>
  </p:cSld>
  <p:clrMapOvr>
    <a:masterClrMapping/>
  </p:clrMapOvr>
</p:sld>
</file>

<file path=ppt/slides/slide10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9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When I see the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flowers blooming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in the fields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under the sun.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35204617"/>
      </p:ext>
    </p:extLst>
  </p:cSld>
  <p:clrMapOvr>
    <a:masterClrMapping/>
  </p:clrMapOvr>
</p:sld>
</file>

<file path=ppt/slides/slide10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I can’t help but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be reminded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of His everlasting love.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29710442"/>
      </p:ext>
    </p:extLst>
  </p:cSld>
  <p:clrMapOvr>
    <a:masterClrMapping/>
  </p:clrMapOvr>
</p:sld>
</file>

<file path=ppt/slides/slide10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82559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Oh! It covers everybody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inspires me to trust.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77890"/>
      </p:ext>
    </p:extLst>
  </p:cSld>
  <p:clrMapOvr>
    <a:masterClrMapping/>
  </p:clrMapOvr>
</p:sld>
</file>

<file path=ppt/slides/slide10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9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Jesus, I love You.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life. 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friend and,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light.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81090598"/>
      </p:ext>
    </p:extLst>
  </p:cSld>
  <p:clrMapOvr>
    <a:masterClrMapping/>
  </p:clrMapOvr>
</p:sld>
</file>

<file path=ppt/slides/slide10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Nothing will ever wilt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or ever change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my love for Him.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85027734"/>
      </p:ext>
    </p:extLst>
  </p:cSld>
  <p:clrMapOvr>
    <a:masterClrMapping/>
  </p:clrMapOvr>
</p:sld>
</file>

<file path=ppt/slides/slide10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My Lord and Savior;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You’re everything to me.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297283792"/>
      </p:ext>
    </p:extLst>
  </p:cSld>
  <p:clrMapOvr>
    <a:masterClrMapping/>
  </p:clrMapOvr>
</p:sld>
</file>

<file path=ppt/slides/slide10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Yes, He knows me.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He listens closely,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and He tells me what to do.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04955533"/>
      </p:ext>
    </p:extLst>
  </p:cSld>
  <p:clrMapOvr>
    <a:masterClrMapping/>
  </p:clrMapOvr>
</p:sld>
</file>

<file path=ppt/slides/slide10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9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And he shares my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every moment;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He knows how and why,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it’s true.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43138940"/>
      </p:ext>
    </p:extLst>
  </p:cSld>
  <p:clrMapOvr>
    <a:masterClrMapping/>
  </p:clrMapOvr>
</p:sld>
</file>

<file path=ppt/slides/slide10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He is guiding my every step. He is giving me the best.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02823772"/>
      </p:ext>
    </p:extLst>
  </p:cSld>
  <p:clrMapOvr>
    <a:masterClrMapping/>
  </p:clrMapOvr>
</p:sld>
</file>

<file path=ppt/slides/slide10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So, if sometimes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my understanding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is lacking I don’t fret. 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589690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THE WORLD CAN SEE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A FIRE IN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BURNING BY THE POWER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NAME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513380"/>
      </p:ext>
    </p:extLst>
  </p:cSld>
  <p:clrMapOvr>
    <a:masterClrMapping/>
  </p:clrMapOvr>
</p:sld>
</file>

<file path=ppt/slides/slide10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9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Jesus, I love You.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life. 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friend and,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You are my light.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35900639"/>
      </p:ext>
    </p:extLst>
  </p:cSld>
  <p:clrMapOvr>
    <a:masterClrMapping/>
  </p:clrMapOvr>
</p:sld>
</file>

<file path=ppt/slides/slide10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Nothing will ever wilt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or ever change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His love for me.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89231834"/>
      </p:ext>
    </p:extLst>
  </p:cSld>
  <p:clrMapOvr>
    <a:masterClrMapping/>
  </p:clrMapOvr>
</p:sld>
</file>

<file path=ppt/slides/slide10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My Lord and Savior; </a:t>
            </a:r>
          </a:p>
          <a:p>
            <a:pPr algn="ctr" defTabSz="609630"/>
            <a:r>
              <a:rPr lang="en-US" sz="6600" dirty="0">
                <a:solidFill>
                  <a:schemeClr val="bg1"/>
                </a:solidFill>
                <a:latin typeface="Century Schoolbook" panose="0204060405050502030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gave Your life for me.</a:t>
            </a:r>
            <a:endParaRPr lang="en-CO" sz="6600" dirty="0">
              <a:solidFill>
                <a:schemeClr val="bg1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003369124"/>
      </p:ext>
    </p:extLst>
  </p:cSld>
  <p:clrMapOvr>
    <a:masterClrMapping/>
  </p:clrMapOvr>
</p:sld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LEANING ON THE EVERLASTING ARMS</a:t>
            </a:r>
          </a:p>
        </p:txBody>
      </p:sp>
    </p:spTree>
    <p:extLst>
      <p:ext uri="{BB962C8B-B14F-4D97-AF65-F5344CB8AC3E}">
        <p14:creationId xmlns:p14="http://schemas.microsoft.com/office/powerpoint/2010/main" val="4287808161"/>
      </p:ext>
    </p:extLst>
  </p:cSld>
  <p:clrMapOvr>
    <a:masterClrMapping/>
  </p:clrMapOvr>
</p:sld>
</file>

<file path=ppt/slides/slide10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a fellowship,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a joy divine,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arms;</a:t>
            </a:r>
          </a:p>
        </p:txBody>
      </p:sp>
    </p:spTree>
    <p:extLst>
      <p:ext uri="{BB962C8B-B14F-4D97-AF65-F5344CB8AC3E}">
        <p14:creationId xmlns:p14="http://schemas.microsoft.com/office/powerpoint/2010/main" val="3043692847"/>
      </p:ext>
    </p:extLst>
  </p:cSld>
  <p:clrMapOvr>
    <a:masterClrMapping/>
  </p:clrMapOvr>
</p:sld>
</file>

<file path=ppt/slides/slide10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a blessedness,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a peace is mine,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arms.</a:t>
            </a:r>
          </a:p>
        </p:txBody>
      </p:sp>
    </p:spTree>
    <p:extLst>
      <p:ext uri="{BB962C8B-B14F-4D97-AF65-F5344CB8AC3E}">
        <p14:creationId xmlns:p14="http://schemas.microsoft.com/office/powerpoint/2010/main" val="2884349839"/>
      </p:ext>
    </p:extLst>
  </p:cSld>
  <p:clrMapOvr>
    <a:masterClrMapping/>
  </p:clrMapOvr>
</p:sld>
</file>

<file path=ppt/slides/slide10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safe and secure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from all alarms;</a:t>
            </a:r>
          </a:p>
        </p:txBody>
      </p:sp>
    </p:spTree>
    <p:extLst>
      <p:ext uri="{BB962C8B-B14F-4D97-AF65-F5344CB8AC3E}">
        <p14:creationId xmlns:p14="http://schemas.microsoft.com/office/powerpoint/2010/main" val="3781939126"/>
      </p:ext>
    </p:extLst>
  </p:cSld>
  <p:clrMapOvr>
    <a:masterClrMapping/>
  </p:clrMapOvr>
</p:sld>
</file>

<file path=ppt/slides/slide10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arms.</a:t>
            </a:r>
          </a:p>
        </p:txBody>
      </p:sp>
    </p:spTree>
    <p:extLst>
      <p:ext uri="{BB962C8B-B14F-4D97-AF65-F5344CB8AC3E}">
        <p14:creationId xmlns:p14="http://schemas.microsoft.com/office/powerpoint/2010/main" val="3256887685"/>
      </p:ext>
    </p:extLst>
  </p:cSld>
  <p:clrMapOvr>
    <a:masterClrMapping/>
  </p:clrMapOvr>
</p:sld>
</file>

<file path=ppt/slides/slide10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how sweet to walk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this pilgrim way,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everlasting arms;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62640"/>
      </p:ext>
    </p:extLst>
  </p:cSld>
  <p:clrMapOvr>
    <a:masterClrMapping/>
  </p:clrMapOvr>
</p:sld>
</file>

<file path=ppt/slides/slide10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how bright the path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grows from day to 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everlasting arms.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765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START A BLAZE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SET MY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FAITH...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 ON FIRE </a:t>
            </a: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OHH OHH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553923"/>
      </p:ext>
    </p:extLst>
  </p:cSld>
  <p:clrMapOvr>
    <a:masterClrMapping/>
  </p:clrMapOvr>
</p:sld>
</file>

<file path=ppt/slides/slide10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safe and secure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from all alarms;</a:t>
            </a:r>
          </a:p>
        </p:txBody>
      </p:sp>
    </p:spTree>
    <p:extLst>
      <p:ext uri="{BB962C8B-B14F-4D97-AF65-F5344CB8AC3E}">
        <p14:creationId xmlns:p14="http://schemas.microsoft.com/office/powerpoint/2010/main" val="88727266"/>
      </p:ext>
    </p:extLst>
  </p:cSld>
  <p:clrMapOvr>
    <a:masterClrMapping/>
  </p:clrMapOvr>
</p:sld>
</file>

<file path=ppt/slides/slide10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arms.</a:t>
            </a:r>
          </a:p>
        </p:txBody>
      </p:sp>
    </p:spTree>
    <p:extLst>
      <p:ext uri="{BB962C8B-B14F-4D97-AF65-F5344CB8AC3E}">
        <p14:creationId xmlns:p14="http://schemas.microsoft.com/office/powerpoint/2010/main" val="877089034"/>
      </p:ext>
    </p:extLst>
  </p:cSld>
  <p:clrMapOvr>
    <a:masterClrMapping/>
  </p:clrMapOvr>
</p:sld>
</file>

<file path=ppt/slides/slide10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have I to dread,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 have I to fear,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4159"/>
      </p:ext>
    </p:extLst>
  </p:cSld>
  <p:clrMapOvr>
    <a:masterClrMapping/>
  </p:clrMapOvr>
</p:sld>
</file>

<file path=ppt/slides/slide10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have blessed peace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with my Lord so near,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arms.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47610"/>
      </p:ext>
    </p:extLst>
  </p:cSld>
  <p:clrMapOvr>
    <a:masterClrMapping/>
  </p:clrMapOvr>
</p:sld>
</file>

<file path=ppt/slides/slide10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safe and secure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from all alarms;</a:t>
            </a:r>
          </a:p>
        </p:txBody>
      </p:sp>
    </p:spTree>
    <p:extLst>
      <p:ext uri="{BB962C8B-B14F-4D97-AF65-F5344CB8AC3E}">
        <p14:creationId xmlns:p14="http://schemas.microsoft.com/office/powerpoint/2010/main" val="4041716855"/>
      </p:ext>
    </p:extLst>
  </p:cSld>
  <p:clrMapOvr>
    <a:masterClrMapping/>
  </p:clrMapOvr>
</p:sld>
</file>

<file path=ppt/slides/slide10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Leaning, leaning,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leaning on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everlasting arms.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59172"/>
      </p:ext>
    </p:extLst>
  </p:cSld>
  <p:clrMapOvr>
    <a:masterClrMapping/>
  </p:clrMapOvr>
</p:sld>
</file>

<file path=ppt/slides/slide10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MASTER THE </a:t>
            </a:r>
          </a:p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TEMPEST IS RAGING</a:t>
            </a:r>
          </a:p>
        </p:txBody>
      </p:sp>
    </p:spTree>
    <p:extLst>
      <p:ext uri="{BB962C8B-B14F-4D97-AF65-F5344CB8AC3E}">
        <p14:creationId xmlns:p14="http://schemas.microsoft.com/office/powerpoint/2010/main" val="3590903643"/>
      </p:ext>
    </p:extLst>
  </p:cSld>
  <p:clrMapOvr>
    <a:masterClrMapping/>
  </p:clrMapOvr>
</p:sld>
</file>

<file path=ppt/slides/slide10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MASTER, THE TEMPEST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IS RAGING!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BILLOWS ARE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TOSSING HIGH!</a:t>
            </a:r>
          </a:p>
        </p:txBody>
      </p:sp>
    </p:spTree>
    <p:extLst>
      <p:ext uri="{BB962C8B-B14F-4D97-AF65-F5344CB8AC3E}">
        <p14:creationId xmlns:p14="http://schemas.microsoft.com/office/powerpoint/2010/main" val="707200094"/>
      </p:ext>
    </p:extLst>
  </p:cSld>
  <p:clrMapOvr>
    <a:masterClrMapping/>
  </p:clrMapOvr>
</p:sld>
</file>

<file path=ppt/slides/slide10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SKY IS O’ERSHADOWED WITH BLACKNESS.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NO SHELTER OR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HELP IS NIGH.</a:t>
            </a:r>
          </a:p>
        </p:txBody>
      </p:sp>
    </p:spTree>
    <p:extLst>
      <p:ext uri="{BB962C8B-B14F-4D97-AF65-F5344CB8AC3E}">
        <p14:creationId xmlns:p14="http://schemas.microsoft.com/office/powerpoint/2010/main" val="4155300240"/>
      </p:ext>
    </p:extLst>
  </p:cSld>
  <p:clrMapOvr>
    <a:masterClrMapping/>
  </p:clrMapOvr>
</p:sld>
</file>

<file path=ppt/slides/slide10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CAREST THOU NOT THAT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WE PERISH?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HOW CANST THOU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LIE ASLEEP</a:t>
            </a:r>
          </a:p>
        </p:txBody>
      </p:sp>
    </p:spTree>
    <p:extLst>
      <p:ext uri="{BB962C8B-B14F-4D97-AF65-F5344CB8AC3E}">
        <p14:creationId xmlns:p14="http://schemas.microsoft.com/office/powerpoint/2010/main" val="124865664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IF YOU TAKE ONE CANDLE AND LIGHT ANOTHER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THEN THAT OTHER DOES THE SAME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516337"/>
      </p:ext>
    </p:extLst>
  </p:cSld>
  <p:clrMapOvr>
    <a:masterClrMapping/>
  </p:clrMapOvr>
</p:sld>
</file>

<file path=ppt/slides/slide10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WHEN EACH MOMENT SO MADLY IS THREAT’NING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 GRAVE IN THE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ANGRY DEEP?</a:t>
            </a:r>
          </a:p>
        </p:txBody>
      </p:sp>
    </p:spTree>
    <p:extLst>
      <p:ext uri="{BB962C8B-B14F-4D97-AF65-F5344CB8AC3E}">
        <p14:creationId xmlns:p14="http://schemas.microsoft.com/office/powerpoint/2010/main" val="2962727029"/>
      </p:ext>
    </p:extLst>
  </p:cSld>
  <p:clrMapOvr>
    <a:masterClrMapping/>
  </p:clrMapOvr>
</p:sld>
</file>

<file path=ppt/slides/slide10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WINDS AND THE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WAVES SHALL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2639959052"/>
      </p:ext>
    </p:extLst>
  </p:cSld>
  <p:clrMapOvr>
    <a:masterClrMapping/>
  </p:clrMapOvr>
</p:sld>
</file>

<file path=ppt/slides/slide10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WHETHER THE WRATH OF THE STORM-TOSSED SEA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OR DEMONS OR MEN OR WHATEVER MAY BE,</a:t>
            </a:r>
          </a:p>
        </p:txBody>
      </p:sp>
    </p:spTree>
    <p:extLst>
      <p:ext uri="{BB962C8B-B14F-4D97-AF65-F5344CB8AC3E}">
        <p14:creationId xmlns:p14="http://schemas.microsoft.com/office/powerpoint/2010/main" val="352096087"/>
      </p:ext>
    </p:extLst>
  </p:cSld>
  <p:clrMapOvr>
    <a:masterClrMapping/>
  </p:clrMapOvr>
</p:sld>
</file>

<file path=ppt/slides/slide10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NO WATERS CAN SWALLOW THE SHIP WHERE LIES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MASTER OF OCEAN AND EARTH AND SKIES.</a:t>
            </a:r>
          </a:p>
        </p:txBody>
      </p:sp>
    </p:spTree>
    <p:extLst>
      <p:ext uri="{BB962C8B-B14F-4D97-AF65-F5344CB8AC3E}">
        <p14:creationId xmlns:p14="http://schemas.microsoft.com/office/powerpoint/2010/main" val="1221120366"/>
      </p:ext>
    </p:extLst>
  </p:cSld>
  <p:clrMapOvr>
    <a:masterClrMapping/>
  </p:clrMapOvr>
</p:sld>
</file>

<file path=ppt/slides/slide10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2167749799"/>
      </p:ext>
    </p:extLst>
  </p:cSld>
  <p:clrMapOvr>
    <a:masterClrMapping/>
  </p:clrMapOvr>
</p:sld>
</file>

<file path=ppt/slides/slide10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PEACE;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BE STILL.</a:t>
            </a:r>
          </a:p>
        </p:txBody>
      </p:sp>
    </p:spTree>
    <p:extLst>
      <p:ext uri="{BB962C8B-B14F-4D97-AF65-F5344CB8AC3E}">
        <p14:creationId xmlns:p14="http://schemas.microsoft.com/office/powerpoint/2010/main" val="3152788706"/>
      </p:ext>
    </p:extLst>
  </p:cSld>
  <p:clrMapOvr>
    <a:masterClrMapping/>
  </p:clrMapOvr>
</p:sld>
</file>

<file path=ppt/slides/slide10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MASTER, WITH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ANGUISH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OF SPIRIT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I BOW IN MY GRIEF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TODAY.</a:t>
            </a:r>
          </a:p>
        </p:txBody>
      </p:sp>
    </p:spTree>
    <p:extLst>
      <p:ext uri="{BB962C8B-B14F-4D97-AF65-F5344CB8AC3E}">
        <p14:creationId xmlns:p14="http://schemas.microsoft.com/office/powerpoint/2010/main" val="899094462"/>
      </p:ext>
    </p:extLst>
  </p:cSld>
  <p:clrMapOvr>
    <a:masterClrMapping/>
  </p:clrMapOvr>
</p:sld>
</file>

<file path=ppt/slides/slide10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DEPTHS OF MY SAD HEART ARE TROUBLED.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OH, WAKEN AND SAVE,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I PRAY!</a:t>
            </a:r>
          </a:p>
        </p:txBody>
      </p:sp>
    </p:spTree>
    <p:extLst>
      <p:ext uri="{BB962C8B-B14F-4D97-AF65-F5344CB8AC3E}">
        <p14:creationId xmlns:p14="http://schemas.microsoft.com/office/powerpoint/2010/main" val="3224699870"/>
      </p:ext>
    </p:extLst>
  </p:cSld>
  <p:clrMapOvr>
    <a:masterClrMapping/>
  </p:clrMapOvr>
</p:sld>
</file>

<file path=ppt/slides/slide10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TORRENTS OF SIN AND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OF ANGUISH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SWEEP O’ER MY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SINKING SOUL,</a:t>
            </a:r>
          </a:p>
        </p:txBody>
      </p:sp>
    </p:spTree>
    <p:extLst>
      <p:ext uri="{BB962C8B-B14F-4D97-AF65-F5344CB8AC3E}">
        <p14:creationId xmlns:p14="http://schemas.microsoft.com/office/powerpoint/2010/main" val="1220030860"/>
      </p:ext>
    </p:extLst>
  </p:cSld>
  <p:clrMapOvr>
    <a:masterClrMapping/>
  </p:clrMapOvr>
</p:sld>
</file>

<file path=ppt/slides/slide10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AND I PERISH! I PERISH! DEAR MASTER.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OH, HASTEN AND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TAKE CONTROL!</a:t>
            </a:r>
          </a:p>
        </p:txBody>
      </p:sp>
    </p:spTree>
    <p:extLst>
      <p:ext uri="{BB962C8B-B14F-4D97-AF65-F5344CB8AC3E}">
        <p14:creationId xmlns:p14="http://schemas.microsoft.com/office/powerpoint/2010/main" val="26224100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BEFORE YOU KNOW IT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WORLD WILL SHOW IT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BURNING BRIGHT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 HOLY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63352"/>
      </p:ext>
    </p:extLst>
  </p:cSld>
  <p:clrMapOvr>
    <a:masterClrMapping/>
  </p:clrMapOvr>
</p:sld>
</file>

<file path=ppt/slides/slide10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WINDS AND THE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WAVES SHALL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3714609046"/>
      </p:ext>
    </p:extLst>
  </p:cSld>
  <p:clrMapOvr>
    <a:masterClrMapping/>
  </p:clrMapOvr>
</p:sld>
</file>

<file path=ppt/slides/slide10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WHETHER THE WRATH OF THE STORM-TOSSED SEA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OR DEMONS OR MEN OR WHATEVER MAY BE,</a:t>
            </a:r>
          </a:p>
        </p:txBody>
      </p:sp>
    </p:spTree>
    <p:extLst>
      <p:ext uri="{BB962C8B-B14F-4D97-AF65-F5344CB8AC3E}">
        <p14:creationId xmlns:p14="http://schemas.microsoft.com/office/powerpoint/2010/main" val="4234826894"/>
      </p:ext>
    </p:extLst>
  </p:cSld>
  <p:clrMapOvr>
    <a:masterClrMapping/>
  </p:clrMapOvr>
</p:sld>
</file>

<file path=ppt/slides/slide10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NO WATERS CAN SWALLOW THE SHIP WHERE LIES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MASTER OF OCEAN AND EARTH AND SKIES.</a:t>
            </a:r>
          </a:p>
        </p:txBody>
      </p:sp>
    </p:spTree>
    <p:extLst>
      <p:ext uri="{BB962C8B-B14F-4D97-AF65-F5344CB8AC3E}">
        <p14:creationId xmlns:p14="http://schemas.microsoft.com/office/powerpoint/2010/main" val="3788661290"/>
      </p:ext>
    </p:extLst>
  </p:cSld>
  <p:clrMapOvr>
    <a:masterClrMapping/>
  </p:clrMapOvr>
</p:sld>
</file>

<file path=ppt/slides/slide10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2711378990"/>
      </p:ext>
    </p:extLst>
  </p:cSld>
  <p:clrMapOvr>
    <a:masterClrMapping/>
  </p:clrMapOvr>
</p:sld>
</file>

<file path=ppt/slides/slide10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PEACE;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BE STILL.</a:t>
            </a:r>
          </a:p>
        </p:txBody>
      </p:sp>
    </p:spTree>
    <p:extLst>
      <p:ext uri="{BB962C8B-B14F-4D97-AF65-F5344CB8AC3E}">
        <p14:creationId xmlns:p14="http://schemas.microsoft.com/office/powerpoint/2010/main" val="269416972"/>
      </p:ext>
    </p:extLst>
  </p:cSld>
  <p:clrMapOvr>
    <a:masterClrMapping/>
  </p:clrMapOvr>
</p:sld>
</file>

<file path=ppt/slides/slide10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MASTER, THE TERROR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IS OVER.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ELEMENTS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SWEETLY REST.</a:t>
            </a:r>
          </a:p>
        </p:txBody>
      </p:sp>
    </p:spTree>
    <p:extLst>
      <p:ext uri="{BB962C8B-B14F-4D97-AF65-F5344CB8AC3E}">
        <p14:creationId xmlns:p14="http://schemas.microsoft.com/office/powerpoint/2010/main" val="1376681876"/>
      </p:ext>
    </p:extLst>
  </p:cSld>
  <p:clrMapOvr>
    <a:masterClrMapping/>
  </p:clrMapOvr>
</p:sld>
</file>

<file path=ppt/slides/slide10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EARTH’S SUN IN THE CALM LAKE IS MIRRORED,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AND HEAVEN’S WITHIN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MY BREAST.</a:t>
            </a:r>
          </a:p>
        </p:txBody>
      </p:sp>
    </p:spTree>
    <p:extLst>
      <p:ext uri="{BB962C8B-B14F-4D97-AF65-F5344CB8AC3E}">
        <p14:creationId xmlns:p14="http://schemas.microsoft.com/office/powerpoint/2010/main" val="3411988495"/>
      </p:ext>
    </p:extLst>
  </p:cSld>
  <p:clrMapOvr>
    <a:masterClrMapping/>
  </p:clrMapOvr>
</p:sld>
</file>

<file path=ppt/slides/slide10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LINGER, O BLESSED REDEEMER!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LEAVE ME ALONE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NO MORE,</a:t>
            </a:r>
          </a:p>
        </p:txBody>
      </p:sp>
    </p:spTree>
    <p:extLst>
      <p:ext uri="{BB962C8B-B14F-4D97-AF65-F5344CB8AC3E}">
        <p14:creationId xmlns:p14="http://schemas.microsoft.com/office/powerpoint/2010/main" val="3054246266"/>
      </p:ext>
    </p:extLst>
  </p:cSld>
  <p:clrMapOvr>
    <a:masterClrMapping/>
  </p:clrMapOvr>
</p:sld>
</file>

<file path=ppt/slides/slide10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AND WITH JOY I SHALL MAKE THE BLEST HARBOR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AND REST ON THE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BLISSFUL SHORE.</a:t>
            </a:r>
          </a:p>
        </p:txBody>
      </p:sp>
    </p:spTree>
    <p:extLst>
      <p:ext uri="{BB962C8B-B14F-4D97-AF65-F5344CB8AC3E}">
        <p14:creationId xmlns:p14="http://schemas.microsoft.com/office/powerpoint/2010/main" val="3340934159"/>
      </p:ext>
    </p:extLst>
  </p:cSld>
  <p:clrMapOvr>
    <a:masterClrMapping/>
  </p:clrMapOvr>
</p:sld>
</file>

<file path=ppt/slides/slide10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WINDS AND THE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WAVES SHALL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41204238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SET MY FAITH ON FIRE,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THAT'S MY ONE DESIRE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MAKE MY LIFE A PURE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HOLY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047283"/>
      </p:ext>
    </p:extLst>
  </p:cSld>
  <p:clrMapOvr>
    <a:masterClrMapping/>
  </p:clrMapOvr>
</p:sld>
</file>

<file path=ppt/slides/slide10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WHETHER THE WRATH OF THE STORM-TOSSED SEA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OR DEMONS OR MEN OR WHATEVER MAY BE,</a:t>
            </a:r>
          </a:p>
        </p:txBody>
      </p:sp>
    </p:spTree>
    <p:extLst>
      <p:ext uri="{BB962C8B-B14F-4D97-AF65-F5344CB8AC3E}">
        <p14:creationId xmlns:p14="http://schemas.microsoft.com/office/powerpoint/2010/main" val="1387705535"/>
      </p:ext>
    </p:extLst>
  </p:cSld>
  <p:clrMapOvr>
    <a:masterClrMapping/>
  </p:clrMapOvr>
</p:sld>
</file>

<file path=ppt/slides/slide10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NO WATERS CAN SWALLOW THE SHIP WHERE LIES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 MASTER OF OCEAN AND EARTH AND SKIES.</a:t>
            </a:r>
          </a:p>
        </p:txBody>
      </p:sp>
    </p:spTree>
    <p:extLst>
      <p:ext uri="{BB962C8B-B14F-4D97-AF65-F5344CB8AC3E}">
        <p14:creationId xmlns:p14="http://schemas.microsoft.com/office/powerpoint/2010/main" val="3502549580"/>
      </p:ext>
    </p:extLst>
  </p:cSld>
  <p:clrMapOvr>
    <a:masterClrMapping/>
  </p:clrMapOvr>
</p:sld>
</file>

<file path=ppt/slides/slide10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BE STILL.</a:t>
            </a:r>
          </a:p>
        </p:txBody>
      </p:sp>
    </p:spTree>
    <p:extLst>
      <p:ext uri="{BB962C8B-B14F-4D97-AF65-F5344CB8AC3E}">
        <p14:creationId xmlns:p14="http://schemas.microsoft.com/office/powerpoint/2010/main" val="1690335211"/>
      </p:ext>
    </p:extLst>
  </p:cSld>
  <p:clrMapOvr>
    <a:masterClrMapping/>
  </p:clrMapOvr>
</p:sld>
</file>

<file path=ppt/slides/slide10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THEY ALL SHALL SWEETLY OBEY THY WILL: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PEACE, PEACE;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 STILL.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92775"/>
      </p:ext>
    </p:extLst>
  </p:cSld>
  <p:clrMapOvr>
    <a:masterClrMapping/>
  </p:clrMapOvr>
</p:sld>
</file>

<file path=ppt/slides/slide10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MARCHING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TO ZION </a:t>
            </a:r>
          </a:p>
        </p:txBody>
      </p:sp>
    </p:spTree>
    <p:extLst>
      <p:ext uri="{BB962C8B-B14F-4D97-AF65-F5344CB8AC3E}">
        <p14:creationId xmlns:p14="http://schemas.microsoft.com/office/powerpoint/2010/main" val="3810561325"/>
      </p:ext>
    </p:extLst>
  </p:cSld>
  <p:clrMapOvr>
    <a:masterClrMapping/>
  </p:clrMapOvr>
</p:sld>
</file>

<file path=ppt/slides/slide10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COME, WE THAT LOVE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LORD,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LET OUR JOYS BE KNOWN;</a:t>
            </a:r>
          </a:p>
        </p:txBody>
      </p:sp>
    </p:spTree>
    <p:extLst>
      <p:ext uri="{BB962C8B-B14F-4D97-AF65-F5344CB8AC3E}">
        <p14:creationId xmlns:p14="http://schemas.microsoft.com/office/powerpoint/2010/main" val="579926120"/>
      </p:ext>
    </p:extLst>
  </p:cSld>
  <p:clrMapOvr>
    <a:masterClrMapping/>
  </p:clrMapOvr>
</p:sld>
</file>

<file path=ppt/slides/slide10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JOIN IN SONG WITH SWEET ACCORD,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JOIN IN SONG WITH SWEET ACCORD,</a:t>
            </a:r>
          </a:p>
        </p:txBody>
      </p:sp>
    </p:spTree>
    <p:extLst>
      <p:ext uri="{BB962C8B-B14F-4D97-AF65-F5344CB8AC3E}">
        <p14:creationId xmlns:p14="http://schemas.microsoft.com/office/powerpoint/2010/main" val="1658747954"/>
      </p:ext>
    </p:extLst>
  </p:cSld>
  <p:clrMapOvr>
    <a:masterClrMapping/>
  </p:clrMapOvr>
</p:sld>
</file>

<file path=ppt/slides/slide10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THUS SURROUND THE THRONE,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THUS SURROUND THE THRONE.</a:t>
            </a:r>
          </a:p>
        </p:txBody>
      </p:sp>
    </p:spTree>
    <p:extLst>
      <p:ext uri="{BB962C8B-B14F-4D97-AF65-F5344CB8AC3E}">
        <p14:creationId xmlns:p14="http://schemas.microsoft.com/office/powerpoint/2010/main" val="3599219567"/>
      </p:ext>
    </p:extLst>
  </p:cSld>
  <p:clrMapOvr>
    <a:masterClrMapping/>
  </p:clrMapOvr>
</p:sld>
</file>

<file path=ppt/slides/slide10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BEAUTIFUL, BEAUTIFUL ZION;</a:t>
            </a:r>
          </a:p>
        </p:txBody>
      </p:sp>
    </p:spTree>
    <p:extLst>
      <p:ext uri="{BB962C8B-B14F-4D97-AF65-F5344CB8AC3E}">
        <p14:creationId xmlns:p14="http://schemas.microsoft.com/office/powerpoint/2010/main" val="3379719550"/>
      </p:ext>
    </p:extLst>
  </p:cSld>
  <p:clrMapOvr>
    <a:masterClrMapping/>
  </p:clrMapOvr>
</p:sld>
</file>

<file path=ppt/slides/slide10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UPWARD 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BEAUTIFUL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CITY OF GOD.</a:t>
            </a:r>
          </a:p>
        </p:txBody>
      </p:sp>
    </p:spTree>
    <p:extLst>
      <p:ext uri="{BB962C8B-B14F-4D97-AF65-F5344CB8AC3E}">
        <p14:creationId xmlns:p14="http://schemas.microsoft.com/office/powerpoint/2010/main" val="31943755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THE WORLD CAN SEE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A FIRE IN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BURNING BY THE POWER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NAME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89231"/>
      </p:ext>
    </p:extLst>
  </p:cSld>
  <p:clrMapOvr>
    <a:masterClrMapping/>
  </p:clrMapOvr>
</p:sld>
</file>

<file path=ppt/slides/slide10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HILL OF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ZION YIELDS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THOUSAND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SACRED SWEETS</a:t>
            </a:r>
          </a:p>
        </p:txBody>
      </p:sp>
    </p:spTree>
    <p:extLst>
      <p:ext uri="{BB962C8B-B14F-4D97-AF65-F5344CB8AC3E}">
        <p14:creationId xmlns:p14="http://schemas.microsoft.com/office/powerpoint/2010/main" val="950124791"/>
      </p:ext>
    </p:extLst>
  </p:cSld>
  <p:clrMapOvr>
    <a:masterClrMapping/>
  </p:clrMapOvr>
</p:sld>
</file>

<file path=ppt/slides/slide10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BEFORE WE REACH THE HEAV’NLY FIELDS,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BEFORE WE REACH THE HEAV’NLY FIELDS</a:t>
            </a:r>
          </a:p>
        </p:txBody>
      </p:sp>
    </p:spTree>
    <p:extLst>
      <p:ext uri="{BB962C8B-B14F-4D97-AF65-F5344CB8AC3E}">
        <p14:creationId xmlns:p14="http://schemas.microsoft.com/office/powerpoint/2010/main" val="2687843668"/>
      </p:ext>
    </p:extLst>
  </p:cSld>
  <p:clrMapOvr>
    <a:masterClrMapping/>
  </p:clrMapOvr>
</p:sld>
</file>

<file path=ppt/slides/slide10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OR WALK THE GOLDEN STREETS,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OR WALK THE GOLDEN STREETS.</a:t>
            </a:r>
          </a:p>
        </p:txBody>
      </p:sp>
    </p:spTree>
    <p:extLst>
      <p:ext uri="{BB962C8B-B14F-4D97-AF65-F5344CB8AC3E}">
        <p14:creationId xmlns:p14="http://schemas.microsoft.com/office/powerpoint/2010/main" val="3600564048"/>
      </p:ext>
    </p:extLst>
  </p:cSld>
  <p:clrMapOvr>
    <a:masterClrMapping/>
  </p:clrMapOvr>
</p:sld>
</file>

<file path=ppt/slides/slide10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BEAUTIFUL, BEAUTIFUL ZION;</a:t>
            </a:r>
          </a:p>
        </p:txBody>
      </p:sp>
    </p:spTree>
    <p:extLst>
      <p:ext uri="{BB962C8B-B14F-4D97-AF65-F5344CB8AC3E}">
        <p14:creationId xmlns:p14="http://schemas.microsoft.com/office/powerpoint/2010/main" val="2131808000"/>
      </p:ext>
    </p:extLst>
  </p:cSld>
  <p:clrMapOvr>
    <a:masterClrMapping/>
  </p:clrMapOvr>
</p:sld>
</file>

<file path=ppt/slides/slide10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UPWARD 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BEAUTIFUL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CITY OF GOD.</a:t>
            </a:r>
          </a:p>
        </p:txBody>
      </p:sp>
    </p:spTree>
    <p:extLst>
      <p:ext uri="{BB962C8B-B14F-4D97-AF65-F5344CB8AC3E}">
        <p14:creationId xmlns:p14="http://schemas.microsoft.com/office/powerpoint/2010/main" val="951081264"/>
      </p:ext>
    </p:extLst>
  </p:cSld>
  <p:clrMapOvr>
    <a:masterClrMapping/>
  </p:clrMapOvr>
</p:sld>
</file>

<file path=ppt/slides/slide10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THEN LET OUR </a:t>
            </a:r>
          </a:p>
          <a:p>
            <a:pPr algn="ctr" fontAlgn="base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SONGS ABOUND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AND EV’RY TEAR BE DRY;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46202"/>
      </p:ext>
    </p:extLst>
  </p:cSld>
  <p:clrMapOvr>
    <a:masterClrMapping/>
  </p:clrMapOvr>
</p:sld>
</file>

<file path=ppt/slides/slide10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THRU IMMANUEL’S GROUND,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WE’RE MARCHING THRU IMMANUEL’S GROUND</a:t>
            </a:r>
          </a:p>
        </p:txBody>
      </p:sp>
    </p:spTree>
    <p:extLst>
      <p:ext uri="{BB962C8B-B14F-4D97-AF65-F5344CB8AC3E}">
        <p14:creationId xmlns:p14="http://schemas.microsoft.com/office/powerpoint/2010/main" val="3039596074"/>
      </p:ext>
    </p:extLst>
  </p:cSld>
  <p:clrMapOvr>
    <a:masterClrMapping/>
  </p:clrMapOvr>
</p:sld>
</file>

<file path=ppt/slides/slide10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FAIRER WORLDS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ON HIGH,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TO FAIRER WORLDS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ON HIGH.</a:t>
            </a:r>
          </a:p>
        </p:txBody>
      </p:sp>
    </p:spTree>
    <p:extLst>
      <p:ext uri="{BB962C8B-B14F-4D97-AF65-F5344CB8AC3E}">
        <p14:creationId xmlns:p14="http://schemas.microsoft.com/office/powerpoint/2010/main" val="2195450813"/>
      </p:ext>
    </p:extLst>
  </p:cSld>
  <p:clrMapOvr>
    <a:masterClrMapping/>
  </p:clrMapOvr>
</p:sld>
</file>

<file path=ppt/slides/slide10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BEAUTIFUL, BEAUTIFUL ZION;</a:t>
            </a:r>
          </a:p>
        </p:txBody>
      </p:sp>
    </p:spTree>
    <p:extLst>
      <p:ext uri="{BB962C8B-B14F-4D97-AF65-F5344CB8AC3E}">
        <p14:creationId xmlns:p14="http://schemas.microsoft.com/office/powerpoint/2010/main" val="2267134822"/>
      </p:ext>
    </p:extLst>
  </p:cSld>
  <p:clrMapOvr>
    <a:masterClrMapping/>
  </p:clrMapOvr>
</p:sld>
</file>

<file path=ppt/slides/slide10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WE’RE MARCHING UPWARD TO ZION,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BEAUTIFUL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CITY OF GOD.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180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START A BLAZE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SET MY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FAITH...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 ON FIRE </a:t>
            </a: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OHH OHH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00918"/>
      </p:ext>
    </p:extLst>
  </p:cSld>
  <p:clrMapOvr>
    <a:masterClrMapping/>
  </p:clrMapOvr>
</p:sld>
</file>

<file path=ppt/slides/slide10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MEET ME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4000741625"/>
      </p:ext>
    </p:extLst>
  </p:cSld>
  <p:clrMapOvr>
    <a:masterClrMapping/>
  </p:clrMapOvr>
</p:sld>
</file>

<file path=ppt/slides/slide10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On the happy, golden shore,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CO" sz="6000" dirty="0">
                <a:solidFill>
                  <a:schemeClr val="bg1"/>
                </a:solidFill>
              </a:rPr>
              <a:t>here the faithful part no more,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When the storms of life are o'er,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endParaRPr lang="en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91916"/>
      </p:ext>
    </p:extLst>
  </p:cSld>
  <p:clrMapOvr>
    <a:masterClrMapping/>
  </p:clrMapOvr>
</p:sld>
</file>

<file path=ppt/slides/slide10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Where the night dissolves away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Into pure and perfect day,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I am going home to sta</a:t>
            </a:r>
            <a:r>
              <a:rPr lang="en-US" sz="6000" dirty="0">
                <a:solidFill>
                  <a:schemeClr val="bg1"/>
                </a:solidFill>
              </a:rPr>
              <a:t>y;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</a:t>
            </a:r>
          </a:p>
        </p:txBody>
      </p:sp>
    </p:spTree>
    <p:extLst>
      <p:ext uri="{BB962C8B-B14F-4D97-AF65-F5344CB8AC3E}">
        <p14:creationId xmlns:p14="http://schemas.microsoft.com/office/powerpoint/2010/main" val="1078466676"/>
      </p:ext>
    </p:extLst>
  </p:cSld>
  <p:clrMapOvr>
    <a:masterClrMapping/>
  </p:clrMapOvr>
</p:sld>
</file>

<file path=ppt/slides/slide10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Meet me there,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CO" sz="6000" dirty="0">
                <a:solidFill>
                  <a:schemeClr val="bg1"/>
                </a:solidFill>
              </a:rPr>
              <a:t>here the tree of life is blooming,</a:t>
            </a:r>
            <a:r>
              <a:rPr lang="en-US" sz="6000" dirty="0">
                <a:solidFill>
                  <a:schemeClr val="bg1"/>
                </a:solidFill>
              </a:rPr>
              <a:t> 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</a:p>
        </p:txBody>
      </p:sp>
    </p:spTree>
    <p:extLst>
      <p:ext uri="{BB962C8B-B14F-4D97-AF65-F5344CB8AC3E}">
        <p14:creationId xmlns:p14="http://schemas.microsoft.com/office/powerpoint/2010/main" val="2103114585"/>
      </p:ext>
    </p:extLst>
  </p:cSld>
  <p:clrMapOvr>
    <a:masterClrMapping/>
  </p:clrMapOvr>
</p:sld>
</file>

<file path=ppt/slides/slide10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storms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of life are o’er,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CO" sz="6000" dirty="0">
                <a:solidFill>
                  <a:schemeClr val="bg1"/>
                </a:solidFill>
              </a:rPr>
              <a:t>n the happy,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golden shore,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16237"/>
      </p:ext>
    </p:extLst>
  </p:cSld>
  <p:clrMapOvr>
    <a:masterClrMapping/>
  </p:clrMapOvr>
</p:sld>
</file>

<file path=ppt/slides/slide10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Where the faithful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part no more,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05140"/>
      </p:ext>
    </p:extLst>
  </p:cSld>
  <p:clrMapOvr>
    <a:masterClrMapping/>
  </p:clrMapOvr>
</p:sld>
</file>

<file path=ppt/slides/slide10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Here our fondest hopes are vain,</a:t>
            </a:r>
            <a:r>
              <a:rPr lang="en-US" sz="6000" dirty="0">
                <a:solidFill>
                  <a:schemeClr val="bg1"/>
                </a:solidFill>
              </a:rPr>
              <a:t> d</a:t>
            </a:r>
            <a:r>
              <a:rPr lang="en-CO" sz="6000" dirty="0">
                <a:solidFill>
                  <a:schemeClr val="bg1"/>
                </a:solidFill>
              </a:rPr>
              <a:t>earest links are rent in twain,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But in heav’n no throb of pain,</a:t>
            </a:r>
            <a:r>
              <a:rPr lang="en-US" sz="6000" dirty="0">
                <a:solidFill>
                  <a:schemeClr val="bg1"/>
                </a:solidFill>
              </a:rPr>
              <a:t> m</a:t>
            </a:r>
            <a:r>
              <a:rPr lang="en-CO" sz="6000" dirty="0">
                <a:solidFill>
                  <a:schemeClr val="bg1"/>
                </a:solidFill>
              </a:rPr>
              <a:t>eet me there,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64754"/>
      </p:ext>
    </p:extLst>
  </p:cSld>
  <p:clrMapOvr>
    <a:masterClrMapping/>
  </p:clrMapOvr>
</p:sld>
</file>

<file path=ppt/slides/slide10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By the river sparkling bright,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 err="1">
                <a:solidFill>
                  <a:schemeClr val="bg1"/>
                </a:solidFill>
              </a:rPr>
              <a:t>i</a:t>
            </a:r>
            <a:r>
              <a:rPr lang="en-CO" sz="6000" dirty="0">
                <a:solidFill>
                  <a:schemeClr val="bg1"/>
                </a:solidFill>
              </a:rPr>
              <a:t>n the city of delight,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Where our faith is lost in sight,</a:t>
            </a:r>
            <a:r>
              <a:rPr lang="en-US" sz="6000" dirty="0">
                <a:solidFill>
                  <a:schemeClr val="bg1"/>
                </a:solidFill>
              </a:rPr>
              <a:t> m</a:t>
            </a:r>
            <a:r>
              <a:rPr lang="en-CO" sz="6000" dirty="0">
                <a:solidFill>
                  <a:schemeClr val="bg1"/>
                </a:solidFill>
              </a:rPr>
              <a:t>eet me there.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67017"/>
      </p:ext>
    </p:extLst>
  </p:cSld>
  <p:clrMapOvr>
    <a:masterClrMapping/>
  </p:clrMapOvr>
</p:sld>
</file>

<file path=ppt/slides/slide10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Meet me there,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CO" sz="6000" dirty="0">
                <a:solidFill>
                  <a:schemeClr val="bg1"/>
                </a:solidFill>
              </a:rPr>
              <a:t>here the tree of life is blooming,</a:t>
            </a:r>
            <a:r>
              <a:rPr lang="en-US" sz="6000" dirty="0">
                <a:solidFill>
                  <a:schemeClr val="bg1"/>
                </a:solidFill>
              </a:rPr>
              <a:t> 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</a:p>
        </p:txBody>
      </p:sp>
    </p:spTree>
    <p:extLst>
      <p:ext uri="{BB962C8B-B14F-4D97-AF65-F5344CB8AC3E}">
        <p14:creationId xmlns:p14="http://schemas.microsoft.com/office/powerpoint/2010/main" val="3132645128"/>
      </p:ext>
    </p:extLst>
  </p:cSld>
  <p:clrMapOvr>
    <a:masterClrMapping/>
  </p:clrMapOvr>
</p:sld>
</file>

<file path=ppt/slides/slide10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storms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of life are o’er,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CO" sz="6000" dirty="0">
                <a:solidFill>
                  <a:schemeClr val="bg1"/>
                </a:solidFill>
              </a:rPr>
              <a:t>n the happy,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golden shore,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61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WE'VE GOT A MESSAGE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 MUST SHARE IT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THE WORLD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254109"/>
      </p:ext>
    </p:extLst>
  </p:cSld>
  <p:clrMapOvr>
    <a:masterClrMapping/>
  </p:clrMapOvr>
</p:sld>
</file>

<file path=ppt/slides/slide10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Where the faithful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part no more,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99617"/>
      </p:ext>
    </p:extLst>
  </p:cSld>
  <p:clrMapOvr>
    <a:masterClrMapping/>
  </p:clrMapOvr>
</p:sld>
</file>

<file path=ppt/slides/slide10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Where the harps of angels ring,</a:t>
            </a:r>
            <a:r>
              <a:rPr lang="en-US" sz="6000" dirty="0">
                <a:solidFill>
                  <a:schemeClr val="bg1"/>
                </a:solidFill>
              </a:rPr>
              <a:t> a</a:t>
            </a:r>
            <a:r>
              <a:rPr lang="en-CO" sz="6000" dirty="0">
                <a:solidFill>
                  <a:schemeClr val="bg1"/>
                </a:solidFill>
              </a:rPr>
              <a:t>nd the blest forever sing,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In the palace of the King,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there,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9922"/>
      </p:ext>
    </p:extLst>
  </p:cSld>
  <p:clrMapOvr>
    <a:masterClrMapping/>
  </p:clrMapOvr>
</p:sld>
</file>

<file path=ppt/slides/slide10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4800" dirty="0">
                <a:solidFill>
                  <a:schemeClr val="bg1"/>
                </a:solidFill>
              </a:rPr>
              <a:t>Where in sweet communion blend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4800" dirty="0">
                <a:solidFill>
                  <a:schemeClr val="bg1"/>
                </a:solidFill>
              </a:rPr>
              <a:t>h</a:t>
            </a:r>
            <a:r>
              <a:rPr lang="en-CO" sz="4800" dirty="0">
                <a:solidFill>
                  <a:schemeClr val="bg1"/>
                </a:solidFill>
              </a:rPr>
              <a:t>eart with heart, and friend with friend,</a:t>
            </a:r>
            <a:br>
              <a:rPr lang="en-CO" sz="4800" dirty="0">
                <a:solidFill>
                  <a:schemeClr val="bg1"/>
                </a:solidFill>
              </a:rPr>
            </a:br>
            <a:r>
              <a:rPr lang="en-CO" sz="4800" dirty="0">
                <a:solidFill>
                  <a:schemeClr val="bg1"/>
                </a:solidFill>
              </a:rPr>
              <a:t>In a world that ne’er shall end,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4800" dirty="0">
                <a:solidFill>
                  <a:schemeClr val="bg1"/>
                </a:solidFill>
              </a:rPr>
              <a:t>m</a:t>
            </a:r>
            <a:r>
              <a:rPr lang="en-CO" sz="4800" dirty="0">
                <a:solidFill>
                  <a:schemeClr val="bg1"/>
                </a:solidFill>
              </a:rPr>
              <a:t>eet me there.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656233"/>
      </p:ext>
    </p:extLst>
  </p:cSld>
  <p:clrMapOvr>
    <a:masterClrMapping/>
  </p:clrMapOvr>
</p:sld>
</file>

<file path=ppt/slides/slide10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Meet me there,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</a:t>
            </a:r>
            <a:r>
              <a:rPr lang="en-CO" sz="6000" dirty="0">
                <a:solidFill>
                  <a:schemeClr val="bg1"/>
                </a:solidFill>
              </a:rPr>
              <a:t>here the tree of life is blooming,</a:t>
            </a:r>
            <a:r>
              <a:rPr lang="en-US" sz="6000" dirty="0">
                <a:solidFill>
                  <a:schemeClr val="bg1"/>
                </a:solidFill>
              </a:rPr>
              <a:t> m</a:t>
            </a:r>
            <a:r>
              <a:rPr lang="en-CO" sz="6000" dirty="0">
                <a:solidFill>
                  <a:schemeClr val="bg1"/>
                </a:solidFill>
              </a:rPr>
              <a:t>eet me there,</a:t>
            </a:r>
          </a:p>
        </p:txBody>
      </p:sp>
    </p:spTree>
    <p:extLst>
      <p:ext uri="{BB962C8B-B14F-4D97-AF65-F5344CB8AC3E}">
        <p14:creationId xmlns:p14="http://schemas.microsoft.com/office/powerpoint/2010/main" val="1089995140"/>
      </p:ext>
    </p:extLst>
  </p:cSld>
  <p:clrMapOvr>
    <a:masterClrMapping/>
  </p:clrMapOvr>
</p:sld>
</file>

<file path=ppt/slides/slide10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storms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of life are o’er,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o</a:t>
            </a:r>
            <a:r>
              <a:rPr lang="en-CO" sz="6000" dirty="0">
                <a:solidFill>
                  <a:schemeClr val="bg1"/>
                </a:solidFill>
              </a:rPr>
              <a:t>n the happy,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golden shore,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74206"/>
      </p:ext>
    </p:extLst>
  </p:cSld>
  <p:clrMapOvr>
    <a:masterClrMapping/>
  </p:clrMapOvr>
</p:sld>
</file>

<file path=ppt/slides/slide10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Where the faithful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part no more,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lang="en-CO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eet me there.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60756"/>
      </p:ext>
    </p:extLst>
  </p:cSld>
  <p:clrMapOvr>
    <a:masterClrMapping/>
  </p:clrMapOvr>
</p:sld>
</file>

<file path=ppt/slides/slide10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MY LORD AND I</a:t>
            </a:r>
          </a:p>
        </p:txBody>
      </p:sp>
    </p:spTree>
    <p:extLst>
      <p:ext uri="{BB962C8B-B14F-4D97-AF65-F5344CB8AC3E}">
        <p14:creationId xmlns:p14="http://schemas.microsoft.com/office/powerpoint/2010/main" val="3467314390"/>
      </p:ext>
    </p:extLst>
  </p:cSld>
  <p:clrMapOvr>
    <a:masterClrMapping/>
  </p:clrMapOvr>
</p:sld>
</file>

<file path=ppt/slides/slide10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HAVE A FRIEND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PRECIOUS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SO VERY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DEAR TO ME</a:t>
            </a:r>
          </a:p>
        </p:txBody>
      </p:sp>
    </p:spTree>
    <p:extLst>
      <p:ext uri="{BB962C8B-B14F-4D97-AF65-F5344CB8AC3E}">
        <p14:creationId xmlns:p14="http://schemas.microsoft.com/office/powerpoint/2010/main" val="2008852201"/>
      </p:ext>
    </p:extLst>
  </p:cSld>
  <p:clrMapOvr>
    <a:masterClrMapping/>
  </p:clrMapOvr>
</p:sld>
</file>

<file path=ppt/slides/slide10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LOVES ME WITH A TENDER LOVE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LOVES ME FAITHFULLY</a:t>
            </a:r>
          </a:p>
        </p:txBody>
      </p:sp>
    </p:spTree>
    <p:extLst>
      <p:ext uri="{BB962C8B-B14F-4D97-AF65-F5344CB8AC3E}">
        <p14:creationId xmlns:p14="http://schemas.microsoft.com/office/powerpoint/2010/main" val="2622508569"/>
      </p:ext>
    </p:extLst>
  </p:cSld>
  <p:clrMapOvr>
    <a:masterClrMapping/>
  </p:clrMapOvr>
</p:sld>
</file>

<file path=ppt/slides/slide10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COULD NOT LIVE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APART FROM HIM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LOVE TO FEEL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HIM NIGH</a:t>
            </a:r>
          </a:p>
        </p:txBody>
      </p:sp>
    </p:spTree>
    <p:extLst>
      <p:ext uri="{BB962C8B-B14F-4D97-AF65-F5344CB8AC3E}">
        <p14:creationId xmlns:p14="http://schemas.microsoft.com/office/powerpoint/2010/main" val="5556003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IGNITING EVERY MAN,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WOMAN, AND BOY AND GIRL...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81645"/>
      </p:ext>
    </p:extLst>
  </p:cSld>
  <p:clrMapOvr>
    <a:masterClrMapping/>
  </p:clrMapOvr>
</p:sld>
</file>

<file path=ppt/slides/slide10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SO WE DWELL TOGETHER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LORD AND I</a:t>
            </a:r>
          </a:p>
        </p:txBody>
      </p:sp>
    </p:spTree>
    <p:extLst>
      <p:ext uri="{BB962C8B-B14F-4D97-AF65-F5344CB8AC3E}">
        <p14:creationId xmlns:p14="http://schemas.microsoft.com/office/powerpoint/2010/main" val="4028909907"/>
      </p:ext>
    </p:extLst>
  </p:cSld>
  <p:clrMapOvr>
    <a:masterClrMapping/>
  </p:clrMapOvr>
</p:sld>
</file>

<file path=ppt/slides/slide10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SOMETIMES I’M FAINT AND WEARY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KNOWS THAT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AM WEAK</a:t>
            </a:r>
          </a:p>
        </p:txBody>
      </p:sp>
    </p:spTree>
    <p:extLst>
      <p:ext uri="{BB962C8B-B14F-4D97-AF65-F5344CB8AC3E}">
        <p14:creationId xmlns:p14="http://schemas.microsoft.com/office/powerpoint/2010/main" val="3316302122"/>
      </p:ext>
    </p:extLst>
  </p:cSld>
  <p:clrMapOvr>
    <a:masterClrMapping/>
  </p:clrMapOvr>
</p:sld>
</file>

<file path=ppt/slides/slide10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AS HE BIDS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LEAN ON HIM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HIS HELP I’LL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GLADLY SEEK</a:t>
            </a:r>
          </a:p>
        </p:txBody>
      </p:sp>
    </p:spTree>
    <p:extLst>
      <p:ext uri="{BB962C8B-B14F-4D97-AF65-F5344CB8AC3E}">
        <p14:creationId xmlns:p14="http://schemas.microsoft.com/office/powerpoint/2010/main" val="1944114213"/>
      </p:ext>
    </p:extLst>
  </p:cSld>
  <p:clrMapOvr>
    <a:masterClrMapping/>
  </p:clrMapOvr>
</p:sld>
</file>

<file path=ppt/slides/slide10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LEADS ME IN THE PATH OF LIGHT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BENEATH A SUNNY SKY</a:t>
            </a:r>
          </a:p>
        </p:txBody>
      </p:sp>
    </p:spTree>
    <p:extLst>
      <p:ext uri="{BB962C8B-B14F-4D97-AF65-F5344CB8AC3E}">
        <p14:creationId xmlns:p14="http://schemas.microsoft.com/office/powerpoint/2010/main" val="3394373794"/>
      </p:ext>
    </p:extLst>
  </p:cSld>
  <p:clrMapOvr>
    <a:masterClrMapping/>
  </p:clrMapOvr>
</p:sld>
</file>

<file path=ppt/slides/slide10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SO WE DWELL TOGETHER,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LORD AND I</a:t>
            </a:r>
          </a:p>
        </p:txBody>
      </p:sp>
    </p:spTree>
    <p:extLst>
      <p:ext uri="{BB962C8B-B14F-4D97-AF65-F5344CB8AC3E}">
        <p14:creationId xmlns:p14="http://schemas.microsoft.com/office/powerpoint/2010/main" val="3629284144"/>
      </p:ext>
    </p:extLst>
  </p:cSld>
  <p:clrMapOvr>
    <a:masterClrMapping/>
  </p:clrMapOvr>
</p:sld>
</file>

<file path=ppt/slides/slide10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KNOWS HOW MUCH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LOVE HIM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KNOWS I LOVE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HIM WELL</a:t>
            </a:r>
          </a:p>
        </p:txBody>
      </p:sp>
    </p:spTree>
    <p:extLst>
      <p:ext uri="{BB962C8B-B14F-4D97-AF65-F5344CB8AC3E}">
        <p14:creationId xmlns:p14="http://schemas.microsoft.com/office/powerpoint/2010/main" val="1302935632"/>
      </p:ext>
    </p:extLst>
  </p:cSld>
  <p:clrMapOvr>
    <a:masterClrMapping/>
  </p:clrMapOvr>
</p:sld>
</file>

<file path=ppt/slides/slide10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BUT WITH WHAT LOVE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 LOVETH 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TONGUE CAN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TELL</a:t>
            </a:r>
          </a:p>
        </p:txBody>
      </p:sp>
    </p:spTree>
    <p:extLst>
      <p:ext uri="{BB962C8B-B14F-4D97-AF65-F5344CB8AC3E}">
        <p14:creationId xmlns:p14="http://schemas.microsoft.com/office/powerpoint/2010/main" val="1762143627"/>
      </p:ext>
    </p:extLst>
  </p:cSld>
  <p:clrMapOvr>
    <a:masterClrMapping/>
  </p:clrMapOvr>
</p:sld>
</file>

<file path=ppt/slides/slide10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IT IS AN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EVERLASTING LOVE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EVER RICH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2308615496"/>
      </p:ext>
    </p:extLst>
  </p:cSld>
  <p:clrMapOvr>
    <a:masterClrMapping/>
  </p:clrMapOvr>
</p:sld>
</file>

<file path=ppt/slides/slide10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SO WE DWELL TOGETHER,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LORD AND I</a:t>
            </a:r>
          </a:p>
        </p:txBody>
      </p:sp>
    </p:spTree>
    <p:extLst>
      <p:ext uri="{BB962C8B-B14F-4D97-AF65-F5344CB8AC3E}">
        <p14:creationId xmlns:p14="http://schemas.microsoft.com/office/powerpoint/2010/main" val="3799073578"/>
      </p:ext>
    </p:extLst>
  </p:cSld>
  <p:clrMapOvr>
    <a:masterClrMapping/>
  </p:clrMapOvr>
</p:sld>
</file>

<file path=ppt/slides/slide10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TELL HIM ALL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SORROWS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TELL HIM ALL MY JOYS</a:t>
            </a:r>
          </a:p>
        </p:txBody>
      </p:sp>
    </p:spTree>
    <p:extLst>
      <p:ext uri="{BB962C8B-B14F-4D97-AF65-F5344CB8AC3E}">
        <p14:creationId xmlns:p14="http://schemas.microsoft.com/office/powerpoint/2010/main" val="407351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YOU'RE RICH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LOVE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YOU’RE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SLOW TO ANGER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173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SET MY FAITH ON FIRE,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THAT'S MY ONE DESIRE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MAKE MY LIFE A PURE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HOLY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19997"/>
      </p:ext>
    </p:extLst>
  </p:cSld>
  <p:clrMapOvr>
    <a:masterClrMapping/>
  </p:clrMapOvr>
</p:sld>
</file>

<file path=ppt/slides/slide1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TELL HIM ALL THAT PLEASES ME,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TELL HIM WHAT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ANNOYS</a:t>
            </a:r>
          </a:p>
        </p:txBody>
      </p:sp>
    </p:spTree>
    <p:extLst>
      <p:ext uri="{BB962C8B-B14F-4D97-AF65-F5344CB8AC3E}">
        <p14:creationId xmlns:p14="http://schemas.microsoft.com/office/powerpoint/2010/main" val="3903371307"/>
      </p:ext>
    </p:extLst>
  </p:cSld>
  <p:clrMapOvr>
    <a:masterClrMapping/>
  </p:clrMapOvr>
</p:sld>
</file>

<file path=ppt/slides/slide1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TELLS ME WHAT I OUGHT TO DO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TELLS ME WHAT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TRY</a:t>
            </a:r>
          </a:p>
        </p:txBody>
      </p:sp>
    </p:spTree>
    <p:extLst>
      <p:ext uri="{BB962C8B-B14F-4D97-AF65-F5344CB8AC3E}">
        <p14:creationId xmlns:p14="http://schemas.microsoft.com/office/powerpoint/2010/main" val="4021492546"/>
      </p:ext>
    </p:extLst>
  </p:cSld>
  <p:clrMapOvr>
    <a:masterClrMapping/>
  </p:clrMapOvr>
</p:sld>
</file>

<file path=ppt/slides/slide1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SO WE DWELL TOGETHER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LORD AND I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972103"/>
      </p:ext>
    </p:extLst>
  </p:cSld>
  <p:clrMapOvr>
    <a:masterClrMapping/>
  </p:clrMapOvr>
</p:sld>
</file>

<file path=ppt/slides/slide1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367171"/>
            <a:ext cx="12191999" cy="212365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MY TRIBUTE </a:t>
            </a:r>
          </a:p>
          <a:p>
            <a:pPr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(TO GOD BE THE GLORY)</a:t>
            </a:r>
          </a:p>
        </p:txBody>
      </p:sp>
    </p:spTree>
    <p:extLst>
      <p:ext uri="{BB962C8B-B14F-4D97-AF65-F5344CB8AC3E}">
        <p14:creationId xmlns:p14="http://schemas.microsoft.com/office/powerpoint/2010/main" val="1684923908"/>
      </p:ext>
    </p:extLst>
  </p:cSld>
  <p:clrMapOvr>
    <a:masterClrMapping/>
  </p:clrMapOvr>
</p:sld>
</file>

<file path=ppt/slides/slide1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CAN I SAY THANKS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THE THINGS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HAVE DONE FOR ME?</a:t>
            </a:r>
          </a:p>
        </p:txBody>
      </p:sp>
    </p:spTree>
    <p:extLst>
      <p:ext uri="{BB962C8B-B14F-4D97-AF65-F5344CB8AC3E}">
        <p14:creationId xmlns:p14="http://schemas.microsoft.com/office/powerpoint/2010/main" val="1526635856"/>
      </p:ext>
    </p:extLst>
  </p:cSld>
  <p:clrMapOvr>
    <a:masterClrMapping/>
  </p:clrMapOvr>
</p:sld>
</file>

<file path=ppt/slides/slide1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THINGS SO UNDESERVED</a:t>
            </a:r>
            <a:r>
              <a:rPr lang="en-US" sz="6600" dirty="0">
                <a:solidFill>
                  <a:schemeClr val="bg1"/>
                </a:solidFill>
              </a:rPr>
              <a:t>, Y</a:t>
            </a:r>
            <a:r>
              <a:rPr lang="en-CO" sz="6600" dirty="0">
                <a:solidFill>
                  <a:schemeClr val="bg1"/>
                </a:solidFill>
              </a:rPr>
              <a:t>ET YOU GAVE TO PROVE YOUR LOVE FOR ME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1897"/>
      </p:ext>
    </p:extLst>
  </p:cSld>
  <p:clrMapOvr>
    <a:masterClrMapping/>
  </p:clrMapOvr>
</p:sld>
</file>

<file path=ppt/slides/slide1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 VOICES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OF A MILLION ANGELS</a:t>
            </a:r>
            <a:r>
              <a:rPr lang="en-US" sz="6600" dirty="0">
                <a:solidFill>
                  <a:schemeClr val="bg1"/>
                </a:solidFill>
              </a:rPr>
              <a:t> C</a:t>
            </a:r>
            <a:r>
              <a:rPr lang="en-CO" sz="6600" dirty="0">
                <a:solidFill>
                  <a:schemeClr val="bg1"/>
                </a:solidFill>
              </a:rPr>
              <a:t>OULD NOT EXPRESS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MY GRATITUDE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21732"/>
      </p:ext>
    </p:extLst>
  </p:cSld>
  <p:clrMapOvr>
    <a:masterClrMapping/>
  </p:clrMapOvr>
</p:sld>
</file>

<file path=ppt/slides/slide1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ALL THAT I AM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EVER HOPE TO BE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 I OWE IT ALL TO THEE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43822"/>
      </p:ext>
    </p:extLst>
  </p:cSld>
  <p:clrMapOvr>
    <a:masterClrMapping/>
  </p:clrMapOvr>
</p:sld>
</file>

<file path=ppt/slides/slide1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TO GOD BE THE GLORY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GOD BE THE GLORY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727833958"/>
      </p:ext>
    </p:extLst>
  </p:cSld>
  <p:clrMapOvr>
    <a:masterClrMapping/>
  </p:clrMapOvr>
</p:sld>
</file>

<file path=ppt/slides/slide1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THE THINGS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DONE</a:t>
            </a:r>
          </a:p>
        </p:txBody>
      </p:sp>
    </p:spTree>
    <p:extLst>
      <p:ext uri="{BB962C8B-B14F-4D97-AF65-F5344CB8AC3E}">
        <p14:creationId xmlns:p14="http://schemas.microsoft.com/office/powerpoint/2010/main" val="47443013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THE WORLD CAN SEE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A FIRE IN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BURNING BY THE POWER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NAME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266355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WITH HIS BLOOD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SAVED ME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WITH HIS POWER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RAISED ME</a:t>
            </a:r>
          </a:p>
        </p:txBody>
      </p:sp>
    </p:spTree>
    <p:extLst>
      <p:ext uri="{BB962C8B-B14F-4D97-AF65-F5344CB8AC3E}">
        <p14:creationId xmlns:p14="http://schemas.microsoft.com/office/powerpoint/2010/main" val="3459434382"/>
      </p:ext>
    </p:extLst>
  </p:cSld>
  <p:clrMapOvr>
    <a:masterClrMapping/>
  </p:clrMapOvr>
</p:sld>
</file>

<file path=ppt/slides/slide1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TO GOD BE THE GLORY</a:t>
            </a:r>
            <a:r>
              <a:rPr lang="en-US" sz="6600" dirty="0">
                <a:solidFill>
                  <a:schemeClr val="bg1"/>
                </a:solidFill>
              </a:rPr>
              <a:t> F</a:t>
            </a:r>
            <a:r>
              <a:rPr lang="en-CO" sz="6600" dirty="0">
                <a:solidFill>
                  <a:schemeClr val="bg1"/>
                </a:solidFill>
              </a:rPr>
              <a:t>OR THE THINGS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DONE</a:t>
            </a:r>
          </a:p>
        </p:txBody>
      </p:sp>
    </p:spTree>
    <p:extLst>
      <p:ext uri="{BB962C8B-B14F-4D97-AF65-F5344CB8AC3E}">
        <p14:creationId xmlns:p14="http://schemas.microsoft.com/office/powerpoint/2010/main" val="2824935633"/>
      </p:ext>
    </p:extLst>
  </p:cSld>
  <p:clrMapOvr>
    <a:masterClrMapping/>
  </p:clrMapOvr>
</p:sld>
</file>

<file path=ppt/slides/slide1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JUST LET ME LIVE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MY LIFE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</a:t>
            </a:r>
            <a:r>
              <a:rPr lang="en-CO" sz="6600" dirty="0">
                <a:solidFill>
                  <a:schemeClr val="bg1"/>
                </a:solidFill>
              </a:rPr>
              <a:t>ET IT BE PLEASING,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LORD TO THEE</a:t>
            </a:r>
          </a:p>
        </p:txBody>
      </p:sp>
    </p:spTree>
    <p:extLst>
      <p:ext uri="{BB962C8B-B14F-4D97-AF65-F5344CB8AC3E}">
        <p14:creationId xmlns:p14="http://schemas.microsoft.com/office/powerpoint/2010/main" val="2301673853"/>
      </p:ext>
    </p:extLst>
  </p:cSld>
  <p:clrMapOvr>
    <a:masterClrMapping/>
  </p:clrMapOvr>
</p:sld>
</file>

<file path=ppt/slides/slide1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IF I GAIN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PRAISE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IT GO TO CALVARY </a:t>
            </a:r>
          </a:p>
        </p:txBody>
      </p:sp>
    </p:spTree>
    <p:extLst>
      <p:ext uri="{BB962C8B-B14F-4D97-AF65-F5344CB8AC3E}">
        <p14:creationId xmlns:p14="http://schemas.microsoft.com/office/powerpoint/2010/main" val="1519712104"/>
      </p:ext>
    </p:extLst>
  </p:cSld>
  <p:clrMapOvr>
    <a:masterClrMapping/>
  </p:clrMapOvr>
</p:sld>
</file>

<file path=ppt/slides/slide1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WITH HIS BLOOD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SAVED ME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WITH HIS POWER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RAISED ME</a:t>
            </a:r>
          </a:p>
        </p:txBody>
      </p:sp>
    </p:spTree>
    <p:extLst>
      <p:ext uri="{BB962C8B-B14F-4D97-AF65-F5344CB8AC3E}">
        <p14:creationId xmlns:p14="http://schemas.microsoft.com/office/powerpoint/2010/main" val="3843786015"/>
      </p:ext>
    </p:extLst>
  </p:cSld>
  <p:clrMapOvr>
    <a:masterClrMapping/>
  </p:clrMapOvr>
</p:sld>
</file>

<file path=ppt/slides/slide1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TO GOD BE THE GLORY</a:t>
            </a:r>
            <a:r>
              <a:rPr lang="en-US" sz="6600" dirty="0">
                <a:solidFill>
                  <a:schemeClr val="bg1"/>
                </a:solidFill>
              </a:rPr>
              <a:t> F</a:t>
            </a:r>
            <a:r>
              <a:rPr lang="en-CO" sz="6600" dirty="0">
                <a:solidFill>
                  <a:schemeClr val="bg1"/>
                </a:solidFill>
              </a:rPr>
              <a:t>OR THE THINGS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HAS DONE</a:t>
            </a:r>
          </a:p>
        </p:txBody>
      </p:sp>
    </p:spTree>
    <p:extLst>
      <p:ext uri="{BB962C8B-B14F-4D97-AF65-F5344CB8AC3E}">
        <p14:creationId xmlns:p14="http://schemas.microsoft.com/office/powerpoint/2010/main" val="3652289325"/>
      </p:ext>
    </p:extLst>
  </p:cSld>
  <p:clrMapOvr>
    <a:masterClrMapping/>
  </p:clrMapOvr>
</p:sld>
</file>

<file path=ppt/slides/slide1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TO GOD BE THE GLORY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GOD BE THE GLORY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GOD BE THE GLORY</a:t>
            </a:r>
          </a:p>
        </p:txBody>
      </p:sp>
    </p:spTree>
    <p:extLst>
      <p:ext uri="{BB962C8B-B14F-4D97-AF65-F5344CB8AC3E}">
        <p14:creationId xmlns:p14="http://schemas.microsoft.com/office/powerpoint/2010/main" val="2278987302"/>
      </p:ext>
    </p:extLst>
  </p:cSld>
  <p:clrMapOvr>
    <a:masterClrMapping/>
  </p:clrMapOvr>
</p:sld>
</file>

<file path=ppt/slides/slide1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THE THINGS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 HAS DONE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84787"/>
      </p:ext>
    </p:extLst>
  </p:cSld>
  <p:clrMapOvr>
    <a:masterClrMapping/>
  </p:clrMapOvr>
</p:sld>
</file>

<file path=ppt/slides/slide1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NEARER MY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GOD TO THEE</a:t>
            </a:r>
          </a:p>
        </p:txBody>
      </p:sp>
    </p:spTree>
    <p:extLst>
      <p:ext uri="{BB962C8B-B14F-4D97-AF65-F5344CB8AC3E}">
        <p14:creationId xmlns:p14="http://schemas.microsoft.com/office/powerpoint/2010/main" val="3080874273"/>
      </p:ext>
    </p:extLst>
  </p:cSld>
  <p:clrMapOvr>
    <a:masterClrMapping/>
  </p:clrMapOvr>
</p:sld>
</file>

<file path=ppt/slides/slide1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NEARER TO THEE!</a:t>
            </a:r>
          </a:p>
        </p:txBody>
      </p:sp>
    </p:spTree>
    <p:extLst>
      <p:ext uri="{BB962C8B-B14F-4D97-AF65-F5344CB8AC3E}">
        <p14:creationId xmlns:p14="http://schemas.microsoft.com/office/powerpoint/2010/main" val="184000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SET MY FAITH ON FIRE,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THAT'S MY ONE DESIRE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MAKE MY LIFE A PURE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HOLY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499078"/>
      </p:ext>
    </p:extLst>
  </p:cSld>
  <p:clrMapOvr>
    <a:masterClrMapping/>
  </p:clrMapOvr>
</p:sld>
</file>

<file path=ppt/slides/slide1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E’EN THOUGH IT BE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CROSS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RAISETH ME,</a:t>
            </a:r>
          </a:p>
        </p:txBody>
      </p:sp>
    </p:spTree>
    <p:extLst>
      <p:ext uri="{BB962C8B-B14F-4D97-AF65-F5344CB8AC3E}">
        <p14:creationId xmlns:p14="http://schemas.microsoft.com/office/powerpoint/2010/main" val="536928159"/>
      </p:ext>
    </p:extLst>
  </p:cSld>
  <p:clrMapOvr>
    <a:masterClrMapping/>
  </p:clrMapOvr>
</p:sld>
</file>

<file path=ppt/slides/slide1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STILL ALL MY SONG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BE,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THEE;</a:t>
            </a:r>
          </a:p>
        </p:txBody>
      </p:sp>
    </p:spTree>
    <p:extLst>
      <p:ext uri="{BB962C8B-B14F-4D97-AF65-F5344CB8AC3E}">
        <p14:creationId xmlns:p14="http://schemas.microsoft.com/office/powerpoint/2010/main" val="1466046832"/>
      </p:ext>
    </p:extLst>
  </p:cSld>
  <p:clrMapOvr>
    <a:masterClrMapping/>
  </p:clrMapOvr>
</p:sld>
</file>

<file path=ppt/slides/slide1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NEARER TO THEE!</a:t>
            </a:r>
          </a:p>
        </p:txBody>
      </p:sp>
    </p:spTree>
    <p:extLst>
      <p:ext uri="{BB962C8B-B14F-4D97-AF65-F5344CB8AC3E}">
        <p14:creationId xmlns:p14="http://schemas.microsoft.com/office/powerpoint/2010/main" val="351306739"/>
      </p:ext>
    </p:extLst>
  </p:cSld>
  <p:clrMapOvr>
    <a:masterClrMapping/>
  </p:clrMapOvr>
</p:sld>
</file>

<file path=ppt/slides/slide1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THOUGH LIKE THE WANDERER,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SUN GONE DOWN,</a:t>
            </a:r>
          </a:p>
        </p:txBody>
      </p:sp>
    </p:spTree>
    <p:extLst>
      <p:ext uri="{BB962C8B-B14F-4D97-AF65-F5344CB8AC3E}">
        <p14:creationId xmlns:p14="http://schemas.microsoft.com/office/powerpoint/2010/main" val="2859888264"/>
      </p:ext>
    </p:extLst>
  </p:cSld>
  <p:clrMapOvr>
    <a:masterClrMapping/>
  </p:clrMapOvr>
</p:sld>
</file>

<file path=ppt/slides/slide1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DARKNESS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 OVER ME,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REST A STONE;</a:t>
            </a:r>
          </a:p>
        </p:txBody>
      </p:sp>
    </p:spTree>
    <p:extLst>
      <p:ext uri="{BB962C8B-B14F-4D97-AF65-F5344CB8AC3E}">
        <p14:creationId xmlns:p14="http://schemas.microsoft.com/office/powerpoint/2010/main" val="235064330"/>
      </p:ext>
    </p:extLst>
  </p:cSld>
  <p:clrMapOvr>
    <a:masterClrMapping/>
  </p:clrMapOvr>
</p:sld>
</file>

<file path=ppt/slides/slide1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YET IN MY DREAMS I’D BE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THEE;</a:t>
            </a:r>
          </a:p>
        </p:txBody>
      </p:sp>
    </p:spTree>
    <p:extLst>
      <p:ext uri="{BB962C8B-B14F-4D97-AF65-F5344CB8AC3E}">
        <p14:creationId xmlns:p14="http://schemas.microsoft.com/office/powerpoint/2010/main" val="1362594618"/>
      </p:ext>
    </p:extLst>
  </p:cSld>
  <p:clrMapOvr>
    <a:masterClrMapping/>
  </p:clrMapOvr>
</p:sld>
</file>

<file path=ppt/slides/slide1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NEARER TO THEE!</a:t>
            </a:r>
          </a:p>
        </p:txBody>
      </p:sp>
    </p:spTree>
    <p:extLst>
      <p:ext uri="{BB962C8B-B14F-4D97-AF65-F5344CB8AC3E}">
        <p14:creationId xmlns:p14="http://schemas.microsoft.com/office/powerpoint/2010/main" val="388684133"/>
      </p:ext>
    </p:extLst>
  </p:cSld>
  <p:clrMapOvr>
    <a:masterClrMapping/>
  </p:clrMapOvr>
</p:sld>
</file>

<file path=ppt/slides/slide1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THEN, WITH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WAKING THOUGHTS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BRIGHT WITH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THY PRAISE,</a:t>
            </a:r>
          </a:p>
        </p:txBody>
      </p:sp>
    </p:spTree>
    <p:extLst>
      <p:ext uri="{BB962C8B-B14F-4D97-AF65-F5344CB8AC3E}">
        <p14:creationId xmlns:p14="http://schemas.microsoft.com/office/powerpoint/2010/main" val="891330367"/>
      </p:ext>
    </p:extLst>
  </p:cSld>
  <p:clrMapOvr>
    <a:masterClrMapping/>
  </p:clrMapOvr>
</p:sld>
</file>

<file path=ppt/slides/slide1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OUT OF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STONY GRIEFS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BETHEL I’LL RAISE;</a:t>
            </a:r>
          </a:p>
        </p:txBody>
      </p:sp>
    </p:spTree>
    <p:extLst>
      <p:ext uri="{BB962C8B-B14F-4D97-AF65-F5344CB8AC3E}">
        <p14:creationId xmlns:p14="http://schemas.microsoft.com/office/powerpoint/2010/main" val="4011919540"/>
      </p:ext>
    </p:extLst>
  </p:cSld>
  <p:clrMapOvr>
    <a:masterClrMapping/>
  </p:clrMapOvr>
</p:sld>
</file>

<file path=ppt/slides/slide1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 BY MY WOES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BE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THEE;</a:t>
            </a:r>
          </a:p>
        </p:txBody>
      </p:sp>
    </p:spTree>
    <p:extLst>
      <p:ext uri="{BB962C8B-B14F-4D97-AF65-F5344CB8AC3E}">
        <p14:creationId xmlns:p14="http://schemas.microsoft.com/office/powerpoint/2010/main" val="32515064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THE WORLD CAN SEE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A FIRE IN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BURNING BY THE POWER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NAME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938234"/>
      </p:ext>
    </p:extLst>
  </p:cSld>
  <p:clrMapOvr>
    <a:masterClrMapping/>
  </p:clrMapOvr>
</p:sld>
</file>

<file path=ppt/slides/slide1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NEARER TO THEE!</a:t>
            </a:r>
          </a:p>
        </p:txBody>
      </p:sp>
    </p:spTree>
    <p:extLst>
      <p:ext uri="{BB962C8B-B14F-4D97-AF65-F5344CB8AC3E}">
        <p14:creationId xmlns:p14="http://schemas.microsoft.com/office/powerpoint/2010/main" val="4198489674"/>
      </p:ext>
    </p:extLst>
  </p:cSld>
  <p:clrMapOvr>
    <a:masterClrMapping/>
  </p:clrMapOvr>
</p:sld>
</file>

<file path=ppt/slides/slide1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OR IF,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ON JOYFUL WING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CLEAVING THE SKY,</a:t>
            </a:r>
          </a:p>
        </p:txBody>
      </p:sp>
    </p:spTree>
    <p:extLst>
      <p:ext uri="{BB962C8B-B14F-4D97-AF65-F5344CB8AC3E}">
        <p14:creationId xmlns:p14="http://schemas.microsoft.com/office/powerpoint/2010/main" val="380284947"/>
      </p:ext>
    </p:extLst>
  </p:cSld>
  <p:clrMapOvr>
    <a:masterClrMapping/>
  </p:clrMapOvr>
</p:sld>
</file>

<file path=ppt/slides/slide1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SUN, MOON, AND STARS FORGOT, UPWARD I FLY,</a:t>
            </a:r>
          </a:p>
        </p:txBody>
      </p:sp>
    </p:spTree>
    <p:extLst>
      <p:ext uri="{BB962C8B-B14F-4D97-AF65-F5344CB8AC3E}">
        <p14:creationId xmlns:p14="http://schemas.microsoft.com/office/powerpoint/2010/main" val="3399519971"/>
      </p:ext>
    </p:extLst>
  </p:cSld>
  <p:clrMapOvr>
    <a:masterClrMapping/>
  </p:clrMapOvr>
</p:sld>
</file>

<file path=ppt/slides/slide1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STILL ALL MY SONG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BE,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THEE;</a:t>
            </a:r>
          </a:p>
        </p:txBody>
      </p:sp>
    </p:spTree>
    <p:extLst>
      <p:ext uri="{BB962C8B-B14F-4D97-AF65-F5344CB8AC3E}">
        <p14:creationId xmlns:p14="http://schemas.microsoft.com/office/powerpoint/2010/main" val="1066813893"/>
      </p:ext>
    </p:extLst>
  </p:cSld>
  <p:clrMapOvr>
    <a:masterClrMapping/>
  </p:clrMapOvr>
</p:sld>
</file>

<file path=ppt/slides/slide1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MY GOD,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NEARER TO THEE!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890014"/>
      </p:ext>
    </p:extLst>
  </p:cSld>
  <p:clrMapOvr>
    <a:masterClrMapping/>
  </p:clrMapOvr>
</p:sld>
</file>

<file path=ppt/slides/slide1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NEARER STILL NEARER</a:t>
            </a:r>
          </a:p>
        </p:txBody>
      </p:sp>
    </p:spTree>
    <p:extLst>
      <p:ext uri="{BB962C8B-B14F-4D97-AF65-F5344CB8AC3E}">
        <p14:creationId xmlns:p14="http://schemas.microsoft.com/office/powerpoint/2010/main" val="2464919290"/>
      </p:ext>
    </p:extLst>
  </p:cSld>
  <p:clrMapOvr>
    <a:masterClrMapping/>
  </p:clrMapOvr>
</p:sld>
</file>

<file path=ppt/slides/slide1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STILL NEARER, CLOSE TO THY HEART,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DRAW ME, MY SAVIOR,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PRECIOUS THOU ART;</a:t>
            </a:r>
          </a:p>
        </p:txBody>
      </p:sp>
    </p:spTree>
    <p:extLst>
      <p:ext uri="{BB962C8B-B14F-4D97-AF65-F5344CB8AC3E}">
        <p14:creationId xmlns:p14="http://schemas.microsoft.com/office/powerpoint/2010/main" val="3025850328"/>
      </p:ext>
    </p:extLst>
  </p:cSld>
  <p:clrMapOvr>
    <a:masterClrMapping/>
  </p:clrMapOvr>
</p:sld>
</file>

<file path=ppt/slides/slide1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FOLD ME, OH FOLD ME CLOSE TO THY BREAST,</a:t>
            </a:r>
          </a:p>
        </p:txBody>
      </p:sp>
    </p:spTree>
    <p:extLst>
      <p:ext uri="{BB962C8B-B14F-4D97-AF65-F5344CB8AC3E}">
        <p14:creationId xmlns:p14="http://schemas.microsoft.com/office/powerpoint/2010/main" val="1443482116"/>
      </p:ext>
    </p:extLst>
  </p:cSld>
  <p:clrMapOvr>
    <a:masterClrMapping/>
  </p:clrMapOvr>
</p:sld>
</file>

<file path=ppt/slides/slide1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//SHELTER ME SAFE IN THAT HAVEN OF REST.//</a:t>
            </a:r>
          </a:p>
        </p:txBody>
      </p:sp>
    </p:spTree>
    <p:extLst>
      <p:ext uri="{BB962C8B-B14F-4D97-AF65-F5344CB8AC3E}">
        <p14:creationId xmlns:p14="http://schemas.microsoft.com/office/powerpoint/2010/main" val="3220495968"/>
      </p:ext>
    </p:extLst>
  </p:cSld>
  <p:clrMapOvr>
    <a:masterClrMapping/>
  </p:clrMapOvr>
</p:sld>
</file>

<file path=ppt/slides/slide1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STILL NEARER, NOTHING I BRING,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NOUGHT AS AN OFF’RING TO JESUS MY KING</a:t>
            </a:r>
          </a:p>
        </p:txBody>
      </p:sp>
    </p:spTree>
    <p:extLst>
      <p:ext uri="{BB962C8B-B14F-4D97-AF65-F5344CB8AC3E}">
        <p14:creationId xmlns:p14="http://schemas.microsoft.com/office/powerpoint/2010/main" val="6743618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START A BLAZE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SET MY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FAITH...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 ON FIRE </a:t>
            </a:r>
            <a:r>
              <a: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OHH OHH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199893"/>
      </p:ext>
    </p:extLst>
  </p:cSld>
  <p:clrMapOvr>
    <a:masterClrMapping/>
  </p:clrMapOvr>
</p:sld>
</file>

<file path=ppt/slides/slide1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ONLY MY SINFUL NOW CONTRITE HEART,</a:t>
            </a:r>
          </a:p>
        </p:txBody>
      </p:sp>
    </p:spTree>
    <p:extLst>
      <p:ext uri="{BB962C8B-B14F-4D97-AF65-F5344CB8AC3E}">
        <p14:creationId xmlns:p14="http://schemas.microsoft.com/office/powerpoint/2010/main" val="3234284764"/>
      </p:ext>
    </p:extLst>
  </p:cSld>
  <p:clrMapOvr>
    <a:masterClrMapping/>
  </p:clrMapOvr>
</p:sld>
</file>

<file path=ppt/slides/slide1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//GRANT ME THE CLEANSING THY BLOOD DOTH IMPART//</a:t>
            </a:r>
          </a:p>
        </p:txBody>
      </p:sp>
    </p:spTree>
    <p:extLst>
      <p:ext uri="{BB962C8B-B14F-4D97-AF65-F5344CB8AC3E}">
        <p14:creationId xmlns:p14="http://schemas.microsoft.com/office/powerpoint/2010/main" val="2082130349"/>
      </p:ext>
    </p:extLst>
  </p:cSld>
  <p:clrMapOvr>
    <a:masterClrMapping/>
  </p:clrMapOvr>
</p:sld>
</file>

<file path=ppt/slides/slide1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STILL NEARER, LORD, TO BE THINE;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SIN, WITH ITS FOLLIES,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GLADLY RESIGN,</a:t>
            </a:r>
          </a:p>
        </p:txBody>
      </p:sp>
    </p:spTree>
    <p:extLst>
      <p:ext uri="{BB962C8B-B14F-4D97-AF65-F5344CB8AC3E}">
        <p14:creationId xmlns:p14="http://schemas.microsoft.com/office/powerpoint/2010/main" val="2525401528"/>
      </p:ext>
    </p:extLst>
  </p:cSld>
  <p:clrMapOvr>
    <a:masterClrMapping/>
  </p:clrMapOvr>
</p:sld>
</file>

<file path=ppt/slides/slide1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 OF ITS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PLEASURES, POMP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ITS PRIDE;</a:t>
            </a:r>
          </a:p>
        </p:txBody>
      </p:sp>
    </p:spTree>
    <p:extLst>
      <p:ext uri="{BB962C8B-B14F-4D97-AF65-F5344CB8AC3E}">
        <p14:creationId xmlns:p14="http://schemas.microsoft.com/office/powerpoint/2010/main" val="2986215062"/>
      </p:ext>
    </p:extLst>
  </p:cSld>
  <p:clrMapOvr>
    <a:masterClrMapping/>
  </p:clrMapOvr>
</p:sld>
</file>

<file path=ppt/slides/slide1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//GIVE ME BUT JESUS,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LORD CRUCIFIED.//</a:t>
            </a:r>
          </a:p>
        </p:txBody>
      </p:sp>
    </p:spTree>
    <p:extLst>
      <p:ext uri="{BB962C8B-B14F-4D97-AF65-F5344CB8AC3E}">
        <p14:creationId xmlns:p14="http://schemas.microsoft.com/office/powerpoint/2010/main" val="1107344207"/>
      </p:ext>
    </p:extLst>
  </p:cSld>
  <p:clrMapOvr>
    <a:masterClrMapping/>
  </p:clrMapOvr>
</p:sld>
</file>

<file path=ppt/slides/slide1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NEARER, STILL NEARER, WHILE LIFE SHALL LAST;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TILL SAFE IN GLORY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ANCHOR IS CAST;</a:t>
            </a:r>
          </a:p>
        </p:txBody>
      </p:sp>
    </p:spTree>
    <p:extLst>
      <p:ext uri="{BB962C8B-B14F-4D97-AF65-F5344CB8AC3E}">
        <p14:creationId xmlns:p14="http://schemas.microsoft.com/office/powerpoint/2010/main" val="2694842749"/>
      </p:ext>
    </p:extLst>
  </p:cSld>
  <p:clrMapOvr>
    <a:masterClrMapping/>
  </p:clrMapOvr>
</p:sld>
</file>

<file path=ppt/slides/slide1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46530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THROUGH ENDLESS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AGES, EVER TO BE,</a:t>
            </a:r>
          </a:p>
        </p:txBody>
      </p:sp>
    </p:spTree>
    <p:extLst>
      <p:ext uri="{BB962C8B-B14F-4D97-AF65-F5344CB8AC3E}">
        <p14:creationId xmlns:p14="http://schemas.microsoft.com/office/powerpoint/2010/main" val="1768641824"/>
      </p:ext>
    </p:extLst>
  </p:cSld>
  <p:clrMapOvr>
    <a:masterClrMapping/>
  </p:clrMapOvr>
</p:sld>
</file>

<file path=ppt/slides/slide1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//NEARER, MY SAVIOR,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STILL NEARER TO THEE.//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56443"/>
      </p:ext>
    </p:extLst>
  </p:cSld>
  <p:clrMapOvr>
    <a:masterClrMapping/>
  </p:clrMapOvr>
</p:sld>
</file>

<file path=ppt/slides/slide1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NEVER </a:t>
            </a:r>
          </a:p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GIVE UP</a:t>
            </a:r>
          </a:p>
        </p:txBody>
      </p:sp>
    </p:spTree>
    <p:extLst>
      <p:ext uri="{BB962C8B-B14F-4D97-AF65-F5344CB8AC3E}">
        <p14:creationId xmlns:p14="http://schemas.microsoft.com/office/powerpoint/2010/main" val="3384676911"/>
      </p:ext>
    </p:extLst>
  </p:cSld>
  <p:clrMapOvr>
    <a:masterClrMapping/>
  </p:clrMapOvr>
</p:sld>
</file>

<file path=ppt/slides/slide1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There are days I know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when you get so discouraged,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It seems that all hope is gone.</a:t>
            </a:r>
          </a:p>
        </p:txBody>
      </p:sp>
    </p:spTree>
    <p:extLst>
      <p:ext uri="{BB962C8B-B14F-4D97-AF65-F5344CB8AC3E}">
        <p14:creationId xmlns:p14="http://schemas.microsoft.com/office/powerpoint/2010/main" val="42522090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 NA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 NA NA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 NA NA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X3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3630"/>
      </p:ext>
    </p:extLst>
  </p:cSld>
  <p:clrMapOvr>
    <a:masterClrMapping/>
  </p:clrMapOvr>
</p:sld>
</file>

<file path=ppt/slides/slide1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But there's only One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who can give you</a:t>
            </a:r>
            <a:r>
              <a:rPr lang="en-US" sz="6600" dirty="0">
                <a:solidFill>
                  <a:schemeClr val="bg1"/>
                </a:solidFill>
              </a:rPr>
              <a:t> the</a:t>
            </a:r>
            <a:r>
              <a:rPr lang="en-CO" sz="6600" dirty="0">
                <a:solidFill>
                  <a:schemeClr val="bg1"/>
                </a:solidFill>
              </a:rPr>
              <a:t> courage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strength to carry on.</a:t>
            </a:r>
          </a:p>
        </p:txBody>
      </p:sp>
    </p:spTree>
    <p:extLst>
      <p:ext uri="{BB962C8B-B14F-4D97-AF65-F5344CB8AC3E}">
        <p14:creationId xmlns:p14="http://schemas.microsoft.com/office/powerpoint/2010/main" val="2320360876"/>
      </p:ext>
    </p:extLst>
  </p:cSld>
  <p:clrMapOvr>
    <a:masterClrMapping/>
  </p:clrMapOvr>
</p:sld>
</file>

<file path=ppt/slides/slide1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is coming.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It's the darkest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just before dawn.</a:t>
            </a:r>
          </a:p>
        </p:txBody>
      </p:sp>
    </p:spTree>
    <p:extLst>
      <p:ext uri="{BB962C8B-B14F-4D97-AF65-F5344CB8AC3E}">
        <p14:creationId xmlns:p14="http://schemas.microsoft.com/office/powerpoint/2010/main" val="1511241387"/>
      </p:ext>
    </p:extLst>
  </p:cSld>
  <p:clrMapOvr>
    <a:masterClrMapping/>
  </p:clrMapOvr>
</p:sld>
</file>

<file path=ppt/slides/slide1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is coming.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keep holding on!</a:t>
            </a:r>
          </a:p>
        </p:txBody>
      </p:sp>
    </p:spTree>
    <p:extLst>
      <p:ext uri="{BB962C8B-B14F-4D97-AF65-F5344CB8AC3E}">
        <p14:creationId xmlns:p14="http://schemas.microsoft.com/office/powerpoint/2010/main" val="3309847790"/>
      </p:ext>
    </p:extLst>
  </p:cSld>
  <p:clrMapOvr>
    <a:masterClrMapping/>
  </p:clrMapOvr>
</p:sld>
</file>

<file path=ppt/slides/slide1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This old world I know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can't last </a:t>
            </a:r>
            <a:r>
              <a:rPr lang="en-US" sz="6600" dirty="0">
                <a:solidFill>
                  <a:schemeClr val="bg1"/>
                </a:solidFill>
              </a:rPr>
              <a:t>for </a:t>
            </a:r>
            <a:r>
              <a:rPr lang="en-CO" sz="6600" dirty="0">
                <a:solidFill>
                  <a:schemeClr val="bg1"/>
                </a:solidFill>
              </a:rPr>
              <a:t>much longer,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sin will soon pass away.</a:t>
            </a:r>
          </a:p>
        </p:txBody>
      </p:sp>
    </p:spTree>
    <p:extLst>
      <p:ext uri="{BB962C8B-B14F-4D97-AF65-F5344CB8AC3E}">
        <p14:creationId xmlns:p14="http://schemas.microsoft.com/office/powerpoint/2010/main" val="394945438"/>
      </p:ext>
    </p:extLst>
  </p:cSld>
  <p:clrMapOvr>
    <a:masterClrMapping/>
  </p:clrMapOvr>
</p:sld>
</file>

<file path=ppt/slides/slide1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But my faith in God </a:t>
            </a:r>
          </a:p>
          <a:p>
            <a:pPr algn="ctr"/>
            <a:r>
              <a:rPr lang="en-CO" sz="6400" dirty="0">
                <a:solidFill>
                  <a:schemeClr val="bg1"/>
                </a:solidFill>
              </a:rPr>
              <a:t>simply keeps growing stronger,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Jesus is coming some day!</a:t>
            </a:r>
          </a:p>
        </p:txBody>
      </p:sp>
    </p:spTree>
    <p:extLst>
      <p:ext uri="{BB962C8B-B14F-4D97-AF65-F5344CB8AC3E}">
        <p14:creationId xmlns:p14="http://schemas.microsoft.com/office/powerpoint/2010/main" val="2316051491"/>
      </p:ext>
    </p:extLst>
  </p:cSld>
  <p:clrMapOvr>
    <a:masterClrMapping/>
  </p:clrMapOvr>
</p:sld>
</file>

<file path=ppt/slides/slide1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is coming.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It's the darkest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just before dawn.</a:t>
            </a:r>
          </a:p>
        </p:txBody>
      </p:sp>
    </p:spTree>
    <p:extLst>
      <p:ext uri="{BB962C8B-B14F-4D97-AF65-F5344CB8AC3E}">
        <p14:creationId xmlns:p14="http://schemas.microsoft.com/office/powerpoint/2010/main" val="2098092601"/>
      </p:ext>
    </p:extLst>
  </p:cSld>
  <p:clrMapOvr>
    <a:masterClrMapping/>
  </p:clrMapOvr>
</p:sld>
</file>

<file path=ppt/slides/slide1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is coming.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Never give up,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keep holding on!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25639"/>
      </p:ext>
    </p:extLst>
  </p:cSld>
  <p:clrMapOvr>
    <a:masterClrMapping/>
  </p:clrMapOvr>
</p:sld>
</file>

<file path=ppt/slides/slide1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NO ONE COULD EVER SEPARATE US</a:t>
            </a:r>
          </a:p>
        </p:txBody>
      </p:sp>
    </p:spTree>
    <p:extLst>
      <p:ext uri="{BB962C8B-B14F-4D97-AF65-F5344CB8AC3E}">
        <p14:creationId xmlns:p14="http://schemas.microsoft.com/office/powerpoint/2010/main" val="754545499"/>
      </p:ext>
    </p:extLst>
  </p:cSld>
  <p:clrMapOvr>
    <a:masterClrMapping/>
  </p:clrMapOvr>
</p:sld>
</file>

<file path=ppt/slides/slide1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one could ever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separate 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from the love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Jesus Christ my Lord</a:t>
            </a:r>
          </a:p>
        </p:txBody>
      </p:sp>
    </p:spTree>
    <p:extLst>
      <p:ext uri="{BB962C8B-B14F-4D97-AF65-F5344CB8AC3E}">
        <p14:creationId xmlns:p14="http://schemas.microsoft.com/office/powerpoint/2010/main" val="1806662649"/>
      </p:ext>
    </p:extLst>
  </p:cSld>
  <p:clrMapOvr>
    <a:masterClrMapping/>
  </p:clrMapOvr>
</p:sld>
</file>

<file path=ppt/slides/slide1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Nor any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other thing can banish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joy my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restored </a:t>
            </a:r>
          </a:p>
        </p:txBody>
      </p:sp>
    </p:spTree>
    <p:extLst>
      <p:ext uri="{BB962C8B-B14F-4D97-AF65-F5344CB8AC3E}">
        <p14:creationId xmlns:p14="http://schemas.microsoft.com/office/powerpoint/2010/main" val="31580816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INSIDE OUT </a:t>
            </a:r>
          </a:p>
        </p:txBody>
      </p:sp>
    </p:spTree>
    <p:extLst>
      <p:ext uri="{BB962C8B-B14F-4D97-AF65-F5344CB8AC3E}">
        <p14:creationId xmlns:p14="http://schemas.microsoft.com/office/powerpoint/2010/main" val="1924075988"/>
      </p:ext>
    </p:extLst>
  </p:cSld>
  <p:clrMapOvr>
    <a:masterClrMapping/>
  </p:clrMapOvr>
</p:sld>
</file>

<file path=ppt/slides/slide1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peril, sword or tribulation not death, not sorrow,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pain or shame </a:t>
            </a:r>
          </a:p>
        </p:txBody>
      </p:sp>
    </p:spTree>
    <p:extLst>
      <p:ext uri="{BB962C8B-B14F-4D97-AF65-F5344CB8AC3E}">
        <p14:creationId xmlns:p14="http://schemas.microsoft.com/office/powerpoint/2010/main" val="1371104103"/>
      </p:ext>
    </p:extLst>
  </p:cSld>
  <p:clrMapOvr>
    <a:masterClrMapping/>
  </p:clrMapOvr>
</p:sld>
</file>

<file path=ppt/slides/slide1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Nor worldly treasures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temptations;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their honor glory,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pomp and fame</a:t>
            </a:r>
          </a:p>
        </p:txBody>
      </p:sp>
    </p:spTree>
    <p:extLst>
      <p:ext uri="{BB962C8B-B14F-4D97-AF65-F5344CB8AC3E}">
        <p14:creationId xmlns:p14="http://schemas.microsoft.com/office/powerpoint/2010/main" val="2427487115"/>
      </p:ext>
    </p:extLst>
  </p:cSld>
  <p:clrMapOvr>
    <a:masterClrMapping/>
  </p:clrMapOvr>
</p:sld>
</file>

<file path=ppt/slides/slide1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They whipped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a wretched fury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spat and struck and shamed the Lord.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67719"/>
      </p:ext>
    </p:extLst>
  </p:cSld>
  <p:clrMapOvr>
    <a:masterClrMapping/>
  </p:clrMapOvr>
</p:sld>
</file>

<file path=ppt/slides/slide1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They showed no mercy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as they stabbed through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holy hands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Christ my Lord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2900"/>
      </p:ext>
    </p:extLst>
  </p:cSld>
  <p:clrMapOvr>
    <a:masterClrMapping/>
  </p:clrMapOvr>
</p:sld>
</file>

<file path=ppt/slides/slide1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feet that traveled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far and wide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love and heal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bless the meek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09788"/>
      </p:ext>
    </p:extLst>
  </p:cSld>
  <p:clrMapOvr>
    <a:masterClrMapping/>
  </p:clrMapOvr>
</p:sld>
</file>

<file path=ppt/slides/slide1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Were bloodied, mangled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were cut through.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This should’ve been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fate not His.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70080"/>
      </p:ext>
    </p:extLst>
  </p:cSld>
  <p:clrMapOvr>
    <a:masterClrMapping/>
  </p:clrMapOvr>
</p:sld>
</file>

<file path=ppt/slides/slide1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Because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all our sinful actions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suffered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great and undue pain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37890"/>
      </p:ext>
    </p:extLst>
  </p:cSld>
  <p:clrMapOvr>
    <a:masterClrMapping/>
  </p:clrMapOvr>
</p:sld>
</file>

<file path=ppt/slides/slide1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our transgressions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turned to lashes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that on His back left bloody stains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88"/>
      </p:ext>
    </p:extLst>
  </p:cSld>
  <p:clrMapOvr>
    <a:masterClrMapping/>
  </p:clrMapOvr>
</p:sld>
</file>

<file path=ppt/slides/slide1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Ungrateful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are we to forsake Him;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forsake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one who loved us so?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059349"/>
      </p:ext>
    </p:extLst>
  </p:cSld>
  <p:clrMapOvr>
    <a:masterClrMapping/>
  </p:clrMapOvr>
</p:sld>
</file>

<file path=ppt/slides/slide1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Forsake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one who yearned to save us?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Will we deny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Christ Our Lord?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399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 thousand times I've failed,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Your mercy remains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Should I stumble again,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Still, I'm caught in Your grace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462370"/>
      </p:ext>
    </p:extLst>
  </p:cSld>
  <p:clrMapOvr>
    <a:masterClrMapping/>
  </p:clrMapOvr>
</p:sld>
</file>

<file path=ppt/slides/slide1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166842"/>
            <a:ext cx="12191999" cy="452431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NOTHING BUT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 BLOOD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OF JESUS</a:t>
            </a:r>
          </a:p>
        </p:txBody>
      </p:sp>
    </p:spTree>
    <p:extLst>
      <p:ext uri="{BB962C8B-B14F-4D97-AF65-F5344CB8AC3E}">
        <p14:creationId xmlns:p14="http://schemas.microsoft.com/office/powerpoint/2010/main" val="3765703537"/>
      </p:ext>
    </p:extLst>
  </p:cSld>
  <p:clrMapOvr>
    <a:masterClrMapping/>
  </p:clrMapOvr>
</p:sld>
</file>

<file path=ppt/slides/slide1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CAN WASH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AWAY MY SIN?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244229706"/>
      </p:ext>
    </p:extLst>
  </p:cSld>
  <p:clrMapOvr>
    <a:masterClrMapping/>
  </p:clrMapOvr>
</p:sld>
</file>

<file path=ppt/slides/slide1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CAN MAKE ME WHOLE AGAIN?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1981269288"/>
      </p:ext>
    </p:extLst>
  </p:cSld>
  <p:clrMapOvr>
    <a:masterClrMapping/>
  </p:clrMapOvr>
</p:sld>
</file>

<file path=ppt/slides/slide1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OH! PRECIOUS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FLOW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MAKES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WHITE AS SNOW</a:t>
            </a:r>
          </a:p>
        </p:txBody>
      </p:sp>
    </p:spTree>
    <p:extLst>
      <p:ext uri="{BB962C8B-B14F-4D97-AF65-F5344CB8AC3E}">
        <p14:creationId xmlns:p14="http://schemas.microsoft.com/office/powerpoint/2010/main" val="886005256"/>
      </p:ext>
    </p:extLst>
  </p:cSld>
  <p:clrMapOvr>
    <a:masterClrMapping/>
  </p:clrMapOvr>
</p:sld>
</file>

<file path=ppt/slides/slide1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OTHER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FOUNT I KNOW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129919235"/>
      </p:ext>
    </p:extLst>
  </p:cSld>
  <p:clrMapOvr>
    <a:masterClrMapping/>
  </p:clrMapOvr>
</p:sld>
</file>

<file path=ppt/slides/slide1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MY PARDON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THIS I SEE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719411837"/>
      </p:ext>
    </p:extLst>
  </p:cSld>
  <p:clrMapOvr>
    <a:masterClrMapping/>
  </p:clrMapOvr>
</p:sld>
</file>

<file path=ppt/slides/slide1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MY CLEANSING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THIS MY PLEA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2295702927"/>
      </p:ext>
    </p:extLst>
  </p:cSld>
  <p:clrMapOvr>
    <a:masterClrMapping/>
  </p:clrMapOvr>
</p:sld>
</file>

<file path=ppt/slides/slide1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OH! PRECIOUS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FLOW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MAKES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WHITE AS SNOW</a:t>
            </a:r>
          </a:p>
        </p:txBody>
      </p:sp>
    </p:spTree>
    <p:extLst>
      <p:ext uri="{BB962C8B-B14F-4D97-AF65-F5344CB8AC3E}">
        <p14:creationId xmlns:p14="http://schemas.microsoft.com/office/powerpoint/2010/main" val="3270872709"/>
      </p:ext>
    </p:extLst>
  </p:cSld>
  <p:clrMapOvr>
    <a:masterClrMapping/>
  </p:clrMapOvr>
</p:sld>
</file>

<file path=ppt/slides/slide1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OTHER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FOUNT I KNOW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3566201206"/>
      </p:ext>
    </p:extLst>
  </p:cSld>
  <p:clrMapOvr>
    <a:masterClrMapping/>
  </p:clrMapOvr>
</p:sld>
</file>

<file path=ppt/slides/slide1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NOTHING CAN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SIN ATONE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13937878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Everlasting, Your light will shine when all else fades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ending, Your glory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goes beyond all fame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98889"/>
      </p:ext>
    </p:extLst>
  </p:cSld>
  <p:clrMapOvr>
    <a:masterClrMapping/>
  </p:clrMapOvr>
</p:sld>
</file>

<file path=ppt/slides/slide1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NAUGHT OF GOOD THAT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HAVE DONE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JESUS</a:t>
            </a:r>
          </a:p>
        </p:txBody>
      </p:sp>
    </p:spTree>
    <p:extLst>
      <p:ext uri="{BB962C8B-B14F-4D97-AF65-F5344CB8AC3E}">
        <p14:creationId xmlns:p14="http://schemas.microsoft.com/office/powerpoint/2010/main" val="1395232580"/>
      </p:ext>
    </p:extLst>
  </p:cSld>
  <p:clrMapOvr>
    <a:masterClrMapping/>
  </p:clrMapOvr>
</p:sld>
</file>

<file path=ppt/slides/slide1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OH! PRECIOUS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FLOW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MAKES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WHITE AS SNOW</a:t>
            </a:r>
          </a:p>
        </p:txBody>
      </p:sp>
    </p:spTree>
    <p:extLst>
      <p:ext uri="{BB962C8B-B14F-4D97-AF65-F5344CB8AC3E}">
        <p14:creationId xmlns:p14="http://schemas.microsoft.com/office/powerpoint/2010/main" val="3797025623"/>
      </p:ext>
    </p:extLst>
  </p:cSld>
  <p:clrMapOvr>
    <a:masterClrMapping/>
  </p:clrMapOvr>
</p:sld>
</file>

<file path=ppt/slides/slide1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OTHER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FOUNT I KNOW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NOTHING BUT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BLOOD OF JESUS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921168"/>
      </p:ext>
    </p:extLst>
  </p:cSld>
  <p:clrMapOvr>
    <a:masterClrMapping/>
  </p:clrMapOvr>
</p:sld>
</file>

<file path=ppt/slides/slide1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OLD RUGGED CROSS</a:t>
            </a:r>
          </a:p>
        </p:txBody>
      </p:sp>
    </p:spTree>
    <p:extLst>
      <p:ext uri="{BB962C8B-B14F-4D97-AF65-F5344CB8AC3E}">
        <p14:creationId xmlns:p14="http://schemas.microsoft.com/office/powerpoint/2010/main" val="3990160097"/>
      </p:ext>
    </p:extLst>
  </p:cSld>
  <p:clrMapOvr>
    <a:masterClrMapping/>
  </p:clrMapOvr>
</p:sld>
</file>

<file path=ppt/slides/slide1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ON A HILL FAR AWAY STOOD AN OLD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RUGGED CROSS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41402"/>
      </p:ext>
    </p:extLst>
  </p:cSld>
  <p:clrMapOvr>
    <a:masterClrMapping/>
  </p:clrMapOvr>
</p:sld>
</file>

<file path=ppt/slides/slide1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EMBLEM OF SUFFERING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SHAME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23975"/>
      </p:ext>
    </p:extLst>
  </p:cSld>
  <p:clrMapOvr>
    <a:masterClrMapping/>
  </p:clrMapOvr>
</p:sld>
</file>

<file path=ppt/slides/slide1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I LOVE THAT OLD CROSS WHERE THE DEAREST AND BEST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9180"/>
      </p:ext>
    </p:extLst>
  </p:cSld>
  <p:clrMapOvr>
    <a:masterClrMapping/>
  </p:clrMapOvr>
</p:sld>
</file>

<file path=ppt/slides/slide1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A WORLD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LOST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SINNERS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WAS SLAIN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202"/>
      </p:ext>
    </p:extLst>
  </p:cSld>
  <p:clrMapOvr>
    <a:masterClrMapping/>
  </p:clrMapOvr>
</p:sld>
</file>

<file path=ppt/slides/slide1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 I'LL CHERISH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TILL MY TROPHIES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LAST I LAY DOWN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92152"/>
      </p:ext>
    </p:extLst>
  </p:cSld>
  <p:clrMapOvr>
    <a:masterClrMapping/>
  </p:clrMapOvr>
</p:sld>
</file>

<file path=ppt/slides/slide1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WILL CLING TO 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EXCHANGE IT SOME DAY FOR A CROWN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813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will above all else, my purpose remains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art of losing myself in bringing You praise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972433"/>
      </p:ext>
    </p:extLst>
  </p:cSld>
  <p:clrMapOvr>
    <a:masterClrMapping/>
  </p:clrMapOvr>
</p:sld>
</file>

<file path=ppt/slides/slide1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 IN THAT OLD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RUGGED CROSS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STAINED WITH BLOOD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DIVINE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79821"/>
      </p:ext>
    </p:extLst>
  </p:cSld>
  <p:clrMapOvr>
    <a:masterClrMapping/>
  </p:clrMapOvr>
</p:sld>
</file>

<file path=ppt/slides/slide1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 A WONDROUS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BEAUTY I SEE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21079"/>
      </p:ext>
    </p:extLst>
  </p:cSld>
  <p:clrMapOvr>
    <a:masterClrMapping/>
  </p:clrMapOvr>
</p:sld>
</file>

<file path=ppt/slides/slide1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 FOR 'TWAS ON THAT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OLD CROSS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JESUS SUFFERED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DIED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5270"/>
      </p:ext>
    </p:extLst>
  </p:cSld>
  <p:clrMapOvr>
    <a:masterClrMapping/>
  </p:clrMapOvr>
</p:sld>
</file>

<file path=ppt/slides/slide1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 TO PARDON AND SANCTIFY 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93322"/>
      </p:ext>
    </p:extLst>
  </p:cSld>
  <p:clrMapOvr>
    <a:masterClrMapping/>
  </p:clrMapOvr>
</p:sld>
</file>

<file path=ppt/slides/slide1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 I'LL CHERISH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TILL MY TROPHIES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LAST I LAY DOWN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36629"/>
      </p:ext>
    </p:extLst>
  </p:cSld>
  <p:clrMapOvr>
    <a:masterClrMapping/>
  </p:clrMapOvr>
</p:sld>
</file>

<file path=ppt/slides/slide1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WILL CLING TO 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EXCHANGE IT SOME DAY FOR A CROWN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89457"/>
      </p:ext>
    </p:extLst>
  </p:cSld>
  <p:clrMapOvr>
    <a:masterClrMapping/>
  </p:clrMapOvr>
</p:sld>
</file>

<file path=ppt/slides/slide1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THAT OLD RUGGED CROSS I WILL EVER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 TRUE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75325"/>
      </p:ext>
    </p:extLst>
  </p:cSld>
  <p:clrMapOvr>
    <a:masterClrMapping/>
  </p:clrMapOvr>
</p:sld>
</file>

<file path=ppt/slides/slide1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ITS SHAME AND REPROACH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GLADLY BEAR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88426"/>
      </p:ext>
    </p:extLst>
  </p:cSld>
  <p:clrMapOvr>
    <a:masterClrMapping/>
  </p:clrMapOvr>
</p:sld>
</file>

<file path=ppt/slides/slide1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THEN HE'LL CALL ME SOME DAY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MY HOME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FAR AWAY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703371"/>
      </p:ext>
    </p:extLst>
  </p:cSld>
  <p:clrMapOvr>
    <a:masterClrMapping/>
  </p:clrMapOvr>
</p:sld>
</file>

<file path=ppt/slides/slide1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WHERE HIS GLORY FOREVER I'LL SHARE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1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YOUR NAME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IS GREAT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YOUR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HEART IS KIND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44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Everlasting, Your light will shine when all else fades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ending, Your glory goes beyond all fame yeah-eh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061548"/>
      </p:ext>
    </p:extLst>
  </p:cSld>
  <p:clrMapOvr>
    <a:masterClrMapping/>
  </p:clrMapOvr>
</p:sld>
</file>

<file path=ppt/slides/slide1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SO I'LL CHERISH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TILL MY TROPHIES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LAST I LAY DOWN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00585"/>
      </p:ext>
    </p:extLst>
  </p:cSld>
  <p:clrMapOvr>
    <a:masterClrMapping/>
  </p:clrMapOvr>
</p:sld>
</file>

<file path=ppt/slides/slide1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WILL CLING TO THE OLD RUGGED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EXCHANGE IT SOME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 FOR A CROWN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45868"/>
      </p:ext>
    </p:extLst>
  </p:cSld>
  <p:clrMapOvr>
    <a:masterClrMapping/>
  </p:clrMapOvr>
</p:sld>
</file>

<file path=ppt/slides/slide1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POWER IN </a:t>
            </a:r>
          </a:p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 BLOOD</a:t>
            </a:r>
          </a:p>
        </p:txBody>
      </p:sp>
    </p:spTree>
    <p:extLst>
      <p:ext uri="{BB962C8B-B14F-4D97-AF65-F5344CB8AC3E}">
        <p14:creationId xmlns:p14="http://schemas.microsoft.com/office/powerpoint/2010/main" val="1038904870"/>
      </p:ext>
    </p:extLst>
  </p:cSld>
  <p:clrMapOvr>
    <a:masterClrMapping/>
  </p:clrMapOvr>
</p:sld>
</file>

<file path=ppt/slides/slide1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WOULD YOU BE FREE FROM THE BURDEN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OF SIN?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29246"/>
      </p:ext>
    </p:extLst>
  </p:cSld>
  <p:clrMapOvr>
    <a:masterClrMapping/>
  </p:clrMapOvr>
</p:sld>
</file>

<file path=ppt/slides/slide1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THERE’S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BLOOD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51798"/>
      </p:ext>
    </p:extLst>
  </p:cSld>
  <p:clrMapOvr>
    <a:masterClrMapping/>
  </p:clrMapOvr>
</p:sld>
</file>

<file path=ppt/slides/slide1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WOULD YOU O’ER EVIL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 VICTORY WIN?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46003"/>
      </p:ext>
    </p:extLst>
  </p:cSld>
  <p:clrMapOvr>
    <a:masterClrMapping/>
  </p:clrMapOvr>
</p:sld>
</file>

<file path=ppt/slides/slide1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THERE'S WONDERFUL POWER IN THE 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48088"/>
      </p:ext>
    </p:extLst>
  </p:cSld>
  <p:clrMapOvr>
    <a:masterClrMapping/>
  </p:clrMapOvr>
</p:sld>
</file>

<file path=ppt/slides/slide1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7783"/>
      </p:ext>
    </p:extLst>
  </p:cSld>
  <p:clrMapOvr>
    <a:masterClrMapping/>
  </p:clrMapOvr>
</p:sld>
</file>

<file path=ppt/slides/slide1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BLOOD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53045"/>
      </p:ext>
    </p:extLst>
  </p:cSld>
  <p:clrMapOvr>
    <a:masterClrMapping/>
  </p:clrMapOvr>
</p:sld>
</file>

<file path=ppt/slides/slide1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7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heart and my soul,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control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consume me from the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inside out, Lord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433101"/>
      </p:ext>
    </p:extLst>
  </p:cSld>
  <p:clrMapOvr>
    <a:masterClrMapping/>
  </p:clrMapOvr>
</p:sld>
</file>

<file path=ppt/slides/slide1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PRECIOUS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21197"/>
      </p:ext>
    </p:extLst>
  </p:cSld>
  <p:clrMapOvr>
    <a:masterClrMapping/>
  </p:clrMapOvr>
</p:sld>
</file>

<file path=ppt/slides/slide1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WOULD YOU BE FREE FROM YOUR PASSION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OR SIN?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20272"/>
      </p:ext>
    </p:extLst>
  </p:cSld>
  <p:clrMapOvr>
    <a:masterClrMapping/>
  </p:clrMapOvr>
</p:sld>
</file>

<file path=ppt/slides/slide1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THERE’S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BLOOD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65926"/>
      </p:ext>
    </p:extLst>
  </p:cSld>
  <p:clrMapOvr>
    <a:masterClrMapping/>
  </p:clrMapOvr>
</p:sld>
</file>

<file path=ppt/slides/slide1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COME FOR YOUR CLEANSING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CALVARY'S TIDE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14809"/>
      </p:ext>
    </p:extLst>
  </p:cSld>
  <p:clrMapOvr>
    <a:masterClrMapping/>
  </p:clrMapOvr>
</p:sld>
</file>

<file path=ppt/slides/slide1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THERE'S WONDERFUL POWER IN THE 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96508"/>
      </p:ext>
    </p:extLst>
  </p:cSld>
  <p:clrMapOvr>
    <a:masterClrMapping/>
  </p:clrMapOvr>
</p:sld>
</file>

<file path=ppt/slides/slide1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32406"/>
      </p:ext>
    </p:extLst>
  </p:cSld>
  <p:clrMapOvr>
    <a:masterClrMapping/>
  </p:clrMapOvr>
</p:sld>
</file>

<file path=ppt/slides/slide1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BLOOD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06081"/>
      </p:ext>
    </p:extLst>
  </p:cSld>
  <p:clrMapOvr>
    <a:masterClrMapping/>
  </p:clrMapOvr>
</p:sld>
</file>

<file path=ppt/slides/slide1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8544"/>
      </p:ext>
    </p:extLst>
  </p:cSld>
  <p:clrMapOvr>
    <a:masterClrMapping/>
  </p:clrMapOvr>
</p:sld>
</file>

<file path=ppt/slides/slide1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PRECIOUS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BLOOD 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98522"/>
      </p:ext>
    </p:extLst>
  </p:cSld>
  <p:clrMapOvr>
    <a:masterClrMapping/>
  </p:clrMapOvr>
</p:sld>
</file>

<file path=ppt/slides/slide1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WOULD YOU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DO SERVICE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KING?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066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justice and praise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become my embrace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love You from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inside out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345794"/>
      </p:ext>
    </p:extLst>
  </p:cSld>
  <p:clrMapOvr>
    <a:masterClrMapping/>
  </p:clrMapOvr>
</p:sld>
</file>

<file path=ppt/slides/slide1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THERE’S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BLOOD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POWER IN THE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31007"/>
      </p:ext>
    </p:extLst>
  </p:cSld>
  <p:clrMapOvr>
    <a:masterClrMapping/>
  </p:clrMapOvr>
</p:sld>
</file>

<file path=ppt/slides/slide1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WOULD YOU LIVE DAILY HIS PRAISES TO SING?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47564"/>
      </p:ext>
    </p:extLst>
  </p:cSld>
  <p:clrMapOvr>
    <a:masterClrMapping/>
  </p:clrMapOvr>
</p:sld>
</file>

<file path=ppt/slides/slide1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THERE'S WONDERFUL POWER IN THE 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1726"/>
      </p:ext>
    </p:extLst>
  </p:cSld>
  <p:clrMapOvr>
    <a:masterClrMapping/>
  </p:clrMapOvr>
</p:sld>
</file>

<file path=ppt/slides/slide1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70859"/>
      </p:ext>
    </p:extLst>
  </p:cSld>
  <p:clrMapOvr>
    <a:masterClrMapping/>
  </p:clrMapOvr>
</p:sld>
</file>

<file path=ppt/slides/slide1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BLOOD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79645"/>
      </p:ext>
    </p:extLst>
  </p:cSld>
  <p:clrMapOvr>
    <a:masterClrMapping/>
  </p:clrMapOvr>
</p:sld>
</file>

<file path=ppt/slides/slide1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POWER POWER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WONDER-WORKING POWER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943572"/>
      </p:ext>
    </p:extLst>
  </p:cSld>
  <p:clrMapOvr>
    <a:masterClrMapping/>
  </p:clrMapOvr>
</p:sld>
</file>

<file path=ppt/slides/slide1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PRECIOUS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BLOOD OF THE LAMB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93494"/>
      </p:ext>
    </p:extLst>
  </p:cSld>
  <p:clrMapOvr>
    <a:masterClrMapping/>
  </p:clrMapOvr>
</p:sld>
</file>

<file path=ppt/slides/slide1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POUR THY SPIRIT, LORD, UPON ME</a:t>
            </a:r>
          </a:p>
        </p:txBody>
      </p:sp>
    </p:spTree>
    <p:extLst>
      <p:ext uri="{BB962C8B-B14F-4D97-AF65-F5344CB8AC3E}">
        <p14:creationId xmlns:p14="http://schemas.microsoft.com/office/powerpoint/2010/main" val="1452999646"/>
      </p:ext>
    </p:extLst>
  </p:cSld>
  <p:clrMapOvr>
    <a:masterClrMapping/>
  </p:clrMapOvr>
</p:sld>
</file>

<file path=ppt/slides/slide1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FATHER,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THY FEET I'M FALLING,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BREAK THE CHAINS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NOW ARE GALLING,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94218"/>
      </p:ext>
    </p:extLst>
  </p:cSld>
  <p:clrMapOvr>
    <a:masterClrMapping/>
  </p:clrMapOvr>
</p:sld>
</file>

<file path=ppt/slides/slide1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ANSWER WHILE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THEE I'M CALLING;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ON ME.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004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Everlasting, Your light will shine when all else fades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ending, Your glory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goes beyond all fame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89955"/>
      </p:ext>
    </p:extLst>
  </p:cSld>
  <p:clrMapOvr>
    <a:masterClrMapping/>
  </p:clrMapOvr>
</p:sld>
</file>

<file path=ppt/slides/slide1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UPON ME,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MAKE, O MAKE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WHAT I SHOULD BE;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65038"/>
      </p:ext>
    </p:extLst>
  </p:cSld>
  <p:clrMapOvr>
    <a:masterClrMapping/>
  </p:clrMapOvr>
</p:sld>
</file>

<file path=ppt/slides/slide1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KEEP ME PURE WITHIN, FREE FROM INBRED SIN,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ON ME.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88137"/>
      </p:ext>
    </p:extLst>
  </p:cSld>
  <p:clrMapOvr>
    <a:masterClrMapping/>
  </p:clrMapOvr>
</p:sld>
</file>

<file path=ppt/slides/slide1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NOW WHILE CHRIST IS INTERCEDING,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WHILE WITH THEE I'M HUMBLY PLEADING,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9834"/>
      </p:ext>
    </p:extLst>
  </p:cSld>
  <p:clrMapOvr>
    <a:masterClrMapping/>
  </p:clrMapOvr>
</p:sld>
</file>

<file path=ppt/slides/slide1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ME LORD, WHAT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AM NEEDING;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ON ME.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3178"/>
      </p:ext>
    </p:extLst>
  </p:cSld>
  <p:clrMapOvr>
    <a:masterClrMapping/>
  </p:clrMapOvr>
</p:sld>
</file>

<file path=ppt/slides/slide1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UPON ME,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MAKE, O MAKE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WHAT I SHOULD BE;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43023"/>
      </p:ext>
    </p:extLst>
  </p:cSld>
  <p:clrMapOvr>
    <a:masterClrMapping/>
  </p:clrMapOvr>
</p:sld>
</file>

<file path=ppt/slides/slide1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KEEP ME PURE WITHIN, FREE FROM INBRED SIN,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ON ME.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2337"/>
      </p:ext>
    </p:extLst>
  </p:cSld>
  <p:clrMapOvr>
    <a:masterClrMapping/>
  </p:clrMapOvr>
</p:sld>
</file>

<file path=ppt/slides/slide1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LORD, I WILL NOT TURN OR LEAVE THEE,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LIVING THAT I MAY NOT GRIEVE THEE,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142380"/>
      </p:ext>
    </p:extLst>
  </p:cSld>
  <p:clrMapOvr>
    <a:masterClrMapping/>
  </p:clrMapOvr>
</p:sld>
</file>

<file path=ppt/slides/slide1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NOW, JUST NOW WILL I RECEIVE THEE;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ON ME. 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06240"/>
      </p:ext>
    </p:extLst>
  </p:cSld>
  <p:clrMapOvr>
    <a:masterClrMapping/>
  </p:clrMapOvr>
</p:sld>
</file>

<file path=ppt/slides/slide1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UPON ME,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MAKE, O MAKE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WHAT I SHOULD BE;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5642"/>
      </p:ext>
    </p:extLst>
  </p:cSld>
  <p:clrMapOvr>
    <a:masterClrMapping/>
  </p:clrMapOvr>
</p:sld>
</file>

<file path=ppt/slides/slide1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KEEP ME PURE WITHIN, FREE FROM INBRED SIN,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POUR THY SPIRIT,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LORD, ON ME.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187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the cry of my heart is to bring you praise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inside out, Lord, my soul cries out (oh)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11430"/>
      </p:ext>
    </p:extLst>
  </p:cSld>
  <p:clrMapOvr>
    <a:masterClrMapping/>
  </p:clrMapOvr>
</p:sld>
</file>

<file path=ppt/slides/slide1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REDEMMED</a:t>
            </a:r>
          </a:p>
        </p:txBody>
      </p:sp>
    </p:spTree>
    <p:extLst>
      <p:ext uri="{BB962C8B-B14F-4D97-AF65-F5344CB8AC3E}">
        <p14:creationId xmlns:p14="http://schemas.microsoft.com/office/powerpoint/2010/main" val="2995381532"/>
      </p:ext>
    </p:extLst>
  </p:cSld>
  <p:clrMapOvr>
    <a:masterClrMapping/>
  </p:clrMapOvr>
</p:sld>
</file>

<file path=ppt/slides/slide1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how I love to proclaim it!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Redeemed by the blood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of the Lamb;</a:t>
            </a:r>
          </a:p>
        </p:txBody>
      </p:sp>
    </p:spTree>
    <p:extLst>
      <p:ext uri="{BB962C8B-B14F-4D97-AF65-F5344CB8AC3E}">
        <p14:creationId xmlns:p14="http://schemas.microsoft.com/office/powerpoint/2010/main" val="1596960474"/>
      </p:ext>
    </p:extLst>
  </p:cSld>
  <p:clrMapOvr>
    <a:masterClrMapping/>
  </p:clrMapOvr>
</p:sld>
</file>

<file path=ppt/slides/slide1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 through His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infinite mercy,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child, and forever, I am.</a:t>
            </a:r>
          </a:p>
        </p:txBody>
      </p:sp>
    </p:spTree>
    <p:extLst>
      <p:ext uri="{BB962C8B-B14F-4D97-AF65-F5344CB8AC3E}">
        <p14:creationId xmlns:p14="http://schemas.microsoft.com/office/powerpoint/2010/main" val="3821216800"/>
      </p:ext>
    </p:extLst>
  </p:cSld>
  <p:clrMapOvr>
    <a:masterClrMapping/>
  </p:clrMapOvr>
</p:sld>
</file>

<file path=ppt/slides/slide1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redeemed,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Redeemed by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blood of the Lamb;</a:t>
            </a:r>
          </a:p>
        </p:txBody>
      </p:sp>
    </p:spTree>
    <p:extLst>
      <p:ext uri="{BB962C8B-B14F-4D97-AF65-F5344CB8AC3E}">
        <p14:creationId xmlns:p14="http://schemas.microsoft.com/office/powerpoint/2010/main" val="278305953"/>
      </p:ext>
    </p:extLst>
  </p:cSld>
  <p:clrMapOvr>
    <a:masterClrMapping/>
  </p:clrMapOvr>
</p:sld>
</file>

<file path=ppt/slides/slide1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</a:t>
            </a:r>
            <a:r>
              <a:rPr lang="en-US" sz="6600" dirty="0">
                <a:solidFill>
                  <a:schemeClr val="bg1"/>
                </a:solidFill>
              </a:rPr>
              <a:t>redeemed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child, and forever, I am.</a:t>
            </a:r>
          </a:p>
        </p:txBody>
      </p:sp>
    </p:spTree>
    <p:extLst>
      <p:ext uri="{BB962C8B-B14F-4D97-AF65-F5344CB8AC3E}">
        <p14:creationId xmlns:p14="http://schemas.microsoft.com/office/powerpoint/2010/main" val="3258147172"/>
      </p:ext>
    </p:extLst>
  </p:cSld>
  <p:clrMapOvr>
    <a:masterClrMapping/>
  </p:clrMapOvr>
</p:sld>
</file>

<file path=ppt/slides/slide1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think of my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blessed Redeemer,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I think of Him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all the day long;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1337"/>
      </p:ext>
    </p:extLst>
  </p:cSld>
  <p:clrMapOvr>
    <a:masterClrMapping/>
  </p:clrMapOvr>
</p:sld>
</file>

<file path=ppt/slides/slide1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sing, for I cannot be silent;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His love is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theme of my song.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01079"/>
      </p:ext>
    </p:extLst>
  </p:cSld>
  <p:clrMapOvr>
    <a:masterClrMapping/>
  </p:clrMapOvr>
</p:sld>
</file>

<file path=ppt/slides/slide1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redeemed,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Redeemed by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blood of the Lamb;</a:t>
            </a:r>
          </a:p>
        </p:txBody>
      </p:sp>
    </p:spTree>
    <p:extLst>
      <p:ext uri="{BB962C8B-B14F-4D97-AF65-F5344CB8AC3E}">
        <p14:creationId xmlns:p14="http://schemas.microsoft.com/office/powerpoint/2010/main" val="3298745746"/>
      </p:ext>
    </p:extLst>
  </p:cSld>
  <p:clrMapOvr>
    <a:masterClrMapping/>
  </p:clrMapOvr>
</p:sld>
</file>

<file path=ppt/slides/slide1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</a:t>
            </a:r>
            <a:r>
              <a:rPr lang="en-US" sz="6600" dirty="0">
                <a:solidFill>
                  <a:schemeClr val="bg1"/>
                </a:solidFill>
              </a:rPr>
              <a:t>redeemed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child, and forever, I am.</a:t>
            </a:r>
          </a:p>
        </p:txBody>
      </p:sp>
    </p:spTree>
    <p:extLst>
      <p:ext uri="{BB962C8B-B14F-4D97-AF65-F5344CB8AC3E}">
        <p14:creationId xmlns:p14="http://schemas.microsoft.com/office/powerpoint/2010/main" val="1518818445"/>
      </p:ext>
    </p:extLst>
  </p:cSld>
  <p:clrMapOvr>
    <a:masterClrMapping/>
  </p:clrMapOvr>
</p:sld>
</file>

<file path=ppt/slides/slide1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know I shall see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His beauty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 King in whose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law I delight,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675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heart and my soul,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control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consume me from the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inside out, Lord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82628"/>
      </p:ext>
    </p:extLst>
  </p:cSld>
  <p:clrMapOvr>
    <a:masterClrMapping/>
  </p:clrMapOvr>
</p:sld>
</file>

<file path=ppt/slides/slide1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 lovingly guardeth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footsteps,</a:t>
            </a:r>
            <a:b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giveth me songs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night.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27009"/>
      </p:ext>
    </p:extLst>
  </p:cSld>
  <p:clrMapOvr>
    <a:masterClrMapping/>
  </p:clrMapOvr>
</p:sld>
</file>

<file path=ppt/slides/slide1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redeemed,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Redeemed by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blood of the Lamb;</a:t>
            </a:r>
          </a:p>
        </p:txBody>
      </p:sp>
    </p:spTree>
    <p:extLst>
      <p:ext uri="{BB962C8B-B14F-4D97-AF65-F5344CB8AC3E}">
        <p14:creationId xmlns:p14="http://schemas.microsoft.com/office/powerpoint/2010/main" val="1066986228"/>
      </p:ext>
    </p:extLst>
  </p:cSld>
  <p:clrMapOvr>
    <a:masterClrMapping/>
  </p:clrMapOvr>
</p:sld>
</file>

<file path=ppt/slides/slide1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Redeemed, </a:t>
            </a:r>
            <a:r>
              <a:rPr lang="en-US" sz="6600" dirty="0">
                <a:solidFill>
                  <a:schemeClr val="bg1"/>
                </a:solidFill>
              </a:rPr>
              <a:t>redeemed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 child, and forever, I am</a:t>
            </a:r>
            <a:r>
              <a:rPr lang="en-CO" sz="6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0043"/>
      </p:ext>
    </p:extLst>
  </p:cSld>
  <p:clrMapOvr>
    <a:masterClrMapping/>
  </p:clrMapOvr>
</p:sld>
</file>

<file path=ppt/slides/slide1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REDEMPTION DRAWETH NIGH</a:t>
            </a:r>
          </a:p>
        </p:txBody>
      </p:sp>
    </p:spTree>
    <p:extLst>
      <p:ext uri="{BB962C8B-B14F-4D97-AF65-F5344CB8AC3E}">
        <p14:creationId xmlns:p14="http://schemas.microsoft.com/office/powerpoint/2010/main" val="1554951725"/>
      </p:ext>
    </p:extLst>
  </p:cSld>
  <p:clrMapOvr>
    <a:masterClrMapping/>
  </p:clrMapOvr>
</p:sld>
</file>

<file path=ppt/slides/slide1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YEARS OF TIME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HAVE COME AND GONE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SINCE I FIRST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HEARD IT TOLD</a:t>
            </a:r>
          </a:p>
        </p:txBody>
      </p:sp>
    </p:spTree>
    <p:extLst>
      <p:ext uri="{BB962C8B-B14F-4D97-AF65-F5344CB8AC3E}">
        <p14:creationId xmlns:p14="http://schemas.microsoft.com/office/powerpoint/2010/main" val="714399013"/>
      </p:ext>
    </p:extLst>
  </p:cSld>
  <p:clrMapOvr>
    <a:masterClrMapping/>
  </p:clrMapOvr>
</p:sld>
</file>

<file path=ppt/slides/slide1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HOW JESUS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WOULD COME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AGAIN SOMEDAY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36534"/>
      </p:ext>
    </p:extLst>
  </p:cSld>
  <p:clrMapOvr>
    <a:masterClrMapping/>
  </p:clrMapOvr>
</p:sld>
</file>

<file path=ppt/slides/slide1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IF BACK THEN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IT SEEMED SO REAL,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HEN I JUST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CAN'T HELP BUT FEEL,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07253"/>
      </p:ext>
    </p:extLst>
  </p:cSld>
  <p:clrMapOvr>
    <a:masterClrMapping/>
  </p:clrMapOvr>
</p:sld>
</file>

<file path=ppt/slides/slide1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HOW MUCH CLOSER,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COMING IS TODAY.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38507"/>
      </p:ext>
    </p:extLst>
  </p:cSld>
  <p:clrMapOvr>
    <a:masterClrMapping/>
  </p:clrMapOvr>
</p:sld>
</file>

<file path=ppt/slides/slide1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SIGNS OF THE TIMES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EVERYWHERE,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 A BRAND NEW FEELING IN THE AIR;</a:t>
            </a:r>
          </a:p>
        </p:txBody>
      </p:sp>
    </p:spTree>
    <p:extLst>
      <p:ext uri="{BB962C8B-B14F-4D97-AF65-F5344CB8AC3E}">
        <p14:creationId xmlns:p14="http://schemas.microsoft.com/office/powerpoint/2010/main" val="3315198560"/>
      </p:ext>
    </p:extLst>
  </p:cSld>
  <p:clrMapOvr>
    <a:masterClrMapping/>
  </p:clrMapOvr>
</p:sld>
</file>

<file path=ppt/slides/slide1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KEEP YOUR EYES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UPON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EASTERN SKY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030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justice and praise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become my embrace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love You from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inside out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32127"/>
      </p:ext>
    </p:extLst>
  </p:cSld>
  <p:clrMapOvr>
    <a:masterClrMapping/>
  </p:clrMapOvr>
</p:sld>
</file>

<file path=ppt/slides/slide1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</a:t>
            </a:r>
            <a:r>
              <a:rPr lang="en-CO" sz="6600" dirty="0">
                <a:solidFill>
                  <a:schemeClr val="bg1"/>
                </a:solidFill>
              </a:rPr>
              <a:t>IFT UP YOUR HEADS, REDEMPTION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DRAWETH NIGH!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54645"/>
      </p:ext>
    </p:extLst>
  </p:cSld>
  <p:clrMapOvr>
    <a:masterClrMapping/>
  </p:clrMapOvr>
</p:sld>
</file>

<file path=ppt/slides/slide1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WARS AND STRIFE ON EVERY HAND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VIOLENCE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FILLS OUR LAND,</a:t>
            </a:r>
          </a:p>
        </p:txBody>
      </p:sp>
    </p:spTree>
    <p:extLst>
      <p:ext uri="{BB962C8B-B14F-4D97-AF65-F5344CB8AC3E}">
        <p14:creationId xmlns:p14="http://schemas.microsoft.com/office/powerpoint/2010/main" val="4235321272"/>
      </p:ext>
    </p:extLst>
  </p:cSld>
  <p:clrMapOvr>
    <a:masterClrMapping/>
  </p:clrMapOvr>
</p:sld>
</file>

<file path=ppt/slides/slide1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STILL SOME PEOPLE DOUBT HE’LL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COME AGAIN;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63810"/>
      </p:ext>
    </p:extLst>
  </p:cSld>
  <p:clrMapOvr>
    <a:masterClrMapping/>
  </p:clrMapOvr>
</p:sld>
</file>

<file path=ppt/slides/slide1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BUT THE WORD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OF GOD IS TRUE,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HE'LL REDEEM HIS CHOSEN FEW,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3977"/>
      </p:ext>
    </p:extLst>
  </p:cSld>
  <p:clrMapOvr>
    <a:masterClrMapping/>
  </p:clrMapOvr>
</p:sld>
</file>

<file path=ppt/slides/slide1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DON'T LOSE HOPE,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FOR SOON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CHRIST JESUS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WILL DESCEND.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46792"/>
      </p:ext>
    </p:extLst>
  </p:cSld>
  <p:clrMapOvr>
    <a:masterClrMapping/>
  </p:clrMapOvr>
</p:sld>
</file>

<file path=ppt/slides/slide1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SIGNS OF THE TIMES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EVERYWHERE,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HERE'S A BRAND NEW FEELING IN THE AIR;</a:t>
            </a:r>
          </a:p>
        </p:txBody>
      </p:sp>
    </p:spTree>
    <p:extLst>
      <p:ext uri="{BB962C8B-B14F-4D97-AF65-F5344CB8AC3E}">
        <p14:creationId xmlns:p14="http://schemas.microsoft.com/office/powerpoint/2010/main" val="165404590"/>
      </p:ext>
    </p:extLst>
  </p:cSld>
  <p:clrMapOvr>
    <a:masterClrMapping/>
  </p:clrMapOvr>
</p:sld>
</file>

<file path=ppt/slides/slide1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KEEP YOUR EYES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UPON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EASTERN SKY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5318"/>
      </p:ext>
    </p:extLst>
  </p:cSld>
  <p:clrMapOvr>
    <a:masterClrMapping/>
  </p:clrMapOvr>
</p:sld>
</file>

<file path=ppt/slides/slide1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</a:t>
            </a:r>
            <a:r>
              <a:rPr lang="en-CO" sz="6600" dirty="0">
                <a:solidFill>
                  <a:schemeClr val="bg1"/>
                </a:solidFill>
              </a:rPr>
              <a:t>IFT UP YOUR HEADS, REDEMPTION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DRAWETH NIGH!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37888"/>
      </p:ext>
    </p:extLst>
  </p:cSld>
  <p:clrMapOvr>
    <a:masterClrMapping/>
  </p:clrMapOvr>
</p:sld>
</file>

<file path=ppt/slides/slide1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KEEP YOUR EYES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UPON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EASTERN SKY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58533"/>
      </p:ext>
    </p:extLst>
  </p:cSld>
  <p:clrMapOvr>
    <a:masterClrMapping/>
  </p:clrMapOvr>
</p:sld>
</file>

<file path=ppt/slides/slide1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</a:t>
            </a:r>
            <a:r>
              <a:rPr lang="en-CO" sz="6600" dirty="0">
                <a:solidFill>
                  <a:schemeClr val="bg1"/>
                </a:solidFill>
              </a:rPr>
              <a:t>IFT UP YOUR HEADS, REDEMPTION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DRAWETH NIGH!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175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Everlasting, Your light will shine when all else fades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ending, Your glory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goes beyond all fame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851281"/>
      </p:ext>
    </p:extLst>
  </p:cSld>
  <p:clrMapOvr>
    <a:masterClrMapping/>
  </p:clrMapOvr>
</p:sld>
</file>

<file path=ppt/slides/slide1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SIDE BY SIDE</a:t>
            </a:r>
          </a:p>
        </p:txBody>
      </p:sp>
    </p:spTree>
    <p:extLst>
      <p:ext uri="{BB962C8B-B14F-4D97-AF65-F5344CB8AC3E}">
        <p14:creationId xmlns:p14="http://schemas.microsoft.com/office/powerpoint/2010/main" val="1674742187"/>
      </p:ext>
    </p:extLst>
  </p:cSld>
  <p:clrMapOvr>
    <a:masterClrMapping/>
  </p:clrMapOvr>
</p:sld>
</file>

<file path=ppt/slides/slide1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Side by side we stand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</a:t>
            </a:r>
            <a:r>
              <a:rPr lang="en-CO" sz="6600" dirty="0">
                <a:solidFill>
                  <a:schemeClr val="bg1"/>
                </a:solidFill>
              </a:rPr>
              <a:t>waiting God’s command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Worshiping the saving king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52627"/>
      </p:ext>
    </p:extLst>
  </p:cSld>
  <p:clrMapOvr>
    <a:masterClrMapping/>
  </p:clrMapOvr>
</p:sld>
</file>

<file path=ppt/slides/slide1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Living by his grace </a:t>
            </a:r>
            <a:r>
              <a:rPr lang="en-US" sz="6600" dirty="0">
                <a:solidFill>
                  <a:schemeClr val="bg1"/>
                </a:solidFill>
              </a:rPr>
              <a:t>a</a:t>
            </a:r>
            <a:r>
              <a:rPr lang="en-CO" sz="6600" dirty="0">
                <a:solidFill>
                  <a:schemeClr val="bg1"/>
                </a:solidFill>
              </a:rPr>
              <a:t>nd Moving on in faith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Jesus himself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Will see us thru’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64571"/>
      </p:ext>
    </p:extLst>
  </p:cSld>
  <p:clrMapOvr>
    <a:masterClrMapping/>
  </p:clrMapOvr>
</p:sld>
</file>

<file path=ppt/slides/slide1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Meet me in heaven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We’ll join hands together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Meet me by the Savior’s side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(Savior’s side)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18751"/>
      </p:ext>
    </p:extLst>
  </p:cSld>
  <p:clrMapOvr>
    <a:masterClrMapping/>
  </p:clrMapOvr>
</p:sld>
</file>

<file path=ppt/slides/slide1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I’ll meet you in heaven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We’ll sing songs together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Brothers and sisters,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I’ll be there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93985"/>
      </p:ext>
    </p:extLst>
  </p:cSld>
  <p:clrMapOvr>
    <a:masterClrMapping/>
  </p:clrMapOvr>
</p:sld>
</file>

<file path=ppt/slides/slide1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Soldiers all are we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go where Jesus leads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We’ll fight the foe</a:t>
            </a:r>
            <a:r>
              <a:rPr lang="en-US" sz="6600" dirty="0">
                <a:solidFill>
                  <a:schemeClr val="bg1"/>
                </a:solidFill>
              </a:rPr>
              <a:t> and </a:t>
            </a:r>
            <a:r>
              <a:rPr lang="en-CO" sz="6600" dirty="0">
                <a:solidFill>
                  <a:schemeClr val="bg1"/>
                </a:solidFill>
              </a:rPr>
              <a:t>overcome </a:t>
            </a:r>
          </a:p>
        </p:txBody>
      </p:sp>
    </p:spTree>
    <p:extLst>
      <p:ext uri="{BB962C8B-B14F-4D97-AF65-F5344CB8AC3E}">
        <p14:creationId xmlns:p14="http://schemas.microsoft.com/office/powerpoint/2010/main" val="2210196732"/>
      </p:ext>
    </p:extLst>
  </p:cSld>
  <p:clrMapOvr>
    <a:masterClrMapping/>
  </p:clrMapOvr>
</p:sld>
</file>

<file path=ppt/slides/slide1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Heaven is our goal</a:t>
            </a:r>
            <a:r>
              <a:rPr lang="en-US" sz="6600" dirty="0">
                <a:solidFill>
                  <a:schemeClr val="bg1"/>
                </a:solidFill>
              </a:rPr>
              <a:t>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o save every soul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Pray that we all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Will be there. </a:t>
            </a:r>
          </a:p>
        </p:txBody>
      </p:sp>
    </p:spTree>
    <p:extLst>
      <p:ext uri="{BB962C8B-B14F-4D97-AF65-F5344CB8AC3E}">
        <p14:creationId xmlns:p14="http://schemas.microsoft.com/office/powerpoint/2010/main" val="3187179770"/>
      </p:ext>
    </p:extLst>
  </p:cSld>
  <p:clrMapOvr>
    <a:masterClrMapping/>
  </p:clrMapOvr>
</p:sld>
</file>

<file path=ppt/slides/slide1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Meet me in heaven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We’ll join hands together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Meet me by the Savior’s side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(Savior’s side)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228977"/>
      </p:ext>
    </p:extLst>
  </p:cSld>
  <p:clrMapOvr>
    <a:masterClrMapping/>
  </p:clrMapOvr>
</p:sld>
</file>

<file path=ppt/slides/slide1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I’ll meet you in heaven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We’ll sing songs together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Brothers and sisters,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I’ll be there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53842"/>
      </p:ext>
    </p:extLst>
  </p:cSld>
  <p:clrMapOvr>
    <a:masterClrMapping/>
  </p:clrMapOvr>
</p:sld>
</file>

<file path=ppt/slides/slide1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By the Savior’s side;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pray for you and I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9450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the cry of my heart is to bring you praise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inside out, Lord, my soul cries out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158967"/>
      </p:ext>
    </p:extLst>
  </p:cSld>
  <p:clrMapOvr>
    <a:masterClrMapping/>
  </p:clrMapOvr>
</p:sld>
</file>

<file path=ppt/slides/slide1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Pray that we will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be there 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Father, yes I pray: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“Take </a:t>
            </a:r>
            <a:r>
              <a:rPr lang="en-US" sz="660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home”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18887"/>
      </p:ext>
    </p:extLst>
  </p:cSld>
  <p:clrMapOvr>
    <a:masterClrMapping/>
  </p:clrMapOvr>
</p:sld>
</file>

<file path=ppt/slides/slide1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SHINE JESUS SHINE</a:t>
            </a:r>
          </a:p>
        </p:txBody>
      </p:sp>
    </p:spTree>
    <p:extLst>
      <p:ext uri="{BB962C8B-B14F-4D97-AF65-F5344CB8AC3E}">
        <p14:creationId xmlns:p14="http://schemas.microsoft.com/office/powerpoint/2010/main" val="1275890438"/>
      </p:ext>
    </p:extLst>
  </p:cSld>
  <p:clrMapOvr>
    <a:masterClrMapping/>
  </p:clrMapOvr>
</p:sld>
</file>

<file path=ppt/slides/slide1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46515"/>
            <a:ext cx="12192000" cy="316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LORD THE LIGHT </a:t>
            </a:r>
          </a:p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OF YOUR LOVE </a:t>
            </a:r>
          </a:p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IS SHINING</a:t>
            </a:r>
          </a:p>
        </p:txBody>
      </p:sp>
    </p:spTree>
    <p:extLst>
      <p:ext uri="{BB962C8B-B14F-4D97-AF65-F5344CB8AC3E}">
        <p14:creationId xmlns:p14="http://schemas.microsoft.com/office/powerpoint/2010/main" val="779632932"/>
      </p:ext>
    </p:extLst>
  </p:cSld>
  <p:clrMapOvr>
    <a:masterClrMapping/>
  </p:clrMapOvr>
</p:sld>
</file>

<file path=ppt/slides/slide1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46515"/>
            <a:ext cx="12192000" cy="316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IN THE MIDST OF</a:t>
            </a:r>
          </a:p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 THE DARKNESS </a:t>
            </a:r>
          </a:p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SHINING </a:t>
            </a:r>
          </a:p>
        </p:txBody>
      </p:sp>
    </p:spTree>
    <p:extLst>
      <p:ext uri="{BB962C8B-B14F-4D97-AF65-F5344CB8AC3E}">
        <p14:creationId xmlns:p14="http://schemas.microsoft.com/office/powerpoint/2010/main" val="300873410"/>
      </p:ext>
    </p:extLst>
  </p:cSld>
  <p:clrMapOvr>
    <a:masterClrMapping/>
  </p:clrMapOvr>
</p:sld>
</file>

<file path=ppt/slides/slide1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2927"/>
            <a:ext cx="12192000" cy="315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JESUS </a:t>
            </a:r>
          </a:p>
          <a:p>
            <a:pPr marL="12065" marR="5080" algn="ctr">
              <a:spcBef>
                <a:spcPts val="95"/>
              </a:spcBef>
            </a:pPr>
            <a:r>
              <a:rPr lang="en-US" sz="6600" dirty="0">
                <a:solidFill>
                  <a:schemeClr val="bg1"/>
                </a:solidFill>
              </a:rPr>
              <a:t>LIGHT OF THE WORLD SHINE UPON US</a:t>
            </a:r>
          </a:p>
        </p:txBody>
      </p:sp>
    </p:spTree>
    <p:extLst>
      <p:ext uri="{BB962C8B-B14F-4D97-AF65-F5344CB8AC3E}">
        <p14:creationId xmlns:p14="http://schemas.microsoft.com/office/powerpoint/2010/main" val="1456684038"/>
      </p:ext>
    </p:extLst>
  </p:cSld>
  <p:clrMapOvr>
    <a:masterClrMapping/>
  </p:clrMapOvr>
</p:sld>
</file>

<file path=ppt/slides/slide1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235" marR="93345" algn="ctr"/>
            <a:r>
              <a:rPr lang="en-US" sz="6600" dirty="0">
                <a:solidFill>
                  <a:schemeClr val="bg1"/>
                </a:solidFill>
              </a:rPr>
              <a:t>SET US FREE </a:t>
            </a:r>
          </a:p>
          <a:p>
            <a:pPr marL="102235" marR="93345" algn="ctr"/>
            <a:r>
              <a:rPr lang="en-US" sz="6600" dirty="0">
                <a:solidFill>
                  <a:schemeClr val="bg1"/>
                </a:solidFill>
              </a:rPr>
              <a:t>BY THE TRUTH </a:t>
            </a:r>
          </a:p>
          <a:p>
            <a:pPr marL="102235" marR="93345" algn="ctr"/>
            <a:r>
              <a:rPr lang="en-US" sz="6600" dirty="0">
                <a:solidFill>
                  <a:schemeClr val="bg1"/>
                </a:solidFill>
              </a:rPr>
              <a:t>YOU NOW BRING US  </a:t>
            </a:r>
          </a:p>
          <a:p>
            <a:pPr marL="102235" marR="93345" algn="ctr"/>
            <a:r>
              <a:rPr lang="en-US" sz="6600" dirty="0">
                <a:solidFill>
                  <a:schemeClr val="bg1"/>
                </a:solidFill>
              </a:rPr>
              <a:t>//SHINE ON ME//</a:t>
            </a:r>
          </a:p>
        </p:txBody>
      </p:sp>
    </p:spTree>
    <p:extLst>
      <p:ext uri="{BB962C8B-B14F-4D97-AF65-F5344CB8AC3E}">
        <p14:creationId xmlns:p14="http://schemas.microsoft.com/office/powerpoint/2010/main" val="2992824664"/>
      </p:ext>
    </p:extLst>
  </p:cSld>
  <p:clrMapOvr>
    <a:masterClrMapping/>
  </p:clrMapOvr>
</p:sld>
</file>

<file path=ppt/slides/slide1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17377"/>
            <a:ext cx="12192000" cy="342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SHINE JESUS SHINE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FILL THIS LAND WITH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THE FATHER'S GLORY </a:t>
            </a:r>
          </a:p>
        </p:txBody>
      </p:sp>
    </p:spTree>
    <p:extLst>
      <p:ext uri="{BB962C8B-B14F-4D97-AF65-F5344CB8AC3E}">
        <p14:creationId xmlns:p14="http://schemas.microsoft.com/office/powerpoint/2010/main" val="306116732"/>
      </p:ext>
    </p:extLst>
  </p:cSld>
  <p:clrMapOvr>
    <a:masterClrMapping/>
  </p:clrMapOvr>
</p:sld>
</file>

<file path=ppt/slides/slide1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BLAZE SPIRIT BLAZE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SET OUR HEARTS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ON FIRE  </a:t>
            </a:r>
          </a:p>
        </p:txBody>
      </p:sp>
    </p:spTree>
    <p:extLst>
      <p:ext uri="{BB962C8B-B14F-4D97-AF65-F5344CB8AC3E}">
        <p14:creationId xmlns:p14="http://schemas.microsoft.com/office/powerpoint/2010/main" val="1095983614"/>
      </p:ext>
    </p:extLst>
  </p:cSld>
  <p:clrMapOvr>
    <a:masterClrMapping/>
  </p:clrMapOvr>
</p:sld>
</file>

<file path=ppt/slides/slide1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60174"/>
            <a:ext cx="12192000" cy="453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FLOW RIVER FLOW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FLOOD THE NATIONS WITH GRACE 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AND MERCY</a:t>
            </a:r>
          </a:p>
        </p:txBody>
      </p:sp>
    </p:spTree>
    <p:extLst>
      <p:ext uri="{BB962C8B-B14F-4D97-AF65-F5344CB8AC3E}">
        <p14:creationId xmlns:p14="http://schemas.microsoft.com/office/powerpoint/2010/main" val="1856343571"/>
      </p:ext>
    </p:extLst>
  </p:cSld>
  <p:clrMapOvr>
    <a:masterClrMapping/>
  </p:clrMapOvr>
</p:sld>
</file>

<file path=ppt/slides/slide1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6624"/>
            <a:ext cx="12192000" cy="4244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SEND FORTH YOUR WORD, LORD 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AND LET THERE BE LIGHT</a:t>
            </a:r>
          </a:p>
        </p:txBody>
      </p:sp>
    </p:spTree>
    <p:extLst>
      <p:ext uri="{BB962C8B-B14F-4D97-AF65-F5344CB8AC3E}">
        <p14:creationId xmlns:p14="http://schemas.microsoft.com/office/powerpoint/2010/main" val="38426893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inside out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Lord, my soul cries out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796280"/>
      </p:ext>
    </p:extLst>
  </p:cSld>
  <p:clrMapOvr>
    <a:masterClrMapping/>
  </p:clrMapOvr>
</p:sld>
</file>

<file path=ppt/slides/slide1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08043"/>
            <a:ext cx="12192000" cy="324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LORD I COME </a:t>
            </a: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TO YOUR AWESOME PRESENCE</a:t>
            </a:r>
          </a:p>
        </p:txBody>
      </p:sp>
    </p:spTree>
    <p:extLst>
      <p:ext uri="{BB962C8B-B14F-4D97-AF65-F5344CB8AC3E}">
        <p14:creationId xmlns:p14="http://schemas.microsoft.com/office/powerpoint/2010/main" val="1889602617"/>
      </p:ext>
    </p:extLst>
  </p:cSld>
  <p:clrMapOvr>
    <a:masterClrMapping/>
  </p:clrMapOvr>
</p:sld>
</file>

<file path=ppt/slides/slide1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16856"/>
            <a:ext cx="12192000" cy="442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6600" dirty="0">
                <a:solidFill>
                  <a:schemeClr val="bg1"/>
                </a:solidFill>
              </a:rPr>
              <a:t>FROM </a:t>
            </a: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6600" dirty="0">
                <a:solidFill>
                  <a:schemeClr val="bg1"/>
                </a:solidFill>
              </a:rPr>
              <a:t>THE SHADOWS </a:t>
            </a: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6600" dirty="0">
                <a:solidFill>
                  <a:schemeClr val="bg1"/>
                </a:solidFill>
              </a:rPr>
              <a:t>INTO </a:t>
            </a: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lang="en-US" sz="6600" dirty="0">
                <a:solidFill>
                  <a:schemeClr val="bg1"/>
                </a:solidFill>
              </a:rPr>
              <a:t>YOUR RADIANCE</a:t>
            </a:r>
          </a:p>
        </p:txBody>
      </p:sp>
    </p:spTree>
    <p:extLst>
      <p:ext uri="{BB962C8B-B14F-4D97-AF65-F5344CB8AC3E}">
        <p14:creationId xmlns:p14="http://schemas.microsoft.com/office/powerpoint/2010/main" val="3933787275"/>
      </p:ext>
    </p:extLst>
  </p:cSld>
  <p:clrMapOvr>
    <a:masterClrMapping/>
  </p:clrMapOvr>
</p:sld>
</file>

<file path=ppt/slides/slide1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16993"/>
            <a:ext cx="12192000" cy="3424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1610" marR="179070" algn="ctr">
              <a:lnSpc>
                <a:spcPct val="110000"/>
              </a:lnSpc>
              <a:spcBef>
                <a:spcPts val="335"/>
              </a:spcBef>
            </a:pPr>
            <a:r>
              <a:rPr lang="en-US" sz="6600" dirty="0">
                <a:solidFill>
                  <a:schemeClr val="bg1"/>
                </a:solidFill>
              </a:rPr>
              <a:t>BY THE BLOOD </a:t>
            </a:r>
          </a:p>
          <a:p>
            <a:pPr marL="181610" marR="179070" algn="ctr">
              <a:lnSpc>
                <a:spcPct val="110000"/>
              </a:lnSpc>
              <a:spcBef>
                <a:spcPts val="335"/>
              </a:spcBef>
            </a:pPr>
            <a:r>
              <a:rPr lang="en-US" sz="6600" dirty="0">
                <a:solidFill>
                  <a:schemeClr val="bg1"/>
                </a:solidFill>
              </a:rPr>
              <a:t>I MAY ENTER </a:t>
            </a:r>
          </a:p>
          <a:p>
            <a:pPr marL="181610" marR="179070" algn="ctr">
              <a:lnSpc>
                <a:spcPct val="110000"/>
              </a:lnSpc>
              <a:spcBef>
                <a:spcPts val="335"/>
              </a:spcBef>
            </a:pPr>
            <a:r>
              <a:rPr lang="en-US" sz="6600" dirty="0">
                <a:solidFill>
                  <a:schemeClr val="bg1"/>
                </a:solidFill>
              </a:rPr>
              <a:t>YOUR BRIGHTNESS</a:t>
            </a:r>
          </a:p>
        </p:txBody>
      </p:sp>
    </p:spTree>
    <p:extLst>
      <p:ext uri="{BB962C8B-B14F-4D97-AF65-F5344CB8AC3E}">
        <p14:creationId xmlns:p14="http://schemas.microsoft.com/office/powerpoint/2010/main" val="3607901965"/>
      </p:ext>
    </p:extLst>
  </p:cSld>
  <p:clrMapOvr>
    <a:masterClrMapping/>
  </p:clrMapOvr>
</p:sld>
</file>

<file path=ppt/slides/slide1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59816"/>
            <a:ext cx="12192000" cy="43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SEARCH ME TRY MY CONSUME </a:t>
            </a: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ALL MY DARKNESS</a:t>
            </a:r>
          </a:p>
          <a:p>
            <a:pPr marL="2390140" marR="2385060" algn="ctr">
              <a:lnSpc>
                <a:spcPct val="120000"/>
              </a:lnSpc>
            </a:pPr>
            <a:r>
              <a:rPr lang="en-US" sz="6600" dirty="0">
                <a:solidFill>
                  <a:schemeClr val="bg1"/>
                </a:solidFill>
              </a:rPr>
              <a:t>//SHINE ON ME//</a:t>
            </a:r>
          </a:p>
        </p:txBody>
      </p:sp>
    </p:spTree>
    <p:extLst>
      <p:ext uri="{BB962C8B-B14F-4D97-AF65-F5344CB8AC3E}">
        <p14:creationId xmlns:p14="http://schemas.microsoft.com/office/powerpoint/2010/main" val="1922143199"/>
      </p:ext>
    </p:extLst>
  </p:cSld>
  <p:clrMapOvr>
    <a:masterClrMapping/>
  </p:clrMapOvr>
</p:sld>
</file>

<file path=ppt/slides/slide1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17377"/>
            <a:ext cx="12192000" cy="342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70"/>
              </a:spcBef>
            </a:pPr>
            <a:r>
              <a:rPr lang="en-US" sz="6600" dirty="0">
                <a:solidFill>
                  <a:schemeClr val="bg1"/>
                </a:solidFill>
              </a:rPr>
              <a:t>SHINE JESUS SHINE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FILL THIS LAND WITH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THE FATHER'S GLORY </a:t>
            </a:r>
          </a:p>
        </p:txBody>
      </p:sp>
    </p:spTree>
    <p:extLst>
      <p:ext uri="{BB962C8B-B14F-4D97-AF65-F5344CB8AC3E}">
        <p14:creationId xmlns:p14="http://schemas.microsoft.com/office/powerpoint/2010/main" val="599958143"/>
      </p:ext>
    </p:extLst>
  </p:cSld>
  <p:clrMapOvr>
    <a:masterClrMapping/>
  </p:clrMapOvr>
</p:sld>
</file>

<file path=ppt/slides/slide1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BLAZE SPIRIT BLAZE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SET OUR HEARTS </a:t>
            </a:r>
          </a:p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ON FIRE  </a:t>
            </a:r>
          </a:p>
        </p:txBody>
      </p:sp>
    </p:spTree>
    <p:extLst>
      <p:ext uri="{BB962C8B-B14F-4D97-AF65-F5344CB8AC3E}">
        <p14:creationId xmlns:p14="http://schemas.microsoft.com/office/powerpoint/2010/main" val="351477649"/>
      </p:ext>
    </p:extLst>
  </p:cSld>
  <p:clrMapOvr>
    <a:masterClrMapping/>
  </p:clrMapOvr>
</p:sld>
</file>

<file path=ppt/slides/slide1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60174"/>
            <a:ext cx="12192000" cy="453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508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FLOW RIVER FLOW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FLOOD THE NATIONS WITH GRACE 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AND MERCY</a:t>
            </a:r>
          </a:p>
        </p:txBody>
      </p:sp>
    </p:spTree>
    <p:extLst>
      <p:ext uri="{BB962C8B-B14F-4D97-AF65-F5344CB8AC3E}">
        <p14:creationId xmlns:p14="http://schemas.microsoft.com/office/powerpoint/2010/main" val="555320441"/>
      </p:ext>
    </p:extLst>
  </p:cSld>
  <p:clrMapOvr>
    <a:masterClrMapping/>
  </p:clrMapOvr>
</p:sld>
</file>

<file path=ppt/slides/slide1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6624"/>
            <a:ext cx="12192000" cy="4244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SEND FORTH YOUR WORD, LORD </a:t>
            </a:r>
          </a:p>
          <a:p>
            <a:pPr marL="329565" marR="668020" indent="0" algn="ctr">
              <a:lnSpc>
                <a:spcPct val="100000"/>
              </a:lnSpc>
              <a:spcBef>
                <a:spcPts val="67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AND LET THERE BE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5319"/>
      </p:ext>
    </p:extLst>
  </p:cSld>
  <p:clrMapOvr>
    <a:masterClrMapping/>
  </p:clrMapOvr>
</p:sld>
</file>

<file path=ppt/slides/slide1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SOFTLY AND TENDERLY</a:t>
            </a:r>
          </a:p>
        </p:txBody>
      </p:sp>
    </p:spTree>
    <p:extLst>
      <p:ext uri="{BB962C8B-B14F-4D97-AF65-F5344CB8AC3E}">
        <p14:creationId xmlns:p14="http://schemas.microsoft.com/office/powerpoint/2010/main" val="1537766179"/>
      </p:ext>
    </p:extLst>
  </p:cSld>
  <p:clrMapOvr>
    <a:masterClrMapping/>
  </p:clrMapOvr>
</p:sld>
</file>

<file path=ppt/slides/slide1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SOFTLY AND TENDERLY JESUS IS CALLING,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CALLING FOR YOU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AND FOR ME;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8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ALL YOUR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GOODNESS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KEEP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ON SINGING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477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GOODNESS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</a:p>
        </p:txBody>
      </p:sp>
    </p:spTree>
    <p:extLst>
      <p:ext uri="{BB962C8B-B14F-4D97-AF65-F5344CB8AC3E}">
        <p14:creationId xmlns:p14="http://schemas.microsoft.com/office/powerpoint/2010/main" val="178521211"/>
      </p:ext>
    </p:extLst>
  </p:cSld>
  <p:clrMapOvr>
    <a:masterClrMapping/>
  </p:clrMapOvr>
</p:sld>
</file>

<file path=ppt/slides/slide1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SEE, ON THE PORTALS HE’S WAITING AND WATCHING,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WATCHING FOR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YOU AND FOR ME.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88391"/>
      </p:ext>
    </p:extLst>
  </p:cSld>
  <p:clrMapOvr>
    <a:masterClrMapping/>
  </p:clrMapOvr>
</p:sld>
</file>

<file path=ppt/slides/slide1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HOME;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YE WHO ARE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WEARY COME HOME;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64115"/>
      </p:ext>
    </p:extLst>
  </p:cSld>
  <p:clrMapOvr>
    <a:masterClrMapping/>
  </p:clrMapOvr>
</p:sld>
</file>

<file path=ppt/slides/slide1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EARNESTLY, TENDERLY, JESUS IS CALLING,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CALLING, O SINNER,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HOME!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77982"/>
      </p:ext>
    </p:extLst>
  </p:cSld>
  <p:clrMapOvr>
    <a:masterClrMapping/>
  </p:clrMapOvr>
</p:sld>
</file>

<file path=ppt/slides/slide1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WHY SHOULD WE TARY WHEN JESUS IS PLEADING,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PLEADING FOR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YOU AND FOR ME?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7691"/>
      </p:ext>
    </p:extLst>
  </p:cSld>
  <p:clrMapOvr>
    <a:masterClrMapping/>
  </p:clrMapOvr>
</p:sld>
</file>

<file path=ppt/slides/slide1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WHY SHOULD WE LINGER AND HEED NOT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HIS MERCIES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59185"/>
      </p:ext>
    </p:extLst>
  </p:cSld>
  <p:clrMapOvr>
    <a:masterClrMapping/>
  </p:clrMapOvr>
</p:sld>
</file>

<file path=ppt/slides/slide1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MERCIES FOR YOU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AND FOR ME?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28141"/>
      </p:ext>
    </p:extLst>
  </p:cSld>
  <p:clrMapOvr>
    <a:masterClrMapping/>
  </p:clrMapOvr>
</p:sld>
</file>

<file path=ppt/slides/slide1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HOME;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YE WHO ARE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WEARY COME HOME;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57798"/>
      </p:ext>
    </p:extLst>
  </p:cSld>
  <p:clrMapOvr>
    <a:masterClrMapping/>
  </p:clrMapOvr>
</p:sld>
</file>

<file path=ppt/slides/slide1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EARNESTLY, TENDERLY, JESUS IS CALLING,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CALLING, O SINNER,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HOME!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5794"/>
      </p:ext>
    </p:extLst>
  </p:cSld>
  <p:clrMapOvr>
    <a:masterClrMapping/>
  </p:clrMapOvr>
</p:sld>
</file>

<file path=ppt/slides/slide1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THINK OF THE WONDERFUL LOVE HE HAS PROMISED,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PROMISED FOR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YOU AND FOR ME!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75722"/>
      </p:ext>
    </p:extLst>
  </p:cSld>
  <p:clrMapOvr>
    <a:masterClrMapping/>
  </p:clrMapOvr>
</p:sld>
</file>

<file path=ppt/slides/slide1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THOUGH WE HAVE SINNED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HE HAS MERCY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AND PARDON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820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love You, Lord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Your mercy never fails me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days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I've been held in Your hands</a:t>
            </a:r>
          </a:p>
        </p:txBody>
      </p:sp>
    </p:spTree>
    <p:extLst>
      <p:ext uri="{BB962C8B-B14F-4D97-AF65-F5344CB8AC3E}">
        <p14:creationId xmlns:p14="http://schemas.microsoft.com/office/powerpoint/2010/main" val="798602378"/>
      </p:ext>
    </p:extLst>
  </p:cSld>
  <p:clrMapOvr>
    <a:masterClrMapping/>
  </p:clrMapOvr>
</p:sld>
</file>

<file path=ppt/slides/slide1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PARDON FOR YOU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AND FOR ME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67273"/>
      </p:ext>
    </p:extLst>
  </p:cSld>
  <p:clrMapOvr>
    <a:masterClrMapping/>
  </p:clrMapOvr>
</p:sld>
</file>

<file path=ppt/slides/slide1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COME HOME;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YE WHO ARE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WEARY COME HOME;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4567"/>
      </p:ext>
    </p:extLst>
  </p:cSld>
  <p:clrMapOvr>
    <a:masterClrMapping/>
  </p:clrMapOvr>
</p:sld>
</file>

<file path=ppt/slides/slide1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EARNESTLY, TENDERLY, JESUS IS CALLING,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CALLING, O SINNER,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 HOME!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91161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SOON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WILL BE BACK</a:t>
            </a:r>
          </a:p>
        </p:txBody>
      </p:sp>
    </p:spTree>
    <p:extLst>
      <p:ext uri="{BB962C8B-B14F-4D97-AF65-F5344CB8AC3E}">
        <p14:creationId xmlns:p14="http://schemas.microsoft.com/office/powerpoint/2010/main" val="688167984"/>
      </p:ext>
    </p:extLst>
  </p:cSld>
  <p:clrMapOvr>
    <a:masterClrMapping/>
  </p:clrMapOvr>
</p:sld>
</file>

<file path=ppt/slides/slide1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your faith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getting weaker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from the trials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this life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11849"/>
      </p:ext>
    </p:extLst>
  </p:cSld>
  <p:clrMapOvr>
    <a:masterClrMapping/>
  </p:clrMapOvr>
</p:sld>
</file>

<file path=ppt/slides/slide1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your mind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growing doubtful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one day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might come back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39735"/>
      </p:ext>
    </p:extLst>
  </p:cSld>
  <p:clrMapOvr>
    <a:masterClrMapping/>
  </p:clrMapOvr>
</p:sld>
</file>

<file path=ppt/slides/slide1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Then you have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look at </a:t>
            </a:r>
            <a:r>
              <a:rPr lang="en-US" sz="6600" dirty="0" err="1">
                <a:solidFill>
                  <a:schemeClr val="bg1"/>
                </a:solidFill>
              </a:rPr>
              <a:t>Calv’ry</a:t>
            </a:r>
            <a:r>
              <a:rPr lang="en-US" sz="6600" dirty="0">
                <a:solidFill>
                  <a:schemeClr val="bg1"/>
                </a:solidFill>
              </a:rPr>
              <a:t>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the cross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where I once died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8600"/>
      </p:ext>
    </p:extLst>
  </p:cSld>
  <p:clrMapOvr>
    <a:masterClrMapping/>
  </p:clrMapOvr>
</p:sld>
</file>

<file path=ppt/slides/slide1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don’t have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reason to doubt me;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died to give you life.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12381"/>
      </p:ext>
    </p:extLst>
  </p:cSld>
  <p:clrMapOvr>
    <a:masterClrMapping/>
  </p:clrMapOvr>
</p:sld>
</file>

<file path=ppt/slides/slide1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you’re thinking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tarry;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when you worry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won’t hurry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67001"/>
      </p:ext>
    </p:extLst>
  </p:cSld>
  <p:clrMapOvr>
    <a:masterClrMapping/>
  </p:clrMapOvr>
</p:sld>
</file>

<file path=ppt/slides/slide1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Remember all my promises.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said, “Soon, I will be back!”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153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92517"/>
            <a:ext cx="12192000" cy="427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moment that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wake up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Until I lay my head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I will sing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164693762"/>
      </p:ext>
    </p:extLst>
  </p:cSld>
  <p:clrMapOvr>
    <a:masterClrMapping/>
  </p:clrMapOvr>
</p:sld>
</file>

<file path=ppt/slides/slide1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you’re thinking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tarry;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when you worry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won’t hurry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14684"/>
      </p:ext>
    </p:extLst>
  </p:cSld>
  <p:clrMapOvr>
    <a:masterClrMapping/>
  </p:clrMapOvr>
</p:sld>
</file>

<file path=ppt/slides/slide1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Remember all my promises. Soon, I’ll be back.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55752"/>
      </p:ext>
    </p:extLst>
  </p:cSld>
  <p:clrMapOvr>
    <a:masterClrMapping/>
  </p:clrMapOvr>
</p:sld>
</file>

<file path=ppt/slides/slide1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I promised,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could never,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my wildest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dreams forget. 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56352"/>
      </p:ext>
    </p:extLst>
  </p:cSld>
  <p:clrMapOvr>
    <a:masterClrMapping/>
  </p:clrMapOvr>
</p:sld>
</file>

<file path=ppt/slides/slide1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can see you;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can feel you;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the wounds that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you bled.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68296"/>
      </p:ext>
    </p:extLst>
  </p:cSld>
  <p:clrMapOvr>
    <a:masterClrMapping/>
  </p:clrMapOvr>
</p:sld>
</file>

<file path=ppt/slides/slide1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a mother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or a father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were their child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forsake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38653"/>
      </p:ext>
    </p:extLst>
  </p:cSld>
  <p:clrMapOvr>
    <a:masterClrMapping/>
  </p:clrMapOvr>
</p:sld>
</file>

<file path=ppt/slides/slide1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Still my flock I’ll never abandon. I’ll be back and you’ll be saved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57700"/>
      </p:ext>
    </p:extLst>
  </p:cSld>
  <p:clrMapOvr>
    <a:masterClrMapping/>
  </p:clrMapOvr>
</p:sld>
</file>

<file path=ppt/slides/slide1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you’re thinking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tarry;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when you worry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won’t hurry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94288"/>
      </p:ext>
    </p:extLst>
  </p:cSld>
  <p:clrMapOvr>
    <a:masterClrMapping/>
  </p:clrMapOvr>
</p:sld>
</file>

<file path=ppt/slides/slide1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Remember all my promises.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said, “Soon, I will be back!”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1290"/>
      </p:ext>
    </p:extLst>
  </p:cSld>
  <p:clrMapOvr>
    <a:masterClrMapping/>
  </p:clrMapOvr>
</p:sld>
</file>

<file path=ppt/slides/slide1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you’re thinking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tarry;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when you worry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won’t hurry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44860"/>
      </p:ext>
    </p:extLst>
  </p:cSld>
  <p:clrMapOvr>
    <a:masterClrMapping/>
  </p:clrMapOvr>
</p:sld>
</file>

<file path=ppt/slides/slide1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Remember all my promises.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Soon, I’ll be back.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561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been faithful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have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Been so, so good</a:t>
            </a:r>
          </a:p>
        </p:txBody>
      </p:sp>
    </p:spTree>
    <p:extLst>
      <p:ext uri="{BB962C8B-B14F-4D97-AF65-F5344CB8AC3E}">
        <p14:creationId xmlns:p14="http://schemas.microsoft.com/office/powerpoint/2010/main" val="1288943228"/>
      </p:ext>
    </p:extLst>
  </p:cSld>
  <p:clrMapOvr>
    <a:masterClrMapping/>
  </p:clrMapOvr>
</p:sld>
</file>

<file path=ppt/slides/slide1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SWEET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BY AND BY </a:t>
            </a:r>
          </a:p>
        </p:txBody>
      </p:sp>
    </p:spTree>
    <p:extLst>
      <p:ext uri="{BB962C8B-B14F-4D97-AF65-F5344CB8AC3E}">
        <p14:creationId xmlns:p14="http://schemas.microsoft.com/office/powerpoint/2010/main" val="3661866907"/>
      </p:ext>
    </p:extLst>
  </p:cSld>
  <p:clrMapOvr>
    <a:masterClrMapping/>
  </p:clrMapOvr>
</p:sld>
</file>

<file path=ppt/slides/slide1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178384"/>
            <a:ext cx="12192000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THERE’S A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LAND THAT IS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FAIRER THAN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337584122"/>
      </p:ext>
    </p:extLst>
  </p:cSld>
  <p:clrMapOvr>
    <a:masterClrMapping/>
  </p:clrMapOvr>
</p:sld>
</file>

<file path=ppt/slides/slide1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AND BY FAITH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WE CAN SEE IT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AFAR</a:t>
            </a:r>
          </a:p>
        </p:txBody>
      </p:sp>
    </p:spTree>
    <p:extLst>
      <p:ext uri="{BB962C8B-B14F-4D97-AF65-F5344CB8AC3E}">
        <p14:creationId xmlns:p14="http://schemas.microsoft.com/office/powerpoint/2010/main" val="852649607"/>
      </p:ext>
    </p:extLst>
  </p:cSld>
  <p:clrMapOvr>
    <a:masterClrMapping/>
  </p:clrMapOvr>
</p:sld>
</file>

<file path=ppt/slides/slide1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FOR THE FATHER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WAITS OVER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THE WAY</a:t>
            </a:r>
          </a:p>
        </p:txBody>
      </p:sp>
    </p:spTree>
    <p:extLst>
      <p:ext uri="{BB962C8B-B14F-4D97-AF65-F5344CB8AC3E}">
        <p14:creationId xmlns:p14="http://schemas.microsoft.com/office/powerpoint/2010/main" val="3278791501"/>
      </p:ext>
    </p:extLst>
  </p:cSld>
  <p:clrMapOvr>
    <a:masterClrMapping/>
  </p:clrMapOvr>
</p:sld>
</file>

<file path=ppt/slides/slide1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01631"/>
            <a:ext cx="12192000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TO PREPARE US A DWELLING PLACE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THERE</a:t>
            </a:r>
          </a:p>
        </p:txBody>
      </p:sp>
    </p:spTree>
    <p:extLst>
      <p:ext uri="{BB962C8B-B14F-4D97-AF65-F5344CB8AC3E}">
        <p14:creationId xmlns:p14="http://schemas.microsoft.com/office/powerpoint/2010/main" val="631528566"/>
      </p:ext>
    </p:extLst>
  </p:cSld>
  <p:clrMapOvr>
    <a:masterClrMapping/>
  </p:clrMapOvr>
</p:sld>
</file>

<file path=ppt/slides/slide1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19807421"/>
      </p:ext>
    </p:extLst>
  </p:cSld>
  <p:clrMapOvr>
    <a:masterClrMapping/>
  </p:clrMapOvr>
</p:sld>
</file>

<file path=ppt/slides/slide1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486532619"/>
      </p:ext>
    </p:extLst>
  </p:cSld>
  <p:clrMapOvr>
    <a:masterClrMapping/>
  </p:clrMapOvr>
</p:sld>
</file>

<file path=ppt/slides/slide1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01631"/>
            <a:ext cx="12192000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WE SHALL SING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1777998943"/>
      </p:ext>
    </p:extLst>
  </p:cSld>
  <p:clrMapOvr>
    <a:masterClrMapping/>
  </p:clrMapOvr>
</p:sld>
</file>

<file path=ppt/slides/slide1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THE MELODIOUS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SONGS OF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THE BLEST</a:t>
            </a:r>
          </a:p>
        </p:txBody>
      </p:sp>
    </p:spTree>
    <p:extLst>
      <p:ext uri="{BB962C8B-B14F-4D97-AF65-F5344CB8AC3E}">
        <p14:creationId xmlns:p14="http://schemas.microsoft.com/office/powerpoint/2010/main" val="3332406751"/>
      </p:ext>
    </p:extLst>
  </p:cSld>
  <p:clrMapOvr>
    <a:masterClrMapping/>
  </p:clrMapOvr>
</p:sld>
</file>

<file path=ppt/slides/slide1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AND OUR SPIRITS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SHALL SORROW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NO MORE</a:t>
            </a:r>
          </a:p>
        </p:txBody>
      </p:sp>
    </p:spTree>
    <p:extLst>
      <p:ext uri="{BB962C8B-B14F-4D97-AF65-F5344CB8AC3E}">
        <p14:creationId xmlns:p14="http://schemas.microsoft.com/office/powerpoint/2010/main" val="347345619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every breath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am able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I will sing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1355846989"/>
      </p:ext>
    </p:extLst>
  </p:cSld>
  <p:clrMapOvr>
    <a:masterClrMapping/>
  </p:clrMapOvr>
</p:sld>
</file>

<file path=ppt/slides/slide1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NOT A SIGH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FOR THE BLESSING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OF REST</a:t>
            </a:r>
          </a:p>
        </p:txBody>
      </p:sp>
    </p:spTree>
    <p:extLst>
      <p:ext uri="{BB962C8B-B14F-4D97-AF65-F5344CB8AC3E}">
        <p14:creationId xmlns:p14="http://schemas.microsoft.com/office/powerpoint/2010/main" val="1435685331"/>
      </p:ext>
    </p:extLst>
  </p:cSld>
  <p:clrMapOvr>
    <a:masterClrMapping/>
  </p:clrMapOvr>
</p:sld>
</file>

<file path=ppt/slides/slide1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3547951115"/>
      </p:ext>
    </p:extLst>
  </p:cSld>
  <p:clrMapOvr>
    <a:masterClrMapping/>
  </p:clrMapOvr>
</p:sld>
</file>

<file path=ppt/slides/slide1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1604032490"/>
      </p:ext>
    </p:extLst>
  </p:cSld>
  <p:clrMapOvr>
    <a:masterClrMapping/>
  </p:clrMapOvr>
</p:sld>
</file>

<file path=ppt/slides/slide1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TO OUR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BOUNTIFUL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FATHER ABOVE</a:t>
            </a:r>
          </a:p>
        </p:txBody>
      </p:sp>
    </p:spTree>
    <p:extLst>
      <p:ext uri="{BB962C8B-B14F-4D97-AF65-F5344CB8AC3E}">
        <p14:creationId xmlns:p14="http://schemas.microsoft.com/office/powerpoint/2010/main" val="548063940"/>
      </p:ext>
    </p:extLst>
  </p:cSld>
  <p:clrMapOvr>
    <a:masterClrMapping/>
  </p:clrMapOvr>
</p:sld>
</file>

<file path=ppt/slides/slide1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WE WILL OFFER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OUR TRIBUTE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OF PRAISE</a:t>
            </a:r>
          </a:p>
        </p:txBody>
      </p:sp>
    </p:spTree>
    <p:extLst>
      <p:ext uri="{BB962C8B-B14F-4D97-AF65-F5344CB8AC3E}">
        <p14:creationId xmlns:p14="http://schemas.microsoft.com/office/powerpoint/2010/main" val="3391363197"/>
      </p:ext>
    </p:extLst>
  </p:cSld>
  <p:clrMapOvr>
    <a:masterClrMapping/>
  </p:clrMapOvr>
</p:sld>
</file>

<file path=ppt/slides/slide1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FOR THE GLORIOUS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GIFT OF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HIS LOVE</a:t>
            </a:r>
          </a:p>
        </p:txBody>
      </p:sp>
    </p:spTree>
    <p:extLst>
      <p:ext uri="{BB962C8B-B14F-4D97-AF65-F5344CB8AC3E}">
        <p14:creationId xmlns:p14="http://schemas.microsoft.com/office/powerpoint/2010/main" val="1466375070"/>
      </p:ext>
    </p:extLst>
  </p:cSld>
  <p:clrMapOvr>
    <a:masterClrMapping/>
  </p:clrMapOvr>
</p:sld>
</file>

<file path=ppt/slides/slide1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43923"/>
            <a:ext cx="1219200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AND THE BLESSINGS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THAT HALLOW </a:t>
            </a:r>
          </a:p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OUR DAYS</a:t>
            </a:r>
          </a:p>
        </p:txBody>
      </p:sp>
    </p:spTree>
    <p:extLst>
      <p:ext uri="{BB962C8B-B14F-4D97-AF65-F5344CB8AC3E}">
        <p14:creationId xmlns:p14="http://schemas.microsoft.com/office/powerpoint/2010/main" val="153468317"/>
      </p:ext>
    </p:extLst>
  </p:cSld>
  <p:clrMapOvr>
    <a:masterClrMapping/>
  </p:clrMapOvr>
</p:sld>
</file>

<file path=ppt/slides/slide1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BEAUTIFUL SHORE</a:t>
            </a:r>
          </a:p>
        </p:txBody>
      </p:sp>
    </p:spTree>
    <p:extLst>
      <p:ext uri="{BB962C8B-B14F-4D97-AF65-F5344CB8AC3E}">
        <p14:creationId xmlns:p14="http://schemas.microsoft.com/office/powerpoint/2010/main" val="1283881016"/>
      </p:ext>
    </p:extLst>
  </p:cSld>
  <p:clrMapOvr>
    <a:masterClrMapping/>
  </p:clrMapOvr>
</p:sld>
</file>

<file path=ppt/slides/slide1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65"/>
              </a:spcBef>
            </a:pPr>
            <a:r>
              <a:rPr lang="en-US" sz="6600" dirty="0">
                <a:solidFill>
                  <a:schemeClr val="bg1"/>
                </a:solidFill>
              </a:rPr>
              <a:t>IN THE SWEET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AND 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SHALL MEET ON THAT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BEAUTIFUL SHORE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95740"/>
      </p:ext>
    </p:extLst>
  </p:cSld>
  <p:clrMapOvr>
    <a:masterClrMapping/>
  </p:clrMapOvr>
</p:sld>
</file>

<file path=ppt/slides/slide1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TAKE MY LIFE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AND LET IT BE</a:t>
            </a:r>
          </a:p>
        </p:txBody>
      </p:sp>
    </p:spTree>
    <p:extLst>
      <p:ext uri="{BB962C8B-B14F-4D97-AF65-F5344CB8AC3E}">
        <p14:creationId xmlns:p14="http://schemas.microsoft.com/office/powerpoint/2010/main" val="25107887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love Your voice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have led me through the fire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the darkest nights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close like no other</a:t>
            </a:r>
          </a:p>
        </p:txBody>
      </p:sp>
    </p:spTree>
    <p:extLst>
      <p:ext uri="{BB962C8B-B14F-4D97-AF65-F5344CB8AC3E}">
        <p14:creationId xmlns:p14="http://schemas.microsoft.com/office/powerpoint/2010/main" val="3736266956"/>
      </p:ext>
    </p:extLst>
  </p:cSld>
  <p:clrMapOvr>
    <a:masterClrMapping/>
  </p:clrMapOvr>
</p:sld>
</file>

<file path=ppt/slides/slide1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TAKE MY LIFE,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AND LET IT BE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CONSECRATED,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LORD, TO THEE;</a:t>
            </a:r>
          </a:p>
        </p:txBody>
      </p:sp>
    </p:spTree>
    <p:extLst>
      <p:ext uri="{BB962C8B-B14F-4D97-AF65-F5344CB8AC3E}">
        <p14:creationId xmlns:p14="http://schemas.microsoft.com/office/powerpoint/2010/main" val="3877514213"/>
      </p:ext>
    </p:extLst>
  </p:cSld>
  <p:clrMapOvr>
    <a:masterClrMapping/>
  </p:clrMapOvr>
</p:sld>
</file>

<file path=ppt/slides/slide1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22434"/>
            <a:ext cx="12192000" cy="441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TAKE MY HANDS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AND LET THEM MOVE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AT YOUR WILL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AND WHERE YOU CHOOSE</a:t>
            </a:r>
          </a:p>
        </p:txBody>
      </p:sp>
    </p:spTree>
    <p:extLst>
      <p:ext uri="{BB962C8B-B14F-4D97-AF65-F5344CB8AC3E}">
        <p14:creationId xmlns:p14="http://schemas.microsoft.com/office/powerpoint/2010/main" val="1427114223"/>
      </p:ext>
    </p:extLst>
  </p:cSld>
  <p:clrMapOvr>
    <a:masterClrMapping/>
  </p:clrMapOvr>
</p:sld>
</file>

<file path=ppt/slides/slide1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WASH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IN THE SAVIOR’S PRECIOUS BLOOD </a:t>
            </a:r>
          </a:p>
        </p:txBody>
      </p:sp>
    </p:spTree>
    <p:extLst>
      <p:ext uri="{BB962C8B-B14F-4D97-AF65-F5344CB8AC3E}">
        <p14:creationId xmlns:p14="http://schemas.microsoft.com/office/powerpoint/2010/main" val="993940872"/>
      </p:ext>
    </p:extLst>
  </p:cSld>
  <p:clrMapOvr>
    <a:masterClrMapping/>
  </p:clrMapOvr>
</p:sld>
</file>

<file path=ppt/slides/slide1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CLEANSE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FROM THE SIN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I’VE DONE</a:t>
            </a:r>
          </a:p>
        </p:txBody>
      </p:sp>
    </p:spTree>
    <p:extLst>
      <p:ext uri="{BB962C8B-B14F-4D97-AF65-F5344CB8AC3E}">
        <p14:creationId xmlns:p14="http://schemas.microsoft.com/office/powerpoint/2010/main" val="3642838031"/>
      </p:ext>
    </p:extLst>
  </p:cSld>
  <p:clrMapOvr>
    <a:masterClrMapping/>
  </p:clrMapOvr>
</p:sld>
</file>

<file path=ppt/slides/slide1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22434"/>
            <a:ext cx="12192000" cy="441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I GIVE YOU MY LIFE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MY LORD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FOREVER MORE </a:t>
            </a:r>
          </a:p>
        </p:txBody>
      </p:sp>
    </p:spTree>
    <p:extLst>
      <p:ext uri="{BB962C8B-B14F-4D97-AF65-F5344CB8AC3E}">
        <p14:creationId xmlns:p14="http://schemas.microsoft.com/office/powerpoint/2010/main" val="2579899729"/>
      </p:ext>
    </p:extLst>
  </p:cSld>
  <p:clrMapOvr>
    <a:masterClrMapping/>
  </p:clrMapOvr>
</p:sld>
</file>

<file path=ppt/slides/slide1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TAKE MY LIPS,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AND LET THEM BE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FILLED WITH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MESSAGES FROM THEE.</a:t>
            </a:r>
          </a:p>
        </p:txBody>
      </p:sp>
    </p:spTree>
    <p:extLst>
      <p:ext uri="{BB962C8B-B14F-4D97-AF65-F5344CB8AC3E}">
        <p14:creationId xmlns:p14="http://schemas.microsoft.com/office/powerpoint/2010/main" val="3263400459"/>
      </p:ext>
    </p:extLst>
  </p:cSld>
  <p:clrMapOvr>
    <a:masterClrMapping/>
  </p:clrMapOvr>
</p:sld>
</file>

<file path=ppt/slides/slide1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TAKE MY SILVER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AND MY GOLD: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NOT A MITE WOULD I WITHHOLD;</a:t>
            </a:r>
          </a:p>
        </p:txBody>
      </p:sp>
    </p:spTree>
    <p:extLst>
      <p:ext uri="{BB962C8B-B14F-4D97-AF65-F5344CB8AC3E}">
        <p14:creationId xmlns:p14="http://schemas.microsoft.com/office/powerpoint/2010/main" val="841625967"/>
      </p:ext>
    </p:extLst>
  </p:cSld>
  <p:clrMapOvr>
    <a:masterClrMapping/>
  </p:clrMapOvr>
</p:sld>
</file>

<file path=ppt/slides/slide1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WASH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IN THE SAVIOR’S PRECIOUS BLOOD </a:t>
            </a:r>
          </a:p>
        </p:txBody>
      </p:sp>
    </p:spTree>
    <p:extLst>
      <p:ext uri="{BB962C8B-B14F-4D97-AF65-F5344CB8AC3E}">
        <p14:creationId xmlns:p14="http://schemas.microsoft.com/office/powerpoint/2010/main" val="741347285"/>
      </p:ext>
    </p:extLst>
  </p:cSld>
  <p:clrMapOvr>
    <a:masterClrMapping/>
  </p:clrMapOvr>
</p:sld>
</file>

<file path=ppt/slides/slide1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CLEANSE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FROM THE SIN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I’VE DONE</a:t>
            </a:r>
          </a:p>
        </p:txBody>
      </p:sp>
    </p:spTree>
    <p:extLst>
      <p:ext uri="{BB962C8B-B14F-4D97-AF65-F5344CB8AC3E}">
        <p14:creationId xmlns:p14="http://schemas.microsoft.com/office/powerpoint/2010/main" val="3764034849"/>
      </p:ext>
    </p:extLst>
  </p:cSld>
  <p:clrMapOvr>
    <a:masterClrMapping/>
  </p:clrMapOvr>
</p:sld>
</file>

<file path=ppt/slides/slide1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22434"/>
            <a:ext cx="12192000" cy="441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I GIVE YOU MY LIFE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MY LORD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FOREVER MORE </a:t>
            </a:r>
          </a:p>
        </p:txBody>
      </p:sp>
    </p:spTree>
    <p:extLst>
      <p:ext uri="{BB962C8B-B14F-4D97-AF65-F5344CB8AC3E}">
        <p14:creationId xmlns:p14="http://schemas.microsoft.com/office/powerpoint/2010/main" val="40951763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I've known You as a father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I've known You as a friend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have lived in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4084414536"/>
      </p:ext>
    </p:extLst>
  </p:cSld>
  <p:clrMapOvr>
    <a:masterClrMapping/>
  </p:clrMapOvr>
</p:sld>
</file>

<file path=ppt/slides/slide1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TAKE MY WILL,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AND MAKE IT THINE,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IT SHALL BE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NO LONGER MINE;</a:t>
            </a:r>
          </a:p>
        </p:txBody>
      </p:sp>
    </p:spTree>
    <p:extLst>
      <p:ext uri="{BB962C8B-B14F-4D97-AF65-F5344CB8AC3E}">
        <p14:creationId xmlns:p14="http://schemas.microsoft.com/office/powerpoint/2010/main" val="293806432"/>
      </p:ext>
    </p:extLst>
  </p:cSld>
  <p:clrMapOvr>
    <a:masterClrMapping/>
  </p:clrMapOvr>
</p:sld>
</file>

<file path=ppt/slides/slide1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TAKE MY HEART,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IT IS THINE OWN,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IT SHALL BE THY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ROYAL THRONE.</a:t>
            </a:r>
          </a:p>
        </p:txBody>
      </p:sp>
    </p:spTree>
    <p:extLst>
      <p:ext uri="{BB962C8B-B14F-4D97-AF65-F5344CB8AC3E}">
        <p14:creationId xmlns:p14="http://schemas.microsoft.com/office/powerpoint/2010/main" val="3903503656"/>
      </p:ext>
    </p:extLst>
  </p:cSld>
  <p:clrMapOvr>
    <a:masterClrMapping/>
  </p:clrMapOvr>
</p:sld>
</file>

<file path=ppt/slides/slide1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WASH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IN THE SAVIOR’S PRECIOUS BLOOD </a:t>
            </a:r>
          </a:p>
        </p:txBody>
      </p:sp>
    </p:spTree>
    <p:extLst>
      <p:ext uri="{BB962C8B-B14F-4D97-AF65-F5344CB8AC3E}">
        <p14:creationId xmlns:p14="http://schemas.microsoft.com/office/powerpoint/2010/main" val="3577687540"/>
      </p:ext>
    </p:extLst>
  </p:cSld>
  <p:clrMapOvr>
    <a:masterClrMapping/>
  </p:clrMapOvr>
</p:sld>
</file>

<file path=ppt/slides/slide1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CLEANSE ME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FROM THE SIN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I’VE DONE</a:t>
            </a:r>
          </a:p>
        </p:txBody>
      </p:sp>
    </p:spTree>
    <p:extLst>
      <p:ext uri="{BB962C8B-B14F-4D97-AF65-F5344CB8AC3E}">
        <p14:creationId xmlns:p14="http://schemas.microsoft.com/office/powerpoint/2010/main" val="2931713962"/>
      </p:ext>
    </p:extLst>
  </p:cSld>
  <p:clrMapOvr>
    <a:masterClrMapping/>
  </p:clrMapOvr>
</p:sld>
</file>

<file path=ppt/slides/slide1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22434"/>
            <a:ext cx="12192000" cy="441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I GIVE YOU MY LIFE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MY LORD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</a:rPr>
              <a:t>MAKE IT YOURS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FOREVER MORE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7817"/>
      </p:ext>
    </p:extLst>
  </p:cSld>
  <p:clrMapOvr>
    <a:masterClrMapping/>
  </p:clrMapOvr>
</p:sld>
</file>

<file path=ppt/slides/slide1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 LILY OF THE VALLEY </a:t>
            </a:r>
          </a:p>
        </p:txBody>
      </p:sp>
    </p:spTree>
    <p:extLst>
      <p:ext uri="{BB962C8B-B14F-4D97-AF65-F5344CB8AC3E}">
        <p14:creationId xmlns:p14="http://schemas.microsoft.com/office/powerpoint/2010/main" val="482934226"/>
      </p:ext>
    </p:extLst>
  </p:cSld>
  <p:clrMapOvr>
    <a:masterClrMapping/>
  </p:clrMapOvr>
</p:sld>
</file>

<file path=ppt/slides/slide1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 HAVE FOUND A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FRIEND IN JESUS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HE'S EV'RYTHING TO ME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HE</a:t>
            </a:r>
            <a:r>
              <a:rPr lang="es-CO" sz="5400" dirty="0">
                <a:solidFill>
                  <a:schemeClr val="bg1"/>
                </a:solidFill>
              </a:rPr>
              <a:t>’S THE FAIREST OF TEN THOUSAND TO MY SOUL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771585"/>
      </p:ext>
    </p:extLst>
  </p:cSld>
  <p:clrMapOvr>
    <a:masterClrMapping/>
  </p:clrMapOvr>
</p:sld>
</file>

<file path=ppt/slides/slide1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 LILY OF THE VALLEY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IN HIM ALONE I SEE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ALL I NEED TO CLEANSE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AND MAKE ME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FULLY WHOLE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34032"/>
      </p:ext>
    </p:extLst>
  </p:cSld>
  <p:clrMapOvr>
    <a:masterClrMapping/>
  </p:clrMapOvr>
</p:sld>
</file>

<file path=ppt/slides/slide1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 SORROW HE’S MY COMFORT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IN TROUBLE HE’S MY STAY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HE TELLS ME EVERY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CARE ON HIM TO ROLL</a:t>
            </a:r>
          </a:p>
        </p:txBody>
      </p:sp>
    </p:spTree>
    <p:extLst>
      <p:ext uri="{BB962C8B-B14F-4D97-AF65-F5344CB8AC3E}">
        <p14:creationId xmlns:p14="http://schemas.microsoft.com/office/powerpoint/2010/main" val="2367274496"/>
      </p:ext>
    </p:extLst>
  </p:cSld>
  <p:clrMapOvr>
    <a:masterClrMapping/>
  </p:clrMapOvr>
</p:sld>
</file>

<file path=ppt/slides/slide1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HE'S THE LILY OF THE VALLEY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THE BRIGHT AND MORNING STAR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HE’S THE GREATEST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OF TEN THOUSAND TO MY SOUL</a:t>
            </a:r>
          </a:p>
        </p:txBody>
      </p:sp>
    </p:spTree>
    <p:extLst>
      <p:ext uri="{BB962C8B-B14F-4D97-AF65-F5344CB8AC3E}">
        <p14:creationId xmlns:p14="http://schemas.microsoft.com/office/powerpoint/2010/main" val="101199107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been faithful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have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Been so, so good</a:t>
            </a:r>
          </a:p>
        </p:txBody>
      </p:sp>
    </p:spTree>
    <p:extLst>
      <p:ext uri="{BB962C8B-B14F-4D97-AF65-F5344CB8AC3E}">
        <p14:creationId xmlns:p14="http://schemas.microsoft.com/office/powerpoint/2010/main" val="2924646327"/>
      </p:ext>
    </p:extLst>
  </p:cSld>
  <p:clrMapOvr>
    <a:masterClrMapping/>
  </p:clrMapOvr>
</p:sld>
</file>

<file path=ppt/slides/slide1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HE ALL MY GRIEF HAS TAKEN AND ALL MY SORROWS BORNE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IN TEMPTATION HE'S MY STRONG AND MIGHTY TOW'R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04570"/>
      </p:ext>
    </p:extLst>
  </p:cSld>
  <p:clrMapOvr>
    <a:masterClrMapping/>
  </p:clrMapOvr>
</p:sld>
</file>

<file path=ppt/slides/slide1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 HAVE ALL FOR HIM FORSAKEN AND ALL MY IDOLS TORN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FROM MY HEART AND NOW HE KEEPS ME BY HIS POW'R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56394"/>
      </p:ext>
    </p:extLst>
  </p:cSld>
  <p:clrMapOvr>
    <a:masterClrMapping/>
  </p:clrMapOvr>
</p:sld>
</file>

<file path=ppt/slides/slide1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THOUGH ALL THE WORLD FORSAKE ME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AND SATAN TEMPT ME SORE,</a:t>
            </a:r>
            <a:br>
              <a:rPr lang="en-US" sz="546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THROUGH JESUS I SHALL SAFELY REACH THE GOAL</a:t>
            </a:r>
            <a:endParaRPr lang="es-CO" sz="40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71639"/>
      </p:ext>
    </p:extLst>
  </p:cSld>
  <p:clrMapOvr>
    <a:masterClrMapping/>
  </p:clrMapOvr>
</p:sld>
</file>

<file path=ppt/slides/slide1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HE'S THE LILY OF THE VALLEY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THE BRIGHT AND MORNING STAR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HE’S THE GREATEST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OF TEN THOUSAND TO MY SOUL</a:t>
            </a:r>
          </a:p>
        </p:txBody>
      </p:sp>
    </p:spTree>
    <p:extLst>
      <p:ext uri="{BB962C8B-B14F-4D97-AF65-F5344CB8AC3E}">
        <p14:creationId xmlns:p14="http://schemas.microsoft.com/office/powerpoint/2010/main" val="3015592645"/>
      </p:ext>
    </p:extLst>
  </p:cSld>
  <p:clrMapOvr>
    <a:masterClrMapping/>
  </p:clrMapOvr>
</p:sld>
</file>

<file path=ppt/slides/slide1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HE WILL NEVER NEVER LEAVE ME NOR YET FORSAKE ME HERE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WHILE I LIVE BY FAITH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AND DO HIS BLESSED WILL</a:t>
            </a:r>
            <a:endParaRPr lang="es-CO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08541"/>
      </p:ext>
    </p:extLst>
  </p:cSld>
  <p:clrMapOvr>
    <a:masterClrMapping/>
  </p:clrMapOvr>
</p:sld>
</file>

<file path=ppt/slides/slide1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 WALL OF FIRE ABOUT ME,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I'VE NOTHING NOW TO FEAR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WITH HIS MANNA HE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MY HUNGRY SOUL SHALL FILL.</a:t>
            </a:r>
            <a:endParaRPr lang="es-CO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60305"/>
      </p:ext>
    </p:extLst>
  </p:cSld>
  <p:clrMapOvr>
    <a:masterClrMapping/>
  </p:clrMapOvr>
</p:sld>
</file>

<file path=ppt/slides/slide1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THEN SWEEPING UP TO GLORY I'LL SEE HIS BLESSED FACE,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WHERE RIVERS OF DELIGHT SHALL EVER ROLL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59059"/>
      </p:ext>
    </p:extLst>
  </p:cSld>
  <p:clrMapOvr>
    <a:masterClrMapping/>
  </p:clrMapOvr>
</p:sld>
</file>

<file path=ppt/slides/slide1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HE'S THE LILY OF THE VALLEY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THE BRIGHT AND MORNING STAR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HE’S THE GREATEST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TEN THOUSAND TO MY SOUL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70396"/>
      </p:ext>
    </p:extLst>
  </p:cSld>
  <p:clrMapOvr>
    <a:masterClrMapping/>
  </p:clrMapOvr>
</p:sld>
</file>

<file path=ppt/slides/slide1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 LOVE OF GOD IS GREATER FAR</a:t>
            </a:r>
          </a:p>
        </p:txBody>
      </p:sp>
    </p:spTree>
    <p:extLst>
      <p:ext uri="{BB962C8B-B14F-4D97-AF65-F5344CB8AC3E}">
        <p14:creationId xmlns:p14="http://schemas.microsoft.com/office/powerpoint/2010/main" val="626952688"/>
      </p:ext>
    </p:extLst>
  </p:cSld>
  <p:clrMapOvr>
    <a:masterClrMapping/>
  </p:clrMapOvr>
</p:sld>
</file>

<file path=ppt/slides/slide1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800" dirty="0">
                <a:solidFill>
                  <a:schemeClr val="bg1"/>
                </a:solidFill>
              </a:rPr>
              <a:t>The love of God is greater far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than tongue or pen can ever tell;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it goes beyond the highest star,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and reaches to the lowest hell. </a:t>
            </a:r>
          </a:p>
        </p:txBody>
      </p:sp>
    </p:spTree>
    <p:extLst>
      <p:ext uri="{BB962C8B-B14F-4D97-AF65-F5344CB8AC3E}">
        <p14:creationId xmlns:p14="http://schemas.microsoft.com/office/powerpoint/2010/main" val="16271856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every breath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am able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I will sing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3819104125"/>
      </p:ext>
    </p:extLst>
  </p:cSld>
  <p:clrMapOvr>
    <a:masterClrMapping/>
  </p:clrMapOvr>
</p:sld>
</file>

<file path=ppt/slides/slide1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800" dirty="0">
                <a:solidFill>
                  <a:schemeClr val="bg1"/>
                </a:solidFill>
              </a:rPr>
              <a:t>The wand'ring child is reconciled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by God's beloved Son.</a:t>
            </a:r>
            <a:br>
              <a:rPr lang="en-CO" sz="5800" dirty="0">
                <a:solidFill>
                  <a:schemeClr val="bg1"/>
                </a:solidFill>
              </a:rPr>
            </a:br>
            <a:r>
              <a:rPr lang="en-CO" sz="5800" dirty="0">
                <a:solidFill>
                  <a:schemeClr val="bg1"/>
                </a:solidFill>
              </a:rPr>
              <a:t>The aching soul again made whole, and priceless pardon won.</a:t>
            </a:r>
          </a:p>
        </p:txBody>
      </p:sp>
    </p:spTree>
    <p:extLst>
      <p:ext uri="{BB962C8B-B14F-4D97-AF65-F5344CB8AC3E}">
        <p14:creationId xmlns:p14="http://schemas.microsoft.com/office/powerpoint/2010/main" val="117697199"/>
      </p:ext>
    </p:extLst>
  </p:cSld>
  <p:clrMapOvr>
    <a:masterClrMapping/>
  </p:clrMapOvr>
</p:sld>
</file>

<file path=ppt/slides/slide1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800" dirty="0">
                <a:solidFill>
                  <a:schemeClr val="bg1"/>
                </a:solidFill>
              </a:rPr>
              <a:t>O love of God, how rich and pure! How measureless and strong!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It shall forevermore endure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the saints’ and angels’ song.</a:t>
            </a:r>
          </a:p>
        </p:txBody>
      </p:sp>
    </p:spTree>
    <p:extLst>
      <p:ext uri="{BB962C8B-B14F-4D97-AF65-F5344CB8AC3E}">
        <p14:creationId xmlns:p14="http://schemas.microsoft.com/office/powerpoint/2010/main" val="3847642367"/>
      </p:ext>
    </p:extLst>
  </p:cSld>
  <p:clrMapOvr>
    <a:masterClrMapping/>
  </p:clrMapOvr>
</p:sld>
</file>

<file path=ppt/slides/slide1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1617"/>
            <a:ext cx="12192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When ancient time shall pass away, </a:t>
            </a:r>
            <a:r>
              <a:rPr lang="en-CO" sz="5200" dirty="0">
                <a:solidFill>
                  <a:schemeClr val="bg1"/>
                </a:solidFill>
              </a:rPr>
              <a:t>and human thrones and kingdoms fall;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when those who here refuse to pray </a:t>
            </a:r>
            <a:r>
              <a:rPr lang="en-CO" sz="5200" dirty="0">
                <a:solidFill>
                  <a:schemeClr val="bg1"/>
                </a:solidFill>
              </a:rPr>
              <a:t>on rocks and hills and mountains call; </a:t>
            </a:r>
            <a:endParaRPr lang="es-CO" sz="5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56007"/>
      </p:ext>
    </p:extLst>
  </p:cSld>
  <p:clrMapOvr>
    <a:masterClrMapping/>
  </p:clrMapOvr>
</p:sld>
</file>

<file path=ppt/slides/slide1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36229"/>
            <a:ext cx="12192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God’s love so sure, shall still endure, all measureless and strong;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4800" dirty="0">
                <a:solidFill>
                  <a:schemeClr val="bg1"/>
                </a:solidFill>
              </a:rPr>
              <a:t>grace will resound the whole earth round </a:t>
            </a:r>
            <a:r>
              <a:rPr lang="en-CO" sz="5400" dirty="0">
                <a:solidFill>
                  <a:schemeClr val="bg1"/>
                </a:solidFill>
              </a:rPr>
              <a:t>the saints’ and angels’ song. </a:t>
            </a:r>
          </a:p>
        </p:txBody>
      </p:sp>
    </p:spTree>
    <p:extLst>
      <p:ext uri="{BB962C8B-B14F-4D97-AF65-F5344CB8AC3E}">
        <p14:creationId xmlns:p14="http://schemas.microsoft.com/office/powerpoint/2010/main" val="3573204626"/>
      </p:ext>
    </p:extLst>
  </p:cSld>
  <p:clrMapOvr>
    <a:masterClrMapping/>
  </p:clrMapOvr>
</p:sld>
</file>

<file path=ppt/slides/slide1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800" dirty="0">
                <a:solidFill>
                  <a:schemeClr val="bg1"/>
                </a:solidFill>
              </a:rPr>
              <a:t>O love of God, how rich and pure! How measureless and strong!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It shall forevermore endure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the saints’ and angels’ song.</a:t>
            </a:r>
          </a:p>
        </p:txBody>
      </p:sp>
    </p:spTree>
    <p:extLst>
      <p:ext uri="{BB962C8B-B14F-4D97-AF65-F5344CB8AC3E}">
        <p14:creationId xmlns:p14="http://schemas.microsoft.com/office/powerpoint/2010/main" val="1317950399"/>
      </p:ext>
    </p:extLst>
  </p:cSld>
  <p:clrMapOvr>
    <a:masterClrMapping/>
  </p:clrMapOvr>
</p:sld>
</file>

<file path=ppt/slides/slide1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36229"/>
            <a:ext cx="12192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Could we with ink the ocean fill, </a:t>
            </a:r>
          </a:p>
          <a:p>
            <a:pPr algn="ctr"/>
            <a:r>
              <a:rPr lang="en-CO" sz="5200" dirty="0">
                <a:solidFill>
                  <a:schemeClr val="bg1"/>
                </a:solidFill>
              </a:rPr>
              <a:t>and were the skies of parchment made;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were ev’ry stalk on earth a quill,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and ev’ryone a scribe by trade;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14943"/>
      </p:ext>
    </p:extLst>
  </p:cSld>
  <p:clrMapOvr>
    <a:masterClrMapping/>
  </p:clrMapOvr>
</p:sld>
</file>

<file path=ppt/slides/slide1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36229"/>
            <a:ext cx="12192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To write the love of God above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would drain the ocean dry;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200" dirty="0">
                <a:solidFill>
                  <a:schemeClr val="bg1"/>
                </a:solidFill>
              </a:rPr>
              <a:t>nor could the scroll contain the whole, </a:t>
            </a:r>
            <a:r>
              <a:rPr lang="en-CO" sz="5400" dirty="0">
                <a:solidFill>
                  <a:schemeClr val="bg1"/>
                </a:solidFill>
              </a:rPr>
              <a:t>though stretched from sky to sky.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76299"/>
      </p:ext>
    </p:extLst>
  </p:cSld>
  <p:clrMapOvr>
    <a:masterClrMapping/>
  </p:clrMapOvr>
</p:sld>
</file>

<file path=ppt/slides/slide1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800" dirty="0">
                <a:solidFill>
                  <a:schemeClr val="bg1"/>
                </a:solidFill>
              </a:rPr>
              <a:t>O love of God, how rich and pure! How measureless and strong!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</a:rPr>
              <a:t>It shall forevermore endure </a:t>
            </a:r>
          </a:p>
          <a:p>
            <a:pPr algn="ctr"/>
            <a:r>
              <a:rPr lang="en-CO" sz="5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saints’ and angels’ song.</a:t>
            </a:r>
            <a:endParaRPr lang="en-CO" sz="5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1414"/>
      </p:ext>
    </p:extLst>
  </p:cSld>
  <p:clrMapOvr>
    <a:masterClrMapping/>
  </p:clrMapOvr>
</p:sld>
</file>

<file path=ppt/slides/slide1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THIS IS MY FATHER’S WORLD</a:t>
            </a:r>
          </a:p>
        </p:txBody>
      </p:sp>
    </p:spTree>
    <p:extLst>
      <p:ext uri="{BB962C8B-B14F-4D97-AF65-F5344CB8AC3E}">
        <p14:creationId xmlns:p14="http://schemas.microsoft.com/office/powerpoint/2010/main" val="1118431413"/>
      </p:ext>
    </p:extLst>
  </p:cSld>
  <p:clrMapOvr>
    <a:masterClrMapping/>
  </p:clrMapOvr>
</p:sld>
</file>

<file path=ppt/slides/slide1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TO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LISTENING EARS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88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goodness is running after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running after me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goodness is running after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running after me</a:t>
            </a:r>
          </a:p>
        </p:txBody>
      </p:sp>
    </p:spTree>
    <p:extLst>
      <p:ext uri="{BB962C8B-B14F-4D97-AF65-F5344CB8AC3E}">
        <p14:creationId xmlns:p14="http://schemas.microsoft.com/office/powerpoint/2010/main" val="945945797"/>
      </p:ext>
    </p:extLst>
  </p:cSld>
  <p:clrMapOvr>
    <a:masterClrMapping/>
  </p:clrMapOvr>
</p:sld>
</file>

<file path=ppt/slides/slide1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 NATURE SINGS,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ROUND ME RINGS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MUSIC OF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SPHERES.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6966"/>
      </p:ext>
    </p:extLst>
  </p:cSld>
  <p:clrMapOvr>
    <a:masterClrMapping/>
  </p:clrMapOvr>
</p:sld>
</file>

<file path=ppt/slides/slide1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WORLD: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REST ME IN THE THOUGHT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77489"/>
      </p:ext>
    </p:extLst>
  </p:cSld>
  <p:clrMapOvr>
    <a:masterClrMapping/>
  </p:clrMapOvr>
</p:sld>
</file>

<file path=ppt/slides/slide1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OF ROCKS AND TREES,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SKIES AND SEAS;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HIS HAND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WONDERS WROUGHT.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45576"/>
      </p:ext>
    </p:extLst>
  </p:cSld>
  <p:clrMapOvr>
    <a:masterClrMapping/>
  </p:clrMapOvr>
</p:sld>
</file>

<file path=ppt/slides/slide1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BIRDS THEIR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CAROLS RAISE,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46742"/>
      </p:ext>
    </p:extLst>
  </p:cSld>
  <p:clrMapOvr>
    <a:masterClrMapping/>
  </p:clrMapOvr>
</p:sld>
</file>

<file path=ppt/slides/slide1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MORNING LIGHT,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LILY WHITE,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DECLARE THEIR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MAKER’S PRAISE.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11107"/>
      </p:ext>
    </p:extLst>
  </p:cSld>
  <p:clrMapOvr>
    <a:masterClrMapping/>
  </p:clrMapOvr>
</p:sld>
</file>

<file path=ppt/slides/slide1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WORLD: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SHINES IN ALL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THAT’S FAIR;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30983"/>
      </p:ext>
    </p:extLst>
  </p:cSld>
  <p:clrMapOvr>
    <a:masterClrMapping/>
  </p:clrMapOvr>
</p:sld>
</file>

<file path=ppt/slides/slide1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THE RUSTLING GRASS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HEAR HIM PASS;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SPEAKS TO ME EVERYWHERE.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05210"/>
      </p:ext>
    </p:extLst>
  </p:cSld>
  <p:clrMapOvr>
    <a:masterClrMapping/>
  </p:clrMapOvr>
</p:sld>
</file>

<file path=ppt/slides/slide1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WORLD.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 LET ME NE’ER FORGET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92102"/>
      </p:ext>
    </p:extLst>
  </p:cSld>
  <p:clrMapOvr>
    <a:masterClrMapping/>
  </p:clrMapOvr>
</p:sld>
</file>

<file path=ppt/slides/slide1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THAT THOUGH THE WRONG SEEMS OFT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STRONG,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GOD IS THE RULER YET.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59265"/>
      </p:ext>
    </p:extLst>
  </p:cSld>
  <p:clrMapOvr>
    <a:masterClrMapping/>
  </p:clrMapOvr>
</p:sld>
</file>

<file path=ppt/slides/slide1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IS MY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FATHER’S WORLD: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WHY SHOULD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HEART BE SAD?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47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TEN THOUSAND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REASONS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MY HEART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FIND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5000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my life laid down,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surrendered now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everything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goodness is running after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running after me</a:t>
            </a:r>
          </a:p>
        </p:txBody>
      </p:sp>
    </p:spTree>
    <p:extLst>
      <p:ext uri="{BB962C8B-B14F-4D97-AF65-F5344CB8AC3E}">
        <p14:creationId xmlns:p14="http://schemas.microsoft.com/office/powerpoint/2010/main" val="486131060"/>
      </p:ext>
    </p:extLst>
  </p:cSld>
  <p:clrMapOvr>
    <a:masterClrMapping/>
  </p:clrMapOvr>
</p:sld>
</file>

<file path=ppt/slides/slide1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LORD IS KING; LET THE HEAVENS RING!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GOD REIGNS; LET THE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EARTH BE GLAD!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29319"/>
      </p:ext>
    </p:extLst>
  </p:cSld>
  <p:clrMapOvr>
    <a:masterClrMapping/>
  </p:clrMapOvr>
</p:sld>
</file>

<file path=ppt/slides/slide1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351508"/>
            <a:ext cx="12191999" cy="415498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THERE’S SUNSHINE IN MY SOUL TODAY</a:t>
            </a:r>
          </a:p>
        </p:txBody>
      </p:sp>
    </p:spTree>
    <p:extLst>
      <p:ext uri="{BB962C8B-B14F-4D97-AF65-F5344CB8AC3E}">
        <p14:creationId xmlns:p14="http://schemas.microsoft.com/office/powerpoint/2010/main" val="1170766381"/>
      </p:ext>
    </p:extLst>
  </p:cSld>
  <p:clrMapOvr>
    <a:masterClrMapping/>
  </p:clrMapOvr>
</p:sld>
</file>

<file path=ppt/slides/slide1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THERE IS SUNSHINE IN MY SOUL TODAY,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MORE GLORIOUS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BRIGHT</a:t>
            </a:r>
          </a:p>
        </p:txBody>
      </p:sp>
    </p:spTree>
    <p:extLst>
      <p:ext uri="{BB962C8B-B14F-4D97-AF65-F5344CB8AC3E}">
        <p14:creationId xmlns:p14="http://schemas.microsoft.com/office/powerpoint/2010/main" val="3392134995"/>
      </p:ext>
    </p:extLst>
  </p:cSld>
  <p:clrMapOvr>
    <a:masterClrMapping/>
  </p:clrMapOvr>
</p:sld>
</file>

<file path=ppt/slides/slide1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THAN GLOWS IN ANY EARTHLY SKY,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JESUS IS MY LIGHT.</a:t>
            </a:r>
          </a:p>
        </p:txBody>
      </p:sp>
    </p:spTree>
    <p:extLst>
      <p:ext uri="{BB962C8B-B14F-4D97-AF65-F5344CB8AC3E}">
        <p14:creationId xmlns:p14="http://schemas.microsoft.com/office/powerpoint/2010/main" val="3338320022"/>
      </p:ext>
    </p:extLst>
  </p:cSld>
  <p:clrMapOvr>
    <a:masterClrMapping/>
  </p:clrMapOvr>
</p:sld>
</file>

<file path=ppt/slides/slide1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THERE’S SUNSHINE, BLESSED SUNSHINE,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PEACEFUL HAPPY MOMENTS ROLL:</a:t>
            </a:r>
          </a:p>
        </p:txBody>
      </p:sp>
    </p:spTree>
    <p:extLst>
      <p:ext uri="{BB962C8B-B14F-4D97-AF65-F5344CB8AC3E}">
        <p14:creationId xmlns:p14="http://schemas.microsoft.com/office/powerpoint/2010/main" val="3609119269"/>
      </p:ext>
    </p:extLst>
  </p:cSld>
  <p:clrMapOvr>
    <a:masterClrMapping/>
  </p:clrMapOvr>
</p:sld>
</file>

<file path=ppt/slides/slide1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WHEN JESUS SHOWS HIS SMILING FACE,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THERE IS SUNSHINE IN THE SOUL.</a:t>
            </a:r>
          </a:p>
        </p:txBody>
      </p:sp>
    </p:spTree>
    <p:extLst>
      <p:ext uri="{BB962C8B-B14F-4D97-AF65-F5344CB8AC3E}">
        <p14:creationId xmlns:p14="http://schemas.microsoft.com/office/powerpoint/2010/main" val="3817194792"/>
      </p:ext>
    </p:extLst>
  </p:cSld>
  <p:clrMapOvr>
    <a:masterClrMapping/>
  </p:clrMapOvr>
</p:sld>
</file>

<file path=ppt/slides/slide1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THERE IS MUSIC IN MY SOUL TODAY,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 CAROL TO MY KING,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1205"/>
      </p:ext>
    </p:extLst>
  </p:cSld>
  <p:clrMapOvr>
    <a:masterClrMapping/>
  </p:clrMapOvr>
</p:sld>
</file>

<file path=ppt/slides/slide1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AND JESUS, LISTENING, CAN HEAR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 SONGS I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CANNOT SING.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41135"/>
      </p:ext>
    </p:extLst>
  </p:cSld>
  <p:clrMapOvr>
    <a:masterClrMapping/>
  </p:clrMapOvr>
</p:sld>
</file>

<file path=ppt/slides/slide1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THERE’S SUNSHINE, BLESSED SUNSHINE,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PEACEFUL HAPPY MOMENTS ROLL:</a:t>
            </a:r>
          </a:p>
        </p:txBody>
      </p:sp>
    </p:spTree>
    <p:extLst>
      <p:ext uri="{BB962C8B-B14F-4D97-AF65-F5344CB8AC3E}">
        <p14:creationId xmlns:p14="http://schemas.microsoft.com/office/powerpoint/2010/main" val="1032979035"/>
      </p:ext>
    </p:extLst>
  </p:cSld>
  <p:clrMapOvr>
    <a:masterClrMapping/>
  </p:clrMapOvr>
</p:sld>
</file>

<file path=ppt/slides/slide1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WHEN JESUS SHOWS HIS SMILING FACE,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THERE IS SUNSHINE IN THE SOUL.</a:t>
            </a:r>
          </a:p>
        </p:txBody>
      </p:sp>
    </p:spTree>
    <p:extLst>
      <p:ext uri="{BB962C8B-B14F-4D97-AF65-F5344CB8AC3E}">
        <p14:creationId xmlns:p14="http://schemas.microsoft.com/office/powerpoint/2010/main" val="36980097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been faithful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have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Been so, so good</a:t>
            </a:r>
          </a:p>
        </p:txBody>
      </p:sp>
    </p:spTree>
    <p:extLst>
      <p:ext uri="{BB962C8B-B14F-4D97-AF65-F5344CB8AC3E}">
        <p14:creationId xmlns:p14="http://schemas.microsoft.com/office/powerpoint/2010/main" val="1461888032"/>
      </p:ext>
    </p:extLst>
  </p:cSld>
  <p:clrMapOvr>
    <a:masterClrMapping/>
  </p:clrMapOvr>
</p:sld>
</file>

<file path=ppt/slides/slide1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THERE IS SPRINGTIME IN MY SOUL TODAY,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WHEN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LORD IS NEAR,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69767"/>
      </p:ext>
    </p:extLst>
  </p:cSld>
  <p:clrMapOvr>
    <a:masterClrMapping/>
  </p:clrMapOvr>
</p:sld>
</file>

<file path=ppt/slides/slide1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 DOVE OF PEACE SINGS IN MY HEART,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 FLOWERS OF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GRACE APPEAR.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56915"/>
      </p:ext>
    </p:extLst>
  </p:cSld>
  <p:clrMapOvr>
    <a:masterClrMapping/>
  </p:clrMapOvr>
</p:sld>
</file>

<file path=ppt/slides/slide1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THERE’S SUNSHINE, BLESSED SUNSHINE,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PEACEFUL HAPPY MOMENTS ROLL:</a:t>
            </a:r>
          </a:p>
        </p:txBody>
      </p:sp>
    </p:spTree>
    <p:extLst>
      <p:ext uri="{BB962C8B-B14F-4D97-AF65-F5344CB8AC3E}">
        <p14:creationId xmlns:p14="http://schemas.microsoft.com/office/powerpoint/2010/main" val="2204666401"/>
      </p:ext>
    </p:extLst>
  </p:cSld>
  <p:clrMapOvr>
    <a:masterClrMapping/>
  </p:clrMapOvr>
</p:sld>
</file>

<file path=ppt/slides/slide1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WHEN JESUS SHOWS HIS SMILING FACE,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THERE IS SUNSHINE IN THE SOUL.</a:t>
            </a:r>
          </a:p>
        </p:txBody>
      </p:sp>
    </p:spTree>
    <p:extLst>
      <p:ext uri="{BB962C8B-B14F-4D97-AF65-F5344CB8AC3E}">
        <p14:creationId xmlns:p14="http://schemas.microsoft.com/office/powerpoint/2010/main" val="739416647"/>
      </p:ext>
    </p:extLst>
  </p:cSld>
  <p:clrMapOvr>
    <a:masterClrMapping/>
  </p:clrMapOvr>
</p:sld>
</file>

<file path=ppt/slides/slide1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THERE IS GLADNESS IN MY SOUL TODAY,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HOPE AND PRAISE AND LOVE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26881"/>
      </p:ext>
    </p:extLst>
  </p:cSld>
  <p:clrMapOvr>
    <a:masterClrMapping/>
  </p:clrMapOvr>
</p:sld>
</file>

<file path=ppt/slides/slide1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BLESSINGS WHICH HE GIVES ME NOW,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JOYS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"LAID UP" ABOVE.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9178"/>
      </p:ext>
    </p:extLst>
  </p:cSld>
  <p:clrMapOvr>
    <a:masterClrMapping/>
  </p:clrMapOvr>
</p:sld>
</file>

<file path=ppt/slides/slide1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THERE’S SUNSHINE, BLESSED SUNSHINE,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PEACEFUL HAPPY MOMENTS ROLL:</a:t>
            </a:r>
          </a:p>
        </p:txBody>
      </p:sp>
    </p:spTree>
    <p:extLst>
      <p:ext uri="{BB962C8B-B14F-4D97-AF65-F5344CB8AC3E}">
        <p14:creationId xmlns:p14="http://schemas.microsoft.com/office/powerpoint/2010/main" val="617278257"/>
      </p:ext>
    </p:extLst>
  </p:cSld>
  <p:clrMapOvr>
    <a:masterClrMapping/>
  </p:clrMapOvr>
</p:sld>
</file>

<file path=ppt/slides/slide1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WHEN JESUS SHOWS HIS SMILING FACE,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THERE IS SUNSHINE IN 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SOUL.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812021"/>
      </p:ext>
    </p:extLst>
  </p:cSld>
  <p:clrMapOvr>
    <a:masterClrMapping/>
  </p:clrMapOvr>
</p:sld>
</file>

<file path=ppt/slides/slide1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TIS’ SO SWEET TO TRUST IN JESUS </a:t>
            </a:r>
          </a:p>
        </p:txBody>
      </p:sp>
    </p:spTree>
    <p:extLst>
      <p:ext uri="{BB962C8B-B14F-4D97-AF65-F5344CB8AC3E}">
        <p14:creationId xmlns:p14="http://schemas.microsoft.com/office/powerpoint/2010/main" val="2576378112"/>
      </p:ext>
    </p:extLst>
  </p:cSld>
  <p:clrMapOvr>
    <a:masterClrMapping/>
  </p:clrMapOvr>
</p:sld>
</file>

<file path=ppt/slides/slide1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‘TIS SO SWEET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TRUST IN JESUS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JUST TO TAKE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HIS WORD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80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every breath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am able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I will sing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1196977213"/>
      </p:ext>
    </p:extLst>
  </p:cSld>
  <p:clrMapOvr>
    <a:masterClrMapping/>
  </p:clrMapOvr>
</p:sld>
</file>

<file path=ppt/slides/slide1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JUST TO REST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UPON HIS PROMISE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JUST TO KNOW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“THUS SAITH THE LORD”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80918"/>
      </p:ext>
    </p:extLst>
  </p:cSld>
  <p:clrMapOvr>
    <a:masterClrMapping/>
  </p:clrMapOvr>
</p:sld>
</file>

<file path=ppt/slides/slide1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 HOW SWEET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TRUST IN JESUS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JUST TO TRUST HIS CLEANSING BLOOD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7365"/>
      </p:ext>
    </p:extLst>
  </p:cSld>
  <p:clrMapOvr>
    <a:masterClrMapping/>
  </p:clrMapOvr>
</p:sld>
</file>

<file path=ppt/slides/slide1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IN SIMPLE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FAITH TO PLUNGE 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NEATH’ THE HEALING CLEANSING FLOOD!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62385"/>
      </p:ext>
    </p:extLst>
  </p:cSld>
  <p:clrMapOvr>
    <a:masterClrMapping/>
  </p:clrMapOvr>
</p:sld>
</file>

<file path=ppt/slides/slide1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HOW I TRUST HIM!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HOW I’VE PROVED HIM O’ER AND O’ER!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3321"/>
      </p:ext>
    </p:extLst>
  </p:cSld>
  <p:clrMapOvr>
    <a:masterClrMapping/>
  </p:clrMapOvr>
</p:sld>
</file>

<file path=ppt/slides/slide1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PRECIOUS JESUS!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OH! FOR GRACE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TRUST HIM MORE!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74247"/>
      </p:ext>
    </p:extLst>
  </p:cSld>
  <p:clrMapOvr>
    <a:masterClrMapping/>
  </p:clrMapOvr>
</p:sld>
</file>

<file path=ppt/slides/slide1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YES ’TIS SWEET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TRUST IN JESUS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JUST FROM SIN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SELF TO CEASE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91138"/>
      </p:ext>
    </p:extLst>
  </p:cSld>
  <p:clrMapOvr>
    <a:masterClrMapping/>
  </p:clrMapOvr>
</p:sld>
</file>

<file path=ppt/slides/slide1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JUST FROM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SIMPLY TAKING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LIFE AND REST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JOY AND PEACE.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238894"/>
      </p:ext>
    </p:extLst>
  </p:cSld>
  <p:clrMapOvr>
    <a:masterClrMapping/>
  </p:clrMapOvr>
</p:sld>
</file>

<file path=ppt/slides/slide1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HOW I TRUST HIM!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HOW I’VE PROVED HIM O’ER AND O’ER!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48481"/>
      </p:ext>
    </p:extLst>
  </p:cSld>
  <p:clrMapOvr>
    <a:masterClrMapping/>
  </p:clrMapOvr>
</p:sld>
</file>

<file path=ppt/slides/slide1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PRECIOUS JESUS!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OH! FOR GRACE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TRUST HIM MORE!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20328"/>
      </p:ext>
    </p:extLst>
  </p:cSld>
  <p:clrMapOvr>
    <a:masterClrMapping/>
  </p:clrMapOvr>
</p:sld>
</file>

<file path=ppt/slides/slide1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I’M SO GLAD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I LEARNED TO TRUST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PRECIOUS JESUS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SAVIOR FRIEND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3107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been faithful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life You have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Been so, so good</a:t>
            </a:r>
          </a:p>
        </p:txBody>
      </p:sp>
    </p:spTree>
    <p:extLst>
      <p:ext uri="{BB962C8B-B14F-4D97-AF65-F5344CB8AC3E}">
        <p14:creationId xmlns:p14="http://schemas.microsoft.com/office/powerpoint/2010/main" val="2817709003"/>
      </p:ext>
    </p:extLst>
  </p:cSld>
  <p:clrMapOvr>
    <a:masterClrMapping/>
  </p:clrMapOvr>
</p:sld>
</file>

<file path=ppt/slides/slide1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AND I KNOW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THAT THOU ART WITH ME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WILT BE WITH ME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TO THE END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00996"/>
      </p:ext>
    </p:extLst>
  </p:cSld>
  <p:clrMapOvr>
    <a:masterClrMapping/>
  </p:clrMapOvr>
</p:sld>
</file>

<file path=ppt/slides/slide1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HOW I TRUST HIM!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HOW I’VE PROVED HIM O’ER AND O’ER!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57869"/>
      </p:ext>
    </p:extLst>
  </p:cSld>
  <p:clrMapOvr>
    <a:masterClrMapping/>
  </p:clrMapOvr>
</p:sld>
</file>

<file path=ppt/slides/slide1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PRECIOUS JESUS!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OH! FOR GRACE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TRUST HIM MORE!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5560"/>
      </p:ext>
    </p:extLst>
  </p:cSld>
  <p:clrMapOvr>
    <a:masterClrMapping/>
  </p:clrMapOvr>
</p:sld>
</file>

<file path=ppt/slides/slide1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7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TURN YOUR EYES UPON JESUS</a:t>
            </a:r>
          </a:p>
        </p:txBody>
      </p:sp>
    </p:spTree>
    <p:extLst>
      <p:ext uri="{BB962C8B-B14F-4D97-AF65-F5344CB8AC3E}">
        <p14:creationId xmlns:p14="http://schemas.microsoft.com/office/powerpoint/2010/main" val="2065040296"/>
      </p:ext>
    </p:extLst>
  </p:cSld>
  <p:clrMapOvr>
    <a:masterClrMapping/>
  </p:clrMapOvr>
</p:sld>
</file>

<file path=ppt/slides/slide1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 SOUL, ARE YOU WEARY AND TROUBLED?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NO LIGHT IN THE DARKNESS YOU SEE?</a:t>
            </a:r>
          </a:p>
        </p:txBody>
      </p:sp>
    </p:spTree>
    <p:extLst>
      <p:ext uri="{BB962C8B-B14F-4D97-AF65-F5344CB8AC3E}">
        <p14:creationId xmlns:p14="http://schemas.microsoft.com/office/powerpoint/2010/main" val="1132947336"/>
      </p:ext>
    </p:extLst>
  </p:cSld>
  <p:clrMapOvr>
    <a:masterClrMapping/>
  </p:clrMapOvr>
</p:sld>
</file>

<file path=ppt/slides/slide1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THERE’S LIGHT FOR A LOOK AT THE SAVIOR,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LIFE MORE ABUNDANT AND FREE!</a:t>
            </a:r>
          </a:p>
        </p:txBody>
      </p:sp>
    </p:spTree>
    <p:extLst>
      <p:ext uri="{BB962C8B-B14F-4D97-AF65-F5344CB8AC3E}">
        <p14:creationId xmlns:p14="http://schemas.microsoft.com/office/powerpoint/2010/main" val="87097374"/>
      </p:ext>
    </p:extLst>
  </p:cSld>
  <p:clrMapOvr>
    <a:masterClrMapping/>
  </p:clrMapOvr>
</p:sld>
</file>

<file path=ppt/slides/slide1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TURN YOUR EYES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UPON JESUS,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LOOK FULL IN HIS WONDERFUL FACE,</a:t>
            </a:r>
          </a:p>
        </p:txBody>
      </p:sp>
    </p:spTree>
    <p:extLst>
      <p:ext uri="{BB962C8B-B14F-4D97-AF65-F5344CB8AC3E}">
        <p14:creationId xmlns:p14="http://schemas.microsoft.com/office/powerpoint/2010/main" val="1801879696"/>
      </p:ext>
    </p:extLst>
  </p:cSld>
  <p:clrMapOvr>
    <a:masterClrMapping/>
  </p:clrMapOvr>
</p:sld>
</file>

<file path=ppt/slides/slide1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THE THINGS OF EARTH WILL GROW STRANGELY DIM,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THE LIGHT OF HIS GLORY AND GRACE.</a:t>
            </a:r>
          </a:p>
        </p:txBody>
      </p:sp>
    </p:spTree>
    <p:extLst>
      <p:ext uri="{BB962C8B-B14F-4D97-AF65-F5344CB8AC3E}">
        <p14:creationId xmlns:p14="http://schemas.microsoft.com/office/powerpoint/2010/main" val="1456590156"/>
      </p:ext>
    </p:extLst>
  </p:cSld>
  <p:clrMapOvr>
    <a:masterClrMapping/>
  </p:clrMapOvr>
</p:sld>
</file>

<file path=ppt/slides/slide1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THROUGH DEATH INTO LIFE EVERLASTING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PASSED, AND WE FOLLOW HIM THERE;</a:t>
            </a:r>
          </a:p>
        </p:txBody>
      </p:sp>
    </p:spTree>
    <p:extLst>
      <p:ext uri="{BB962C8B-B14F-4D97-AF65-F5344CB8AC3E}">
        <p14:creationId xmlns:p14="http://schemas.microsoft.com/office/powerpoint/2010/main" val="1524956168"/>
      </p:ext>
    </p:extLst>
  </p:cSld>
  <p:clrMapOvr>
    <a:masterClrMapping/>
  </p:clrMapOvr>
</p:sld>
</file>

<file path=ppt/slides/slide1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O’ER US SIN NO MORE HATH DOMINION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MORE THAN CONQUERORS WE ARE!</a:t>
            </a:r>
          </a:p>
        </p:txBody>
      </p:sp>
    </p:spTree>
    <p:extLst>
      <p:ext uri="{BB962C8B-B14F-4D97-AF65-F5344CB8AC3E}">
        <p14:creationId xmlns:p14="http://schemas.microsoft.com/office/powerpoint/2010/main" val="20412270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08016"/>
            <a:ext cx="12192000" cy="344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every breath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am able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//Oh, I will sing </a:t>
            </a:r>
          </a:p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the goodness of God//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200129"/>
      </p:ext>
    </p:extLst>
  </p:cSld>
  <p:clrMapOvr>
    <a:masterClrMapping/>
  </p:clrMapOvr>
</p:sld>
</file>

<file path=ppt/slides/slide1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TURN YOUR EYES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UPON JESUS,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LOOK FULL IN HIS WONDERFUL FACE,</a:t>
            </a:r>
          </a:p>
        </p:txBody>
      </p:sp>
    </p:spTree>
    <p:extLst>
      <p:ext uri="{BB962C8B-B14F-4D97-AF65-F5344CB8AC3E}">
        <p14:creationId xmlns:p14="http://schemas.microsoft.com/office/powerpoint/2010/main" val="1891354154"/>
      </p:ext>
    </p:extLst>
  </p:cSld>
  <p:clrMapOvr>
    <a:masterClrMapping/>
  </p:clrMapOvr>
</p:sld>
</file>

<file path=ppt/slides/slide1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THE THINGS OF EARTH WILL GROW STRANGELY DIM,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THE LIGHT OF HIS GLORY AND GRACE.</a:t>
            </a:r>
          </a:p>
        </p:txBody>
      </p:sp>
    </p:spTree>
    <p:extLst>
      <p:ext uri="{BB962C8B-B14F-4D97-AF65-F5344CB8AC3E}">
        <p14:creationId xmlns:p14="http://schemas.microsoft.com/office/powerpoint/2010/main" val="1834825627"/>
      </p:ext>
    </p:extLst>
  </p:cSld>
  <p:clrMapOvr>
    <a:masterClrMapping/>
  </p:clrMapOvr>
</p:sld>
</file>

<file path=ppt/slides/slide1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HIS WORD SHALL NOT FAIL YOU; HE PROMISED;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BELIEVE HIM, AND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WILL BE WELL:</a:t>
            </a:r>
          </a:p>
        </p:txBody>
      </p:sp>
    </p:spTree>
    <p:extLst>
      <p:ext uri="{BB962C8B-B14F-4D97-AF65-F5344CB8AC3E}">
        <p14:creationId xmlns:p14="http://schemas.microsoft.com/office/powerpoint/2010/main" val="1279737420"/>
      </p:ext>
    </p:extLst>
  </p:cSld>
  <p:clrMapOvr>
    <a:masterClrMapping/>
  </p:clrMapOvr>
</p:sld>
</file>

<file path=ppt/slides/slide1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THEN GO TO A WORLD THAT IS DYING,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HIS PERFECT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SALVATION TO TELL!</a:t>
            </a:r>
          </a:p>
        </p:txBody>
      </p:sp>
    </p:spTree>
    <p:extLst>
      <p:ext uri="{BB962C8B-B14F-4D97-AF65-F5344CB8AC3E}">
        <p14:creationId xmlns:p14="http://schemas.microsoft.com/office/powerpoint/2010/main" val="1423368403"/>
      </p:ext>
    </p:extLst>
  </p:cSld>
  <p:clrMapOvr>
    <a:masterClrMapping/>
  </p:clrMapOvr>
</p:sld>
</file>

<file path=ppt/slides/slide1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TURN YOUR EYES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UPON JESUS,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LOOK FULL IN HIS WONDERFUL FACE,</a:t>
            </a:r>
          </a:p>
        </p:txBody>
      </p:sp>
    </p:spTree>
    <p:extLst>
      <p:ext uri="{BB962C8B-B14F-4D97-AF65-F5344CB8AC3E}">
        <p14:creationId xmlns:p14="http://schemas.microsoft.com/office/powerpoint/2010/main" val="1448822942"/>
      </p:ext>
    </p:extLst>
  </p:cSld>
  <p:clrMapOvr>
    <a:masterClrMapping/>
  </p:clrMapOvr>
</p:sld>
</file>

<file path=ppt/slides/slide1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THE THINGS OF EARTH WILL GROW STRANGELY DIM,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THE LIGHT OF HIS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GLORY AND GRACE.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20759"/>
      </p:ext>
    </p:extLst>
  </p:cSld>
  <p:clrMapOvr>
    <a:masterClrMapping/>
  </p:clrMapOvr>
</p:sld>
</file>

<file path=ppt/slides/slide1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9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UNDER HIS WINGS</a:t>
            </a:r>
          </a:p>
        </p:txBody>
      </p:sp>
    </p:spTree>
    <p:extLst>
      <p:ext uri="{BB962C8B-B14F-4D97-AF65-F5344CB8AC3E}">
        <p14:creationId xmlns:p14="http://schemas.microsoft.com/office/powerpoint/2010/main" val="3541659812"/>
      </p:ext>
    </p:extLst>
  </p:cSld>
  <p:clrMapOvr>
    <a:masterClrMapping/>
  </p:clrMapOvr>
</p:sld>
</file>

<file path=ppt/slides/slide1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am safely abiding;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though the night deepens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tempests are wild,</a:t>
            </a:r>
          </a:p>
        </p:txBody>
      </p:sp>
    </p:spTree>
    <p:extLst>
      <p:ext uri="{BB962C8B-B14F-4D97-AF65-F5344CB8AC3E}">
        <p14:creationId xmlns:p14="http://schemas.microsoft.com/office/powerpoint/2010/main" val="2545512721"/>
      </p:ext>
    </p:extLst>
  </p:cSld>
  <p:clrMapOvr>
    <a:masterClrMapping/>
  </p:clrMapOvr>
</p:sld>
</file>

<file path=ppt/slides/slide1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Still I can trust Him;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know He will keep me;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has redeemed me,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I am His child.</a:t>
            </a:r>
          </a:p>
        </p:txBody>
      </p:sp>
    </p:spTree>
    <p:extLst>
      <p:ext uri="{BB962C8B-B14F-4D97-AF65-F5344CB8AC3E}">
        <p14:creationId xmlns:p14="http://schemas.microsoft.com/office/powerpoint/2010/main" val="1861074708"/>
      </p:ext>
    </p:extLst>
  </p:cSld>
  <p:clrMapOvr>
    <a:masterClrMapping/>
  </p:clrMapOvr>
</p:sld>
</file>

<file path=ppt/slides/slide1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Who from His love can sever?</a:t>
            </a:r>
          </a:p>
        </p:txBody>
      </p:sp>
    </p:spTree>
    <p:extLst>
      <p:ext uri="{BB962C8B-B14F-4D97-AF65-F5344CB8AC3E}">
        <p14:creationId xmlns:p14="http://schemas.microsoft.com/office/powerpoint/2010/main" val="31430898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8045" y="1905506"/>
            <a:ext cx="11887200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360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HEART OF WORHSIP</a:t>
            </a:r>
          </a:p>
        </p:txBody>
      </p:sp>
    </p:spTree>
    <p:extLst>
      <p:ext uri="{BB962C8B-B14F-4D97-AF65-F5344CB8AC3E}">
        <p14:creationId xmlns:p14="http://schemas.microsoft.com/office/powerpoint/2010/main" val="2584538741"/>
      </p:ext>
    </p:extLst>
  </p:cSld>
  <p:clrMapOvr>
    <a:masterClrMapping/>
  </p:clrMapOvr>
</p:sld>
</file>

<file path=ppt/slides/slide1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soul shall abide,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safely abide forever.</a:t>
            </a:r>
          </a:p>
        </p:txBody>
      </p:sp>
    </p:spTree>
    <p:extLst>
      <p:ext uri="{BB962C8B-B14F-4D97-AF65-F5344CB8AC3E}">
        <p14:creationId xmlns:p14="http://schemas.microsoft.com/office/powerpoint/2010/main" val="1815495702"/>
      </p:ext>
    </p:extLst>
  </p:cSld>
  <p:clrMapOvr>
    <a:masterClrMapping/>
  </p:clrMapOvr>
</p:sld>
</file>

<file path=ppt/slides/slide1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what a refuge in sorrow!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How the heart yearningly turns to its rest!</a:t>
            </a:r>
          </a:p>
        </p:txBody>
      </p:sp>
    </p:spTree>
    <p:extLst>
      <p:ext uri="{BB962C8B-B14F-4D97-AF65-F5344CB8AC3E}">
        <p14:creationId xmlns:p14="http://schemas.microsoft.com/office/powerpoint/2010/main" val="2112969165"/>
      </p:ext>
    </p:extLst>
  </p:cSld>
  <p:clrMapOvr>
    <a:masterClrMapping/>
  </p:clrMapOvr>
</p:sld>
</file>

<file path=ppt/slides/slide1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Often when earth has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no balm for my healing,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There I find comfort,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there I am blest.</a:t>
            </a:r>
          </a:p>
        </p:txBody>
      </p:sp>
    </p:spTree>
    <p:extLst>
      <p:ext uri="{BB962C8B-B14F-4D97-AF65-F5344CB8AC3E}">
        <p14:creationId xmlns:p14="http://schemas.microsoft.com/office/powerpoint/2010/main" val="3103803946"/>
      </p:ext>
    </p:extLst>
  </p:cSld>
  <p:clrMapOvr>
    <a:masterClrMapping/>
  </p:clrMapOvr>
</p:sld>
</file>

<file path=ppt/slides/slide1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Who from His love can sever?</a:t>
            </a:r>
          </a:p>
        </p:txBody>
      </p:sp>
    </p:spTree>
    <p:extLst>
      <p:ext uri="{BB962C8B-B14F-4D97-AF65-F5344CB8AC3E}">
        <p14:creationId xmlns:p14="http://schemas.microsoft.com/office/powerpoint/2010/main" val="485628452"/>
      </p:ext>
    </p:extLst>
  </p:cSld>
  <p:clrMapOvr>
    <a:masterClrMapping/>
  </p:clrMapOvr>
</p:sld>
</file>

<file path=ppt/slides/slide1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soul shall abide,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safely abide forever.</a:t>
            </a:r>
          </a:p>
        </p:txBody>
      </p:sp>
    </p:spTree>
    <p:extLst>
      <p:ext uri="{BB962C8B-B14F-4D97-AF65-F5344CB8AC3E}">
        <p14:creationId xmlns:p14="http://schemas.microsoft.com/office/powerpoint/2010/main" val="568125531"/>
      </p:ext>
    </p:extLst>
  </p:cSld>
  <p:clrMapOvr>
    <a:masterClrMapping/>
  </p:clrMapOvr>
</p:sld>
</file>

<file path=ppt/slides/slide1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 what precious enjoyment!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there will I hide till life’s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trials have passed;</a:t>
            </a:r>
          </a:p>
        </p:txBody>
      </p:sp>
    </p:spTree>
    <p:extLst>
      <p:ext uri="{BB962C8B-B14F-4D97-AF65-F5344CB8AC3E}">
        <p14:creationId xmlns:p14="http://schemas.microsoft.com/office/powerpoint/2010/main" val="2092899013"/>
      </p:ext>
    </p:extLst>
  </p:cSld>
  <p:clrMapOvr>
    <a:masterClrMapping/>
  </p:clrMapOvr>
</p:sld>
</file>

<file path=ppt/slides/slide1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Sheltered, protected,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no evil can harm me;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resting in Jesus;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safety will last.</a:t>
            </a:r>
          </a:p>
        </p:txBody>
      </p:sp>
    </p:spTree>
    <p:extLst>
      <p:ext uri="{BB962C8B-B14F-4D97-AF65-F5344CB8AC3E}">
        <p14:creationId xmlns:p14="http://schemas.microsoft.com/office/powerpoint/2010/main" val="3692707398"/>
      </p:ext>
    </p:extLst>
  </p:cSld>
  <p:clrMapOvr>
    <a:masterClrMapping/>
  </p:clrMapOvr>
</p:sld>
</file>

<file path=ppt/slides/slide1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Who from His love can sever?</a:t>
            </a:r>
          </a:p>
        </p:txBody>
      </p:sp>
    </p:spTree>
    <p:extLst>
      <p:ext uri="{BB962C8B-B14F-4D97-AF65-F5344CB8AC3E}">
        <p14:creationId xmlns:p14="http://schemas.microsoft.com/office/powerpoint/2010/main" val="842707887"/>
      </p:ext>
    </p:extLst>
  </p:cSld>
  <p:clrMapOvr>
    <a:masterClrMapping/>
  </p:clrMapOvr>
</p:sld>
</file>

<file path=ppt/slides/slide1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Under His wings,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soul shall abide,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safely abide forever.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00265"/>
      </p:ext>
    </p:extLst>
  </p:cSld>
  <p:clrMapOvr>
    <a:masterClrMapping/>
  </p:clrMapOvr>
</p:sld>
</file>

<file path=ppt/slides/slide1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WHAT A FRIEND WE HAVE IN JESUS </a:t>
            </a:r>
          </a:p>
        </p:txBody>
      </p:sp>
    </p:spTree>
    <p:extLst>
      <p:ext uri="{BB962C8B-B14F-4D97-AF65-F5344CB8AC3E}">
        <p14:creationId xmlns:p14="http://schemas.microsoft.com/office/powerpoint/2010/main" val="6677066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THE MUSIC FADES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IS STRIPPED AWAY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SIMPLY COME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43052"/>
      </p:ext>
    </p:extLst>
  </p:cSld>
  <p:clrMapOvr>
    <a:masterClrMapping/>
  </p:clrMapOvr>
</p:sld>
</file>

<file path=ppt/slides/slide1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A FRIEND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 HAVE IN JESUS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ALL OUR SINS AND GRIEFS TO BEAR!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52552"/>
      </p:ext>
    </p:extLst>
  </p:cSld>
  <p:clrMapOvr>
    <a:masterClrMapping/>
  </p:clrMapOvr>
</p:sld>
</file>

<file path=ppt/slides/slide1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A PRIVILEGE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CARRY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EVERYTHING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GOD IN PRAYER!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12418"/>
      </p:ext>
    </p:extLst>
  </p:cSld>
  <p:clrMapOvr>
    <a:masterClrMapping/>
  </p:clrMapOvr>
</p:sld>
</file>

<file path=ppt/slides/slide1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90062"/>
            <a:ext cx="12192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</a:rPr>
              <a:t>OH WHAT PEACE WE </a:t>
            </a:r>
          </a:p>
          <a:p>
            <a:pPr algn="ctr"/>
            <a:r>
              <a:rPr lang="en-US" sz="5500" dirty="0">
                <a:solidFill>
                  <a:schemeClr val="bg1"/>
                </a:solidFill>
              </a:rPr>
              <a:t>OFTEN FORFEIT</a:t>
            </a:r>
            <a:br>
              <a:rPr lang="en-US" sz="5500" dirty="0">
                <a:solidFill>
                  <a:schemeClr val="bg1"/>
                </a:solidFill>
              </a:rPr>
            </a:br>
            <a:r>
              <a:rPr lang="en-US" sz="5500" dirty="0">
                <a:solidFill>
                  <a:schemeClr val="bg1"/>
                </a:solidFill>
              </a:rPr>
              <a:t>  OH WHAT NEEDLESS </a:t>
            </a:r>
          </a:p>
          <a:p>
            <a:pPr algn="ctr"/>
            <a:r>
              <a:rPr lang="en-US" sz="5500" dirty="0">
                <a:solidFill>
                  <a:schemeClr val="bg1"/>
                </a:solidFill>
              </a:rPr>
              <a:t>PAIN WE BEAR</a:t>
            </a:r>
            <a:endParaRPr lang="es-CO" sz="5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05934"/>
      </p:ext>
    </p:extLst>
  </p:cSld>
  <p:clrMapOvr>
    <a:masterClrMapping/>
  </p:clrMapOvr>
</p:sld>
</file>

<file path=ppt/slides/slide1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 BECAUSE WE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DO NOT CARRY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EVERYTHING TO GOD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PRAYER!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55967"/>
      </p:ext>
    </p:extLst>
  </p:cSld>
  <p:clrMapOvr>
    <a:masterClrMapping/>
  </p:clrMapOvr>
</p:sld>
</file>

<file path=ppt/slides/slide1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HAVE WE TRIALS AND TEMPTATIONS?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IS THERE TROUBLE ANYWHERE?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750680"/>
      </p:ext>
    </p:extLst>
  </p:cSld>
  <p:clrMapOvr>
    <a:masterClrMapping/>
  </p:clrMapOvr>
</p:sld>
</file>

<file path=ppt/slides/slide1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 SHOULD NEVER BE DISCOURAGED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TAKE IT TO 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PRAYER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8664"/>
      </p:ext>
    </p:extLst>
  </p:cSld>
  <p:clrMapOvr>
    <a:masterClrMapping/>
  </p:clrMapOvr>
</p:sld>
</file>

<file path=ppt/slides/slide1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CAN WE FIND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FRIEND SO FAITHFUL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WHO WILL ALL OUR SORROWS SHARE?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37003"/>
      </p:ext>
    </p:extLst>
  </p:cSld>
  <p:clrMapOvr>
    <a:masterClrMapping/>
  </p:clrMapOvr>
</p:sld>
</file>

<file path=ppt/slides/slide1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KNOWS 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EVERY WEAKNESS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TAKE IT TO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 IN PRAYER.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17074"/>
      </p:ext>
    </p:extLst>
  </p:cSld>
  <p:clrMapOvr>
    <a:masterClrMapping/>
  </p:clrMapOvr>
</p:sld>
</file>

<file path=ppt/slides/slide1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WE WEAK AND HEAVY-LADEN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CUMBERED WITH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LOAD OF CARE?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7413"/>
      </p:ext>
    </p:extLst>
  </p:cSld>
  <p:clrMapOvr>
    <a:masterClrMapping/>
  </p:clrMapOvr>
</p:sld>
</file>

<file path=ppt/slides/slide1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PRECIOUS SAVIOR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STILL OUR REFUGE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TAKE IT TO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 IN PRAYER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223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LONGING JUST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BRING SOMETHING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THAT’S OF WORTH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WILL BLESS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HEART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05961"/>
      </p:ext>
    </p:extLst>
  </p:cSld>
  <p:clrMapOvr>
    <a:masterClrMapping/>
  </p:clrMapOvr>
</p:sld>
</file>

<file path=ppt/slides/slide1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DO THY FRIENDS DESPISE FORSAKE THEE?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TAKE IT TO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 IN PRAYER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48440"/>
      </p:ext>
    </p:extLst>
  </p:cSld>
  <p:clrMapOvr>
    <a:masterClrMapping/>
  </p:clrMapOvr>
</p:sld>
</file>

<file path=ppt/slides/slide1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IN HIS ARMS HE’LL TAKE AND SHIELD THEE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  THOU WILT FIND A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SOLACE THERE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61482"/>
      </p:ext>
    </p:extLst>
  </p:cSld>
  <p:clrMapOvr>
    <a:masterClrMapping/>
  </p:clrMapOvr>
</p:sld>
</file>

<file path=ppt/slides/slide1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WHAT ARE YOU DOING FOR JESUS?</a:t>
            </a:r>
          </a:p>
        </p:txBody>
      </p:sp>
    </p:spTree>
    <p:extLst>
      <p:ext uri="{BB962C8B-B14F-4D97-AF65-F5344CB8AC3E}">
        <p14:creationId xmlns:p14="http://schemas.microsoft.com/office/powerpoint/2010/main" val="3438694525"/>
      </p:ext>
    </p:extLst>
  </p:cSld>
  <p:clrMapOvr>
    <a:masterClrMapping/>
  </p:clrMapOvr>
</p:sld>
</file>

<file path=ppt/slides/slide1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you journey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through life?</a:t>
            </a:r>
          </a:p>
        </p:txBody>
      </p:sp>
    </p:spTree>
    <p:extLst>
      <p:ext uri="{BB962C8B-B14F-4D97-AF65-F5344CB8AC3E}">
        <p14:creationId xmlns:p14="http://schemas.microsoft.com/office/powerpoint/2010/main" val="1129123419"/>
      </p:ext>
    </p:extLst>
  </p:cSld>
  <p:clrMapOvr>
    <a:masterClrMapping/>
  </p:clrMapOvr>
</p:sld>
</file>

<file path=ppt/slides/slide1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Sowing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grain for the harvest,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or scattering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seeds of strife?</a:t>
            </a:r>
          </a:p>
        </p:txBody>
      </p:sp>
    </p:spTree>
    <p:extLst>
      <p:ext uri="{BB962C8B-B14F-4D97-AF65-F5344CB8AC3E}">
        <p14:creationId xmlns:p14="http://schemas.microsoft.com/office/powerpoint/2010/main" val="4267006680"/>
      </p:ext>
    </p:extLst>
  </p:cSld>
  <p:clrMapOvr>
    <a:masterClrMapping/>
  </p:clrMapOvr>
</p:sld>
</file>

<file path=ppt/slides/slide1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the days go by?</a:t>
            </a:r>
          </a:p>
        </p:txBody>
      </p:sp>
    </p:spTree>
    <p:extLst>
      <p:ext uri="{BB962C8B-B14F-4D97-AF65-F5344CB8AC3E}">
        <p14:creationId xmlns:p14="http://schemas.microsoft.com/office/powerpoint/2010/main" val="2198275050"/>
      </p:ext>
    </p:extLst>
  </p:cSld>
  <p:clrMapOvr>
    <a:masterClrMapping/>
  </p:clrMapOvr>
</p:sld>
</file>

<file path=ppt/slides/slide1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the days go by?</a:t>
            </a:r>
          </a:p>
        </p:txBody>
      </p:sp>
    </p:spTree>
    <p:extLst>
      <p:ext uri="{BB962C8B-B14F-4D97-AF65-F5344CB8AC3E}">
        <p14:creationId xmlns:p14="http://schemas.microsoft.com/office/powerpoint/2010/main" val="1415911742"/>
      </p:ext>
    </p:extLst>
  </p:cSld>
  <p:clrMapOvr>
    <a:masterClrMapping/>
  </p:clrMapOvr>
</p:sld>
</file>

<file path=ppt/slides/slide1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for Jesus?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Are you striving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each day,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62446"/>
      </p:ext>
    </p:extLst>
  </p:cSld>
  <p:clrMapOvr>
    <a:masterClrMapping/>
  </p:clrMapOvr>
</p:sld>
</file>

<file path=ppt/slides/slide1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By little acts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of kindness,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to brighten some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ones way?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68452"/>
      </p:ext>
    </p:extLst>
  </p:cSld>
  <p:clrMapOvr>
    <a:masterClrMapping/>
  </p:clrMapOvr>
</p:sld>
</file>

<file path=ppt/slides/slide1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the days go by?</a:t>
            </a:r>
          </a:p>
        </p:txBody>
      </p:sp>
    </p:spTree>
    <p:extLst>
      <p:ext uri="{BB962C8B-B14F-4D97-AF65-F5344CB8AC3E}">
        <p14:creationId xmlns:p14="http://schemas.microsoft.com/office/powerpoint/2010/main" val="35452034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BRING YOU MORE THAN A SONG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A SONG IN ITSELF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NOT WHAT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REQUIRED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70331"/>
      </p:ext>
    </p:extLst>
  </p:cSld>
  <p:clrMapOvr>
    <a:masterClrMapping/>
  </p:clrMapOvr>
</p:sld>
</file>

<file path=ppt/slides/slide1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the days go by?</a:t>
            </a:r>
          </a:p>
        </p:txBody>
      </p:sp>
    </p:spTree>
    <p:extLst>
      <p:ext uri="{BB962C8B-B14F-4D97-AF65-F5344CB8AC3E}">
        <p14:creationId xmlns:p14="http://schemas.microsoft.com/office/powerpoint/2010/main" val="4108112888"/>
      </p:ext>
    </p:extLst>
  </p:cSld>
  <p:clrMapOvr>
    <a:masterClrMapping/>
  </p:clrMapOvr>
</p:sld>
</file>

<file path=ppt/slides/slide1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Soon comes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setting of sun;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1375"/>
      </p:ext>
    </p:extLst>
  </p:cSld>
  <p:clrMapOvr>
    <a:masterClrMapping/>
  </p:clrMapOvr>
</p:sld>
</file>

<file path=ppt/slides/slide1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Hasten to tell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the glad tidings,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Lest you leave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some work undone.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68435"/>
      </p:ext>
    </p:extLst>
  </p:cSld>
  <p:clrMapOvr>
    <a:masterClrMapping/>
  </p:clrMapOvr>
</p:sld>
</file>

<file path=ppt/slides/slide1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as the days go by?</a:t>
            </a:r>
          </a:p>
        </p:txBody>
      </p:sp>
    </p:spTree>
    <p:extLst>
      <p:ext uri="{BB962C8B-B14F-4D97-AF65-F5344CB8AC3E}">
        <p14:creationId xmlns:p14="http://schemas.microsoft.com/office/powerpoint/2010/main" val="2931864854"/>
      </p:ext>
    </p:extLst>
  </p:cSld>
  <p:clrMapOvr>
    <a:masterClrMapping/>
  </p:clrMapOvr>
</p:sld>
</file>

<file path=ppt/slides/slide1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are you doing,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doing for Jesus?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What are you doing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 the days go by?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17511"/>
      </p:ext>
    </p:extLst>
  </p:cSld>
  <p:clrMapOvr>
    <a:masterClrMapping/>
  </p:clrMapOvr>
</p:sld>
</file>

<file path=ppt/slides/slide1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WHAT IF IT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WERE TODAY?</a:t>
            </a:r>
          </a:p>
        </p:txBody>
      </p:sp>
    </p:spTree>
    <p:extLst>
      <p:ext uri="{BB962C8B-B14F-4D97-AF65-F5344CB8AC3E}">
        <p14:creationId xmlns:p14="http://schemas.microsoft.com/office/powerpoint/2010/main" val="2650375401"/>
      </p:ext>
    </p:extLst>
  </p:cSld>
  <p:clrMapOvr>
    <a:masterClrMapping/>
  </p:clrMapOvr>
</p:sld>
</file>

<file path=ppt/slides/slide1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Jesus is coming to earth again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What if it were today?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Coming in power and love to reign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  <a:r>
              <a:rPr lang="en-CO" sz="5400" dirty="0">
                <a:solidFill>
                  <a:schemeClr val="bg1"/>
                </a:solidFill>
              </a:rPr>
              <a:t>What if it were today?</a:t>
            </a:r>
          </a:p>
        </p:txBody>
      </p:sp>
    </p:spTree>
    <p:extLst>
      <p:ext uri="{BB962C8B-B14F-4D97-AF65-F5344CB8AC3E}">
        <p14:creationId xmlns:p14="http://schemas.microsoft.com/office/powerpoint/2010/main" val="3728527073"/>
      </p:ext>
    </p:extLst>
  </p:cSld>
  <p:clrMapOvr>
    <a:masterClrMapping/>
  </p:clrMapOvr>
</p:sld>
</file>

<file path=ppt/slides/slide1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Coming to claim His chosen bride,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a</a:t>
            </a:r>
            <a:r>
              <a:rPr lang="en-CO" sz="5400" dirty="0">
                <a:solidFill>
                  <a:schemeClr val="bg1"/>
                </a:solidFill>
              </a:rPr>
              <a:t>ll the redeemed and purified,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Over this whole earth scattered wide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  <a:r>
              <a:rPr lang="en-CO" sz="5400" dirty="0">
                <a:solidFill>
                  <a:schemeClr val="bg1"/>
                </a:solidFill>
              </a:rPr>
              <a:t>What if it were today?</a:t>
            </a:r>
          </a:p>
        </p:txBody>
      </p:sp>
    </p:spTree>
    <p:extLst>
      <p:ext uri="{BB962C8B-B14F-4D97-AF65-F5344CB8AC3E}">
        <p14:creationId xmlns:p14="http://schemas.microsoft.com/office/powerpoint/2010/main" val="3203355927"/>
      </p:ext>
    </p:extLst>
  </p:cSld>
  <p:clrMapOvr>
    <a:masterClrMapping/>
  </p:clrMapOvr>
</p:sld>
</file>

<file path=ppt/slides/slide1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Joy to my heart 'twill bring;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When we shall crown Him King.</a:t>
            </a:r>
          </a:p>
        </p:txBody>
      </p:sp>
    </p:spTree>
    <p:extLst>
      <p:ext uri="{BB962C8B-B14F-4D97-AF65-F5344CB8AC3E}">
        <p14:creationId xmlns:p14="http://schemas.microsoft.com/office/powerpoint/2010/main" val="1437765489"/>
      </p:ext>
    </p:extLst>
  </p:cSld>
  <p:clrMapOvr>
    <a:masterClrMapping/>
  </p:clrMapOvr>
</p:sld>
</file>

<file path=ppt/slides/slide1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Haste to prepare the way;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will come someday.</a:t>
            </a:r>
          </a:p>
        </p:txBody>
      </p:sp>
    </p:spTree>
    <p:extLst>
      <p:ext uri="{BB962C8B-B14F-4D97-AF65-F5344CB8AC3E}">
        <p14:creationId xmlns:p14="http://schemas.microsoft.com/office/powerpoint/2010/main" val="255326577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SEARCH MUCH DEEPER WITHIN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THROUGH THE WAY THINGS APPEAR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27011"/>
      </p:ext>
    </p:extLst>
  </p:cSld>
  <p:clrMapOvr>
    <a:masterClrMapping/>
  </p:clrMapOvr>
</p:sld>
</file>

<file path=ppt/slides/slide1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5400" dirty="0">
                <a:solidFill>
                  <a:schemeClr val="bg1"/>
                </a:solidFill>
              </a:rPr>
              <a:t>Satan's dominion will then be o'er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5400" dirty="0">
                <a:solidFill>
                  <a:schemeClr val="bg1"/>
                </a:solidFill>
              </a:rPr>
              <a:t>O that it were today!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Sorrow and sighing shall be no more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  <a:r>
              <a:rPr lang="en-CO" sz="5400" dirty="0">
                <a:solidFill>
                  <a:schemeClr val="bg1"/>
                </a:solidFill>
              </a:rPr>
              <a:t>O that it were today! </a:t>
            </a:r>
          </a:p>
        </p:txBody>
      </p:sp>
    </p:spTree>
    <p:extLst>
      <p:ext uri="{BB962C8B-B14F-4D97-AF65-F5344CB8AC3E}">
        <p14:creationId xmlns:p14="http://schemas.microsoft.com/office/powerpoint/2010/main" val="2482233746"/>
      </p:ext>
    </p:extLst>
  </p:cSld>
  <p:clrMapOvr>
    <a:masterClrMapping/>
  </p:clrMapOvr>
</p:sld>
</file>

<file path=ppt/slides/slide1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Then shall the dead in Christ arise, </a:t>
            </a:r>
            <a:r>
              <a:rPr lang="en-CO" sz="5000" dirty="0">
                <a:solidFill>
                  <a:schemeClr val="bg1"/>
                </a:solidFill>
              </a:rPr>
              <a:t>Caught up to meet Him up in the skies;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000" dirty="0">
                <a:solidFill>
                  <a:schemeClr val="bg1"/>
                </a:solidFill>
              </a:rPr>
              <a:t>When shall these glories meet our eyes? </a:t>
            </a:r>
            <a:r>
              <a:rPr lang="en-CO" sz="5400" dirty="0">
                <a:solidFill>
                  <a:schemeClr val="bg1"/>
                </a:solidFill>
              </a:rPr>
              <a:t>What if it were today?</a:t>
            </a:r>
          </a:p>
        </p:txBody>
      </p:sp>
    </p:spTree>
    <p:extLst>
      <p:ext uri="{BB962C8B-B14F-4D97-AF65-F5344CB8AC3E}">
        <p14:creationId xmlns:p14="http://schemas.microsoft.com/office/powerpoint/2010/main" val="145366343"/>
      </p:ext>
    </p:extLst>
  </p:cSld>
  <p:clrMapOvr>
    <a:masterClrMapping/>
  </p:clrMapOvr>
</p:sld>
</file>

<file path=ppt/slides/slide1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Joy to my heart 'twill bring;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When we shall crown Him King.</a:t>
            </a:r>
          </a:p>
        </p:txBody>
      </p:sp>
    </p:spTree>
    <p:extLst>
      <p:ext uri="{BB962C8B-B14F-4D97-AF65-F5344CB8AC3E}">
        <p14:creationId xmlns:p14="http://schemas.microsoft.com/office/powerpoint/2010/main" val="649062367"/>
      </p:ext>
    </p:extLst>
  </p:cSld>
  <p:clrMapOvr>
    <a:masterClrMapping/>
  </p:clrMapOvr>
</p:sld>
</file>

<file path=ppt/slides/slide1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Haste to prepare the way;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will come someday.</a:t>
            </a:r>
          </a:p>
        </p:txBody>
      </p:sp>
    </p:spTree>
    <p:extLst>
      <p:ext uri="{BB962C8B-B14F-4D97-AF65-F5344CB8AC3E}">
        <p14:creationId xmlns:p14="http://schemas.microsoft.com/office/powerpoint/2010/main" val="3082719652"/>
      </p:ext>
    </p:extLst>
  </p:cSld>
  <p:clrMapOvr>
    <a:masterClrMapping/>
  </p:clrMapOvr>
</p:sld>
</file>

<file path=ppt/slides/slide1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4800" dirty="0">
                <a:solidFill>
                  <a:schemeClr val="bg1"/>
                </a:solidFill>
              </a:rPr>
              <a:t>Faithful and true would He find us here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5400" dirty="0" err="1">
                <a:solidFill>
                  <a:schemeClr val="bg1"/>
                </a:solidFill>
              </a:rPr>
              <a:t>i</a:t>
            </a:r>
            <a:r>
              <a:rPr lang="en-CO" sz="5400" dirty="0">
                <a:solidFill>
                  <a:schemeClr val="bg1"/>
                </a:solidFill>
              </a:rPr>
              <a:t>f He should come today?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Watching in gladness and not in fear,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i</a:t>
            </a:r>
            <a:r>
              <a:rPr lang="en-CO" sz="5400" dirty="0">
                <a:solidFill>
                  <a:schemeClr val="bg1"/>
                </a:solidFill>
              </a:rPr>
              <a:t>f He should come today?</a:t>
            </a:r>
          </a:p>
        </p:txBody>
      </p:sp>
    </p:spTree>
    <p:extLst>
      <p:ext uri="{BB962C8B-B14F-4D97-AF65-F5344CB8AC3E}">
        <p14:creationId xmlns:p14="http://schemas.microsoft.com/office/powerpoint/2010/main" val="846480624"/>
      </p:ext>
    </p:extLst>
  </p:cSld>
  <p:clrMapOvr>
    <a:masterClrMapping/>
  </p:clrMapOvr>
</p:sld>
</file>

<file path=ppt/slides/slide1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1617"/>
            <a:ext cx="12192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5400" dirty="0">
                <a:solidFill>
                  <a:schemeClr val="bg1"/>
                </a:solidFill>
              </a:rPr>
              <a:t>Signs of His coming now multiply,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000" dirty="0">
                <a:solidFill>
                  <a:schemeClr val="bg1"/>
                </a:solidFill>
              </a:rPr>
              <a:t>m</a:t>
            </a:r>
            <a:r>
              <a:rPr lang="en-CO" sz="5000" dirty="0">
                <a:solidFill>
                  <a:schemeClr val="bg1"/>
                </a:solidFill>
              </a:rPr>
              <a:t>orning light breaks in the eastern sky;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Watch, for the time is drawing nigh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  <a:r>
              <a:rPr lang="en-CO" sz="5400" dirty="0">
                <a:solidFill>
                  <a:schemeClr val="bg1"/>
                </a:solidFill>
              </a:rPr>
              <a:t>What if it were today? </a:t>
            </a:r>
          </a:p>
        </p:txBody>
      </p:sp>
    </p:spTree>
    <p:extLst>
      <p:ext uri="{BB962C8B-B14F-4D97-AF65-F5344CB8AC3E}">
        <p14:creationId xmlns:p14="http://schemas.microsoft.com/office/powerpoint/2010/main" val="2599523427"/>
      </p:ext>
    </p:extLst>
  </p:cSld>
  <p:clrMapOvr>
    <a:masterClrMapping/>
  </p:clrMapOvr>
</p:sld>
</file>

<file path=ppt/slides/slide1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Joy to my heart 'twill bring;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When we shall crown Him King.</a:t>
            </a:r>
          </a:p>
        </p:txBody>
      </p:sp>
    </p:spTree>
    <p:extLst>
      <p:ext uri="{BB962C8B-B14F-4D97-AF65-F5344CB8AC3E}">
        <p14:creationId xmlns:p14="http://schemas.microsoft.com/office/powerpoint/2010/main" val="358365593"/>
      </p:ext>
    </p:extLst>
  </p:cSld>
  <p:clrMapOvr>
    <a:masterClrMapping/>
  </p:clrMapOvr>
</p:sld>
</file>

<file path=ppt/slides/slide1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Haste to prepare the way;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Glory, glory!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Jesus will come someday.</a:t>
            </a:r>
            <a:endParaRPr lang="en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99819"/>
      </p:ext>
    </p:extLst>
  </p:cSld>
  <p:clrMapOvr>
    <a:masterClrMapping/>
  </p:clrMapOvr>
</p:sld>
</file>

<file path=ppt/slides/slide1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WHEN THE ROLL IS CALLED UP YONDER</a:t>
            </a:r>
          </a:p>
        </p:txBody>
      </p:sp>
    </p:spTree>
    <p:extLst>
      <p:ext uri="{BB962C8B-B14F-4D97-AF65-F5344CB8AC3E}">
        <p14:creationId xmlns:p14="http://schemas.microsoft.com/office/powerpoint/2010/main" val="852903983"/>
      </p:ext>
    </p:extLst>
  </p:cSld>
  <p:clrMapOvr>
    <a:masterClrMapping/>
  </p:clrMapOvr>
</p:sld>
</file>

<file path=ppt/slides/slide1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TRUMPET OF THE LORD SHALL SOUND, AND TIME SHALL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BE NO MORE,</a:t>
            </a:r>
          </a:p>
        </p:txBody>
      </p:sp>
    </p:spTree>
    <p:extLst>
      <p:ext uri="{BB962C8B-B14F-4D97-AF65-F5344CB8AC3E}">
        <p14:creationId xmlns:p14="http://schemas.microsoft.com/office/powerpoint/2010/main" val="301454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BLESS 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MY SOUL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WORSHIP HIS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932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46530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LOOKING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INTO MY HEART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650107"/>
      </p:ext>
    </p:extLst>
  </p:cSld>
  <p:clrMapOvr>
    <a:masterClrMapping/>
  </p:clrMapOvr>
</p:sld>
</file>

<file path=ppt/slides/slide1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AND THE MORNING BREAKS, ETERNAL, BRIGHT AND FAIR;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771935"/>
      </p:ext>
    </p:extLst>
  </p:cSld>
  <p:clrMapOvr>
    <a:masterClrMapping/>
  </p:clrMapOvr>
</p:sld>
</file>

<file path=ppt/slides/slide1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1500"/>
              </a:spcAft>
            </a:pPr>
            <a:r>
              <a:rPr lang="en-CO" sz="6600" dirty="0">
                <a:solidFill>
                  <a:schemeClr val="bg1"/>
                </a:solidFill>
              </a:rPr>
              <a:t>WHEN THE SAVED OF EARTH SHALL GATHER OVER ON THE OTHER SHORE,</a:t>
            </a:r>
          </a:p>
        </p:txBody>
      </p:sp>
    </p:spTree>
    <p:extLst>
      <p:ext uri="{BB962C8B-B14F-4D97-AF65-F5344CB8AC3E}">
        <p14:creationId xmlns:p14="http://schemas.microsoft.com/office/powerpoint/2010/main" val="1667915939"/>
      </p:ext>
    </p:extLst>
  </p:cSld>
  <p:clrMapOvr>
    <a:masterClrMapping/>
  </p:clrMapOvr>
</p:sld>
</file>

<file path=ppt/slides/slide1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AND THE ROLL IS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CALLED UP YONDER,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I’LL BE THERE.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59648"/>
      </p:ext>
    </p:extLst>
  </p:cSld>
  <p:clrMapOvr>
    <a:masterClrMapping/>
  </p:clrMapOvr>
</p:sld>
</file>

<file path=ppt/slides/slide1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</a:p>
        </p:txBody>
      </p:sp>
    </p:spTree>
    <p:extLst>
      <p:ext uri="{BB962C8B-B14F-4D97-AF65-F5344CB8AC3E}">
        <p14:creationId xmlns:p14="http://schemas.microsoft.com/office/powerpoint/2010/main" val="399857118"/>
      </p:ext>
    </p:extLst>
  </p:cSld>
  <p:clrMapOvr>
    <a:masterClrMapping/>
  </p:clrMapOvr>
</p:sld>
</file>

<file path=ppt/slides/slide1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I’LL BE THERE.</a:t>
            </a:r>
          </a:p>
        </p:txBody>
      </p:sp>
    </p:spTree>
    <p:extLst>
      <p:ext uri="{BB962C8B-B14F-4D97-AF65-F5344CB8AC3E}">
        <p14:creationId xmlns:p14="http://schemas.microsoft.com/office/powerpoint/2010/main" val="1403337055"/>
      </p:ext>
    </p:extLst>
  </p:cSld>
  <p:clrMapOvr>
    <a:masterClrMapping/>
  </p:clrMapOvr>
</p:sld>
</file>

<file path=ppt/slides/slide1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ON THAT BRIGHT AND CLOUDLESS MORNING, WHEN THE DEAD IN CHRIST SHALL RISE,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50293"/>
      </p:ext>
    </p:extLst>
  </p:cSld>
  <p:clrMapOvr>
    <a:masterClrMapping/>
  </p:clrMapOvr>
</p:sld>
</file>

<file path=ppt/slides/slide1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AND THE GLORY OF HIS RESURECTION SHARE;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16514"/>
      </p:ext>
    </p:extLst>
  </p:cSld>
  <p:clrMapOvr>
    <a:masterClrMapping/>
  </p:clrMapOvr>
</p:sld>
</file>

<file path=ppt/slides/slide1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WHEN HIS CHOSEN ONES SHALL GATHER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TO THEIR HOME BEYOND THE SKIES,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64639"/>
      </p:ext>
    </p:extLst>
  </p:cSld>
  <p:clrMapOvr>
    <a:masterClrMapping/>
  </p:clrMapOvr>
</p:sld>
</file>

<file path=ppt/slides/slide1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AND THE ROLL IS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CALLED UP YONDER,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I’LL BE THERE.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2561"/>
      </p:ext>
    </p:extLst>
  </p:cSld>
  <p:clrMapOvr>
    <a:masterClrMapping/>
  </p:clrMapOvr>
</p:sld>
</file>

<file path=ppt/slides/slide1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</a:p>
        </p:txBody>
      </p:sp>
    </p:spTree>
    <p:extLst>
      <p:ext uri="{BB962C8B-B14F-4D97-AF65-F5344CB8AC3E}">
        <p14:creationId xmlns:p14="http://schemas.microsoft.com/office/powerpoint/2010/main" val="249663814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COMING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BACK TO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HEART OF WORSHIP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IT'S ALL ABOUT YOU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93884"/>
      </p:ext>
    </p:extLst>
  </p:cSld>
  <p:clrMapOvr>
    <a:masterClrMapping/>
  </p:clrMapOvr>
</p:sld>
</file>

<file path=ppt/slides/slide1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I’LL BE THERE.</a:t>
            </a:r>
          </a:p>
        </p:txBody>
      </p:sp>
    </p:spTree>
    <p:extLst>
      <p:ext uri="{BB962C8B-B14F-4D97-AF65-F5344CB8AC3E}">
        <p14:creationId xmlns:p14="http://schemas.microsoft.com/office/powerpoint/2010/main" val="3385268899"/>
      </p:ext>
    </p:extLst>
  </p:cSld>
  <p:clrMapOvr>
    <a:masterClrMapping/>
  </p:clrMapOvr>
</p:sld>
</file>

<file path=ppt/slides/slide1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LET US LABOR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FOR THE MASTER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FROM THE DAWN TILL SETTING SUN,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91724"/>
      </p:ext>
    </p:extLst>
  </p:cSld>
  <p:clrMapOvr>
    <a:masterClrMapping/>
  </p:clrMapOvr>
</p:sld>
</file>

<file path=ppt/slides/slide1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LET US TALK OF ALL HIS WONDROUS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LOVE AND CARE,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1959"/>
      </p:ext>
    </p:extLst>
  </p:cSld>
  <p:clrMapOvr>
    <a:masterClrMapping/>
  </p:clrMapOvr>
</p:sld>
</file>

<file path=ppt/slides/slide1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THEN, WHEN ALL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OF LIFE IS OVER,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OUR WORK ON EARTH IS DONE,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24667"/>
      </p:ext>
    </p:extLst>
  </p:cSld>
  <p:clrMapOvr>
    <a:masterClrMapping/>
  </p:clrMapOvr>
</p:sld>
</file>

<file path=ppt/slides/slide1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AND THE ROLL IS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CALLED UP YONDER,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I’LL BE THERE.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0096"/>
      </p:ext>
    </p:extLst>
  </p:cSld>
  <p:clrMapOvr>
    <a:masterClrMapping/>
  </p:clrMapOvr>
</p:sld>
</file>

<file path=ppt/slides/slide1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</a:p>
        </p:txBody>
      </p:sp>
    </p:spTree>
    <p:extLst>
      <p:ext uri="{BB962C8B-B14F-4D97-AF65-F5344CB8AC3E}">
        <p14:creationId xmlns:p14="http://schemas.microsoft.com/office/powerpoint/2010/main" val="553045386"/>
      </p:ext>
    </p:extLst>
  </p:cSld>
  <p:clrMapOvr>
    <a:masterClrMapping/>
  </p:clrMapOvr>
</p:sld>
</file>

<file path=ppt/slides/slide1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THE ROLL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IS CALLED UP YONDER,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I’LL BE THERE.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22791"/>
      </p:ext>
    </p:extLst>
  </p:cSld>
  <p:clrMapOvr>
    <a:masterClrMapping/>
  </p:clrMapOvr>
</p:sld>
</file>

<file path=ppt/slides/slide1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WHITER THAN SNOW</a:t>
            </a:r>
          </a:p>
        </p:txBody>
      </p:sp>
    </p:spTree>
    <p:extLst>
      <p:ext uri="{BB962C8B-B14F-4D97-AF65-F5344CB8AC3E}">
        <p14:creationId xmlns:p14="http://schemas.microsoft.com/office/powerpoint/2010/main" val="4061942641"/>
      </p:ext>
    </p:extLst>
  </p:cSld>
  <p:clrMapOvr>
    <a:masterClrMapping/>
  </p:clrMapOvr>
</p:sld>
</file>

<file path=ppt/slides/slide1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Lord Jesus, I long to be perfectly whole;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I want Thee forever to live in my soul;</a:t>
            </a:r>
          </a:p>
        </p:txBody>
      </p:sp>
    </p:spTree>
    <p:extLst>
      <p:ext uri="{BB962C8B-B14F-4D97-AF65-F5344CB8AC3E}">
        <p14:creationId xmlns:p14="http://schemas.microsoft.com/office/powerpoint/2010/main" val="3262194442"/>
      </p:ext>
    </p:extLst>
  </p:cSld>
  <p:clrMapOvr>
    <a:masterClrMapping/>
  </p:clrMapOvr>
</p:sld>
</file>

<file path=ppt/slides/slide1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Break down every idol, </a:t>
            </a:r>
          </a:p>
          <a:p>
            <a:pPr algn="ctr"/>
            <a:r>
              <a:rPr lang="en-CO" sz="6600">
                <a:solidFill>
                  <a:schemeClr val="bg1"/>
                </a:solidFill>
              </a:rPr>
              <a:t>cast </a:t>
            </a:r>
            <a:r>
              <a:rPr lang="en-CO" sz="6600" dirty="0">
                <a:solidFill>
                  <a:schemeClr val="bg1"/>
                </a:solidFill>
              </a:rPr>
              <a:t>out every foe;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38207822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ALL ABOUT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JESUS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737738"/>
      </p:ext>
    </p:extLst>
  </p:cSld>
  <p:clrMapOvr>
    <a:masterClrMapping/>
  </p:clrMapOvr>
</p:sld>
</file>

<file path=ppt/slides/slide1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snow, yes,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4022273384"/>
      </p:ext>
    </p:extLst>
  </p:cSld>
  <p:clrMapOvr>
    <a:masterClrMapping/>
  </p:clrMapOvr>
</p:sld>
</file>

<file path=ppt/slides/slide1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 Lord Jesus, look down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from Thy throne in the skies,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help me to make a complete sacrifice; </a:t>
            </a:r>
          </a:p>
        </p:txBody>
      </p:sp>
    </p:spTree>
    <p:extLst>
      <p:ext uri="{BB962C8B-B14F-4D97-AF65-F5344CB8AC3E}">
        <p14:creationId xmlns:p14="http://schemas.microsoft.com/office/powerpoint/2010/main" val="1390077129"/>
      </p:ext>
    </p:extLst>
  </p:cSld>
  <p:clrMapOvr>
    <a:masterClrMapping/>
  </p:clrMapOvr>
</p:sld>
</file>

<file path=ppt/slides/slide1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give up myself, and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whatever I know;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 </a:t>
            </a:r>
          </a:p>
        </p:txBody>
      </p:sp>
    </p:spTree>
    <p:extLst>
      <p:ext uri="{BB962C8B-B14F-4D97-AF65-F5344CB8AC3E}">
        <p14:creationId xmlns:p14="http://schemas.microsoft.com/office/powerpoint/2010/main" val="1347457961"/>
      </p:ext>
    </p:extLst>
  </p:cSld>
  <p:clrMapOvr>
    <a:masterClrMapping/>
  </p:clrMapOvr>
</p:sld>
</file>

<file path=ppt/slides/slide1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snow, yes,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2395086717"/>
      </p:ext>
    </p:extLst>
  </p:cSld>
  <p:clrMapOvr>
    <a:masterClrMapping/>
  </p:clrMapOvr>
</p:sld>
</file>

<file path=ppt/slides/slide1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Lord Jesus, for this I most humbly entreat;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I wait, blessed Lord, at Thy crucified feet,</a:t>
            </a:r>
          </a:p>
        </p:txBody>
      </p:sp>
    </p:spTree>
    <p:extLst>
      <p:ext uri="{BB962C8B-B14F-4D97-AF65-F5344CB8AC3E}">
        <p14:creationId xmlns:p14="http://schemas.microsoft.com/office/powerpoint/2010/main" val="1057064046"/>
      </p:ext>
    </p:extLst>
  </p:cSld>
  <p:clrMapOvr>
    <a:masterClrMapping/>
  </p:clrMapOvr>
</p:sld>
</file>

<file path=ppt/slides/slide1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By faith, for my cleansing;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see Thy blood flow;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3203671465"/>
      </p:ext>
    </p:extLst>
  </p:cSld>
  <p:clrMapOvr>
    <a:masterClrMapping/>
  </p:clrMapOvr>
</p:sld>
</file>

<file path=ppt/slides/slide1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snow, yes,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1228470153"/>
      </p:ext>
    </p:extLst>
  </p:cSld>
  <p:clrMapOvr>
    <a:masterClrMapping/>
  </p:clrMapOvr>
</p:sld>
</file>

<file path=ppt/slides/slide1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Lord Jesus, Thou seest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patiently wait;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Come now, and within me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 new heart create;</a:t>
            </a:r>
          </a:p>
        </p:txBody>
      </p:sp>
    </p:spTree>
    <p:extLst>
      <p:ext uri="{BB962C8B-B14F-4D97-AF65-F5344CB8AC3E}">
        <p14:creationId xmlns:p14="http://schemas.microsoft.com/office/powerpoint/2010/main" val="4285035645"/>
      </p:ext>
    </p:extLst>
  </p:cSld>
  <p:clrMapOvr>
    <a:masterClrMapping/>
  </p:clrMapOvr>
</p:sld>
</file>

<file path=ppt/slides/slide1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To those who have sought Thee,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Thou never said’st no;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Now wash me, and I shall be whiter than snow.</a:t>
            </a:r>
          </a:p>
        </p:txBody>
      </p:sp>
    </p:spTree>
    <p:extLst>
      <p:ext uri="{BB962C8B-B14F-4D97-AF65-F5344CB8AC3E}">
        <p14:creationId xmlns:p14="http://schemas.microsoft.com/office/powerpoint/2010/main" val="1847849839"/>
      </p:ext>
    </p:extLst>
  </p:cSld>
  <p:clrMapOvr>
    <a:masterClrMapping/>
  </p:clrMapOvr>
</p:sld>
</file>

<file path=ppt/slides/slide1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snow, yes,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whiter than snow;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Now wash me, and I shall be 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whiter than snow.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940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SORRY, LORD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THE 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I'VE MADE IT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IT’S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ABOUT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714837"/>
      </p:ext>
    </p:extLst>
  </p:cSld>
  <p:clrMapOvr>
    <a:masterClrMapping/>
  </p:clrMapOvr>
</p:sld>
</file>

<file path=ppt/slides/slide1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YOU ARE MY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ALL IN ALL</a:t>
            </a:r>
          </a:p>
        </p:txBody>
      </p:sp>
    </p:spTree>
    <p:extLst>
      <p:ext uri="{BB962C8B-B14F-4D97-AF65-F5344CB8AC3E}">
        <p14:creationId xmlns:p14="http://schemas.microsoft.com/office/powerpoint/2010/main" val="2542377292"/>
      </p:ext>
    </p:extLst>
  </p:cSld>
  <p:clrMapOvr>
    <a:masterClrMapping/>
  </p:clrMapOvr>
</p:sld>
</file>

<file path=ppt/slides/slide1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YOU ARE MY STRENGTH WHEN I AM WEAK</a:t>
            </a:r>
          </a:p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YOU ARE THE TREASURE THAT I SEEK  </a:t>
            </a:r>
          </a:p>
        </p:txBody>
      </p:sp>
    </p:spTree>
    <p:extLst>
      <p:ext uri="{BB962C8B-B14F-4D97-AF65-F5344CB8AC3E}">
        <p14:creationId xmlns:p14="http://schemas.microsoft.com/office/powerpoint/2010/main" val="352166087"/>
      </p:ext>
    </p:extLst>
  </p:cSld>
  <p:clrMapOvr>
    <a:masterClrMapping/>
  </p:clrMapOvr>
</p:sld>
</file>

<file path=ppt/slides/slide1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YOU ARE MY </a:t>
            </a:r>
          </a:p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ALL IN ALL</a:t>
            </a:r>
          </a:p>
        </p:txBody>
      </p:sp>
    </p:spTree>
    <p:extLst>
      <p:ext uri="{BB962C8B-B14F-4D97-AF65-F5344CB8AC3E}">
        <p14:creationId xmlns:p14="http://schemas.microsoft.com/office/powerpoint/2010/main" val="862921594"/>
      </p:ext>
    </p:extLst>
  </p:cSld>
  <p:clrMapOvr>
    <a:masterClrMapping/>
  </p:clrMapOvr>
</p:sld>
</file>

<file path=ppt/slides/slide1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indent="0" algn="ctr">
              <a:spcBef>
                <a:spcPts val="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SEEKING YOU AS A PRECIOUS JEWEL  </a:t>
            </a:r>
          </a:p>
          <a:p>
            <a:pPr marL="0" marR="5080" indent="0" algn="ctr">
              <a:spcBef>
                <a:spcPts val="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LORD TO GIVE UP </a:t>
            </a:r>
          </a:p>
          <a:p>
            <a:pPr marL="0" marR="5080" indent="0" algn="ctr">
              <a:spcBef>
                <a:spcPts val="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I’D BE A FOOL</a:t>
            </a:r>
          </a:p>
        </p:txBody>
      </p:sp>
    </p:spTree>
    <p:extLst>
      <p:ext uri="{BB962C8B-B14F-4D97-AF65-F5344CB8AC3E}">
        <p14:creationId xmlns:p14="http://schemas.microsoft.com/office/powerpoint/2010/main" val="3782247850"/>
      </p:ext>
    </p:extLst>
  </p:cSld>
  <p:clrMapOvr>
    <a:masterClrMapping/>
  </p:clrMapOvr>
</p:sld>
</file>

<file path=ppt/slides/slide1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YOU ARE MY </a:t>
            </a:r>
          </a:p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ALL IN ALL</a:t>
            </a:r>
          </a:p>
        </p:txBody>
      </p:sp>
    </p:spTree>
    <p:extLst>
      <p:ext uri="{BB962C8B-B14F-4D97-AF65-F5344CB8AC3E}">
        <p14:creationId xmlns:p14="http://schemas.microsoft.com/office/powerpoint/2010/main" val="2197952941"/>
      </p:ext>
    </p:extLst>
  </p:cSld>
  <p:clrMapOvr>
    <a:masterClrMapping/>
  </p:clrMapOvr>
</p:sld>
</file>

<file path=ppt/slides/slide1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JESUS LAMB OF GOD  WORTHY IS YOUR NAME  JESUS LAMB OF GOD  WORTHY IS YOUR NAME</a:t>
            </a:r>
          </a:p>
        </p:txBody>
      </p:sp>
    </p:spTree>
    <p:extLst>
      <p:ext uri="{BB962C8B-B14F-4D97-AF65-F5344CB8AC3E}">
        <p14:creationId xmlns:p14="http://schemas.microsoft.com/office/powerpoint/2010/main" val="723240338"/>
      </p:ext>
    </p:extLst>
  </p:cSld>
  <p:clrMapOvr>
    <a:masterClrMapping/>
  </p:clrMapOvr>
</p:sld>
</file>

<file path=ppt/slides/slide1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209546"/>
            <a:ext cx="12192000" cy="443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" marR="502920" indent="0" algn="ctr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TAKING MY SIN MY CROSS MY  SHAME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RISING AGAIN I BLESS YOUR NAME</a:t>
            </a:r>
          </a:p>
        </p:txBody>
      </p:sp>
    </p:spTree>
    <p:extLst>
      <p:ext uri="{BB962C8B-B14F-4D97-AF65-F5344CB8AC3E}">
        <p14:creationId xmlns:p14="http://schemas.microsoft.com/office/powerpoint/2010/main" val="1602332212"/>
      </p:ext>
    </p:extLst>
  </p:cSld>
  <p:clrMapOvr>
    <a:masterClrMapping/>
  </p:clrMapOvr>
</p:sld>
</file>

<file path=ppt/slides/slide1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YOU ARE MY </a:t>
            </a:r>
          </a:p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ALL IN ALL</a:t>
            </a:r>
          </a:p>
        </p:txBody>
      </p:sp>
    </p:spTree>
    <p:extLst>
      <p:ext uri="{BB962C8B-B14F-4D97-AF65-F5344CB8AC3E}">
        <p14:creationId xmlns:p14="http://schemas.microsoft.com/office/powerpoint/2010/main" val="2123379880"/>
      </p:ext>
    </p:extLst>
  </p:cSld>
  <p:clrMapOvr>
    <a:masterClrMapping/>
  </p:clrMapOvr>
</p:sld>
</file>

<file path=ppt/slides/slide1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WHEN I FALL DOWN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YOU PICK ME UP 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WHEN I AM DRY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YOU FILL MY CUP</a:t>
            </a:r>
          </a:p>
        </p:txBody>
      </p:sp>
    </p:spTree>
    <p:extLst>
      <p:ext uri="{BB962C8B-B14F-4D97-AF65-F5344CB8AC3E}">
        <p14:creationId xmlns:p14="http://schemas.microsoft.com/office/powerpoint/2010/main" val="2278001005"/>
      </p:ext>
    </p:extLst>
  </p:cSld>
  <p:clrMapOvr>
    <a:masterClrMapping/>
  </p:clrMapOvr>
</p:sld>
</file>

<file path=ppt/slides/slide1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YOU ARE MY </a:t>
            </a:r>
          </a:p>
          <a:p>
            <a:pPr marL="0" marR="11430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ALL IN ALL</a:t>
            </a:r>
          </a:p>
        </p:txBody>
      </p:sp>
    </p:spTree>
    <p:extLst>
      <p:ext uri="{BB962C8B-B14F-4D97-AF65-F5344CB8AC3E}">
        <p14:creationId xmlns:p14="http://schemas.microsoft.com/office/powerpoint/2010/main" val="385825935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ALL ABOUT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JESUS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446828"/>
      </p:ext>
    </p:extLst>
  </p:cSld>
  <p:clrMapOvr>
    <a:masterClrMapping/>
  </p:clrMapOvr>
</p:sld>
</file>

<file path=ppt/slides/slide1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724958"/>
            <a:ext cx="12192000" cy="540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JESUS LAMB OF GOD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(YOU ARE MY STRENGTH WHEN I AM WEAK)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WORTHY IS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(YOU ARE THE TREASURE THAT I SEEK)  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YOUR NAME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(YOU ARE MY ALL IN ALL)</a:t>
            </a:r>
          </a:p>
        </p:txBody>
      </p:sp>
    </p:spTree>
    <p:extLst>
      <p:ext uri="{BB962C8B-B14F-4D97-AF65-F5344CB8AC3E}">
        <p14:creationId xmlns:p14="http://schemas.microsoft.com/office/powerpoint/2010/main" val="2848764993"/>
      </p:ext>
    </p:extLst>
  </p:cSld>
  <p:clrMapOvr>
    <a:masterClrMapping/>
  </p:clrMapOvr>
</p:sld>
</file>

<file path=ppt/slides/slide1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724958"/>
            <a:ext cx="12192000" cy="540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JESUS LAMB OF GOD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(SEEKING YOU AS A PRECIOUS JEWEL)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WORTHY IS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(LORD TO GIVE UP I’D BE A FOOL)  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000" dirty="0">
                <a:solidFill>
                  <a:schemeClr val="bg1"/>
                </a:solidFill>
              </a:rPr>
              <a:t>YOUR NAME</a:t>
            </a:r>
          </a:p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(YOU ARE MY ALL IN ALL)</a:t>
            </a:r>
          </a:p>
        </p:txBody>
      </p:sp>
    </p:spTree>
    <p:extLst>
      <p:ext uri="{BB962C8B-B14F-4D97-AF65-F5344CB8AC3E}">
        <p14:creationId xmlns:p14="http://schemas.microsoft.com/office/powerpoint/2010/main" val="902378605"/>
      </p:ext>
    </p:extLst>
  </p:cSld>
  <p:clrMapOvr>
    <a:masterClrMapping/>
  </p:clrMapOvr>
</p:sld>
</file>

<file path=ppt/slides/slide1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indent="0" algn="ctr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6600" dirty="0">
                <a:solidFill>
                  <a:schemeClr val="bg1"/>
                </a:solidFill>
              </a:rPr>
              <a:t>JESUS LAMB OF GOD  WORTHY IS YOUR NAME  JESUS LAMB OF GOD  </a:t>
            </a:r>
            <a:r>
              <a:rPr lang="en-US" sz="4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</a:t>
            </a:r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WORTHY IS YOUR NAME</a:t>
            </a:r>
            <a:r>
              <a:rPr lang="en-US" sz="48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611140"/>
      </p:ext>
    </p:extLst>
  </p:cSld>
  <p:clrMapOvr>
    <a:masterClrMapping/>
  </p:clrMapOvr>
</p:sld>
</file>

<file path=ppt/slides/slide1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YOU ARE MY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HIDING PLACE</a:t>
            </a:r>
          </a:p>
        </p:txBody>
      </p:sp>
    </p:spTree>
    <p:extLst>
      <p:ext uri="{BB962C8B-B14F-4D97-AF65-F5344CB8AC3E}">
        <p14:creationId xmlns:p14="http://schemas.microsoft.com/office/powerpoint/2010/main" val="189049688"/>
      </p:ext>
    </p:extLst>
  </p:cSld>
  <p:clrMapOvr>
    <a:masterClrMapping/>
  </p:clrMapOvr>
</p:sld>
</file>

<file path=ppt/slides/slide1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YOU ARE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MY HIDING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914452674"/>
      </p:ext>
    </p:extLst>
  </p:cSld>
  <p:clrMapOvr>
    <a:masterClrMapping/>
  </p:clrMapOvr>
</p:sld>
</file>

<file path=ppt/slides/slide1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06413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YOU ALWAYS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FILL MY LIFE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WITH SONGS OF DELIVERANCE</a:t>
            </a:r>
          </a:p>
        </p:txBody>
      </p:sp>
    </p:spTree>
    <p:extLst>
      <p:ext uri="{BB962C8B-B14F-4D97-AF65-F5344CB8AC3E}">
        <p14:creationId xmlns:p14="http://schemas.microsoft.com/office/powerpoint/2010/main" val="203460297"/>
      </p:ext>
    </p:extLst>
  </p:cSld>
  <p:clrMapOvr>
    <a:masterClrMapping/>
  </p:clrMapOvr>
</p:sld>
</file>

<file path=ppt/slides/slide1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225209"/>
            <a:ext cx="12192000" cy="24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WHENEVER I AM AFRAID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TRUST IN YOU.</a:t>
            </a:r>
          </a:p>
        </p:txBody>
      </p:sp>
    </p:spTree>
    <p:extLst>
      <p:ext uri="{BB962C8B-B14F-4D97-AF65-F5344CB8AC3E}">
        <p14:creationId xmlns:p14="http://schemas.microsoft.com/office/powerpoint/2010/main" val="1935945066"/>
      </p:ext>
    </p:extLst>
  </p:cSld>
  <p:clrMapOvr>
    <a:masterClrMapping/>
  </p:clrMapOvr>
</p:sld>
</file>

<file path=ppt/slides/slide1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225209"/>
            <a:ext cx="12192000" cy="24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 WILL TRUST IN YOU.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LET THE WEAK SAY I</a:t>
            </a:r>
          </a:p>
        </p:txBody>
      </p:sp>
    </p:spTree>
    <p:extLst>
      <p:ext uri="{BB962C8B-B14F-4D97-AF65-F5344CB8AC3E}">
        <p14:creationId xmlns:p14="http://schemas.microsoft.com/office/powerpoint/2010/main" val="1162439441"/>
      </p:ext>
    </p:extLst>
  </p:cSld>
  <p:clrMapOvr>
    <a:masterClrMapping/>
  </p:clrMapOvr>
</p:sld>
</file>

<file path=ppt/slides/slide1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15811"/>
            <a:ext cx="12192000" cy="362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AM STRONG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IN THE STRENGTH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OF MY LORD.</a:t>
            </a:r>
          </a:p>
        </p:txBody>
      </p:sp>
    </p:spTree>
    <p:extLst>
      <p:ext uri="{BB962C8B-B14F-4D97-AF65-F5344CB8AC3E}">
        <p14:creationId xmlns:p14="http://schemas.microsoft.com/office/powerpoint/2010/main" val="4081093365"/>
      </p:ext>
    </p:extLst>
  </p:cSld>
  <p:clrMapOvr>
    <a:masterClrMapping/>
  </p:clrMapOvr>
</p:sld>
</file>

<file path=ppt/slides/slide1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465240"/>
            <a:ext cx="12192000" cy="592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(I WILL TRUST IN YOU)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YOU ARE MY HIDING PLACE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(I WILL TRUST IN YOU)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YOU ALWAYS FILL MY LIFE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(LET THE WEAK SAY I AM STRONG)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WITH SONGS OF DELIVERANCE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(IN THE STRENGTH OF MY LORD)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4000" dirty="0">
                <a:solidFill>
                  <a:schemeClr val="bg1"/>
                </a:solidFill>
              </a:rPr>
              <a:t>WHENEVER I AM AFRAID</a:t>
            </a:r>
          </a:p>
        </p:txBody>
      </p:sp>
    </p:spTree>
    <p:extLst>
      <p:ext uri="{BB962C8B-B14F-4D97-AF65-F5344CB8AC3E}">
        <p14:creationId xmlns:p14="http://schemas.microsoft.com/office/powerpoint/2010/main" val="48889577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KING OF ENDLESS WORTH NO ONE COULD EXPRESS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MUCH YOU DESERVE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594641"/>
      </p:ext>
    </p:extLst>
  </p:cSld>
  <p:clrMapOvr>
    <a:masterClrMapping/>
  </p:clrMapOvr>
</p:sld>
</file>

<file path=ppt/slides/slide1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225209"/>
            <a:ext cx="12192000" cy="24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 WILL TRUST IN YOU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 WILL TRUST IN YOU </a:t>
            </a:r>
          </a:p>
        </p:txBody>
      </p:sp>
    </p:spTree>
    <p:extLst>
      <p:ext uri="{BB962C8B-B14F-4D97-AF65-F5344CB8AC3E}">
        <p14:creationId xmlns:p14="http://schemas.microsoft.com/office/powerpoint/2010/main" val="3482468971"/>
      </p:ext>
    </p:extLst>
  </p:cSld>
  <p:clrMapOvr>
    <a:masterClrMapping/>
  </p:clrMapOvr>
</p:sld>
</file>

<file path=ppt/slides/slide1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93094"/>
            <a:ext cx="12192000" cy="484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LET THE WEAK SAY I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AM STRONG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IN THE STRENGTH </a:t>
            </a:r>
          </a:p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</a:rPr>
              <a:t>OF MY LORD</a:t>
            </a:r>
          </a:p>
        </p:txBody>
      </p:sp>
    </p:spTree>
    <p:extLst>
      <p:ext uri="{BB962C8B-B14F-4D97-AF65-F5344CB8AC3E}">
        <p14:creationId xmlns:p14="http://schemas.microsoft.com/office/powerpoint/2010/main" val="159263421"/>
      </p:ext>
    </p:extLst>
  </p:cSld>
  <p:clrMapOvr>
    <a:masterClrMapping/>
  </p:clrMapOvr>
</p:sld>
</file>

<file path=ppt/slides/slide1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34606"/>
            <a:ext cx="12192000" cy="118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63830" indent="0" algn="ctr">
              <a:lnSpc>
                <a:spcPct val="120000"/>
              </a:lnSpc>
              <a:buNone/>
            </a:pP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WILL TRUST IN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59875"/>
      </p:ext>
    </p:extLst>
  </p:cSld>
  <p:clrMapOvr>
    <a:masterClrMapping/>
  </p:clrMapOvr>
</p:sld>
</file>

<file path=ppt/slides/slide1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YOUR ONLY SON </a:t>
            </a:r>
          </a:p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NO SIN TO HIDE</a:t>
            </a:r>
          </a:p>
        </p:txBody>
      </p:sp>
    </p:spTree>
    <p:extLst>
      <p:ext uri="{BB962C8B-B14F-4D97-AF65-F5344CB8AC3E}">
        <p14:creationId xmlns:p14="http://schemas.microsoft.com/office/powerpoint/2010/main" val="502303526"/>
      </p:ext>
    </p:extLst>
  </p:cSld>
  <p:clrMapOvr>
    <a:masterClrMapping/>
  </p:clrMapOvr>
</p:sld>
</file>

<file path=ppt/slides/slide1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YOUR ONLY SON,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NO SIN TO HIDE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BUT YOU HAVE SENT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HIM FROM YOUR SIDE</a:t>
            </a:r>
          </a:p>
        </p:txBody>
      </p:sp>
    </p:spTree>
    <p:extLst>
      <p:ext uri="{BB962C8B-B14F-4D97-AF65-F5344CB8AC3E}">
        <p14:creationId xmlns:p14="http://schemas.microsoft.com/office/powerpoint/2010/main" val="3390533612"/>
      </p:ext>
    </p:extLst>
  </p:cSld>
  <p:clrMapOvr>
    <a:masterClrMapping/>
  </p:clrMapOvr>
</p:sld>
</file>

<file path=ppt/slides/slide1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TO WALK UPON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THIS GUILTY SOD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TO BECOME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THE LAMB OF GOD</a:t>
            </a:r>
          </a:p>
        </p:txBody>
      </p:sp>
    </p:spTree>
    <p:extLst>
      <p:ext uri="{BB962C8B-B14F-4D97-AF65-F5344CB8AC3E}">
        <p14:creationId xmlns:p14="http://schemas.microsoft.com/office/powerpoint/2010/main" val="1123054097"/>
      </p:ext>
    </p:extLst>
  </p:cSld>
  <p:clrMapOvr>
    <a:masterClrMapping/>
  </p:clrMapOvr>
</p:sld>
</file>

<file path=ppt/slides/slide1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OH LAMB OF GOD,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SWEET LAMB OF GOD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LOVE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HOLY LAMB OF GOD</a:t>
            </a:r>
          </a:p>
        </p:txBody>
      </p:sp>
    </p:spTree>
    <p:extLst>
      <p:ext uri="{BB962C8B-B14F-4D97-AF65-F5344CB8AC3E}">
        <p14:creationId xmlns:p14="http://schemas.microsoft.com/office/powerpoint/2010/main" val="2018527282"/>
      </p:ext>
    </p:extLst>
  </p:cSld>
  <p:clrMapOvr>
    <a:masterClrMapping/>
  </p:clrMapOvr>
</p:sld>
</file>

<file path=ppt/slides/slide1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OH WASH ME IN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PRECIOUS BLOOD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MY JESUS CHRIST,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THE LAMB OF GOD</a:t>
            </a:r>
          </a:p>
        </p:txBody>
      </p:sp>
    </p:spTree>
    <p:extLst>
      <p:ext uri="{BB962C8B-B14F-4D97-AF65-F5344CB8AC3E}">
        <p14:creationId xmlns:p14="http://schemas.microsoft.com/office/powerpoint/2010/main" val="3432339472"/>
      </p:ext>
    </p:extLst>
  </p:cSld>
  <p:clrMapOvr>
    <a:masterClrMapping/>
  </p:clrMapOvr>
</p:sld>
</file>

<file path=ppt/slides/slide1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GIFT OF LOVE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CRUCIFIED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LAUGHED AND SCORNED HIM AS HE DIED</a:t>
            </a:r>
          </a:p>
        </p:txBody>
      </p:sp>
    </p:spTree>
    <p:extLst>
      <p:ext uri="{BB962C8B-B14F-4D97-AF65-F5344CB8AC3E}">
        <p14:creationId xmlns:p14="http://schemas.microsoft.com/office/powerpoint/2010/main" val="2337153307"/>
      </p:ext>
    </p:extLst>
  </p:cSld>
  <p:clrMapOvr>
    <a:masterClrMapping/>
  </p:clrMapOvr>
</p:sld>
</file>

<file path=ppt/slides/slide1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HUMBLE KING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NAMED A FRAUD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SACRIFICED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LAMB OF GOD</a:t>
            </a:r>
          </a:p>
        </p:txBody>
      </p:sp>
    </p:spTree>
    <p:extLst>
      <p:ext uri="{BB962C8B-B14F-4D97-AF65-F5344CB8AC3E}">
        <p14:creationId xmlns:p14="http://schemas.microsoft.com/office/powerpoint/2010/main" val="28845682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THOUGH I'M WEAK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POOR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HAVE IS YOURS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EVERY SINGLE BREATH!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755201"/>
      </p:ext>
    </p:extLst>
  </p:cSld>
  <p:clrMapOvr>
    <a:masterClrMapping/>
  </p:clrMapOvr>
</p:sld>
</file>

<file path=ppt/slides/slide1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OH LAMB OF GOD,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SWEET LAMB OF GOD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LOVE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HOLY LAMB OF GOD</a:t>
            </a:r>
          </a:p>
        </p:txBody>
      </p:sp>
    </p:spTree>
    <p:extLst>
      <p:ext uri="{BB962C8B-B14F-4D97-AF65-F5344CB8AC3E}">
        <p14:creationId xmlns:p14="http://schemas.microsoft.com/office/powerpoint/2010/main" val="1263166196"/>
      </p:ext>
    </p:extLst>
  </p:cSld>
  <p:clrMapOvr>
    <a:masterClrMapping/>
  </p:clrMapOvr>
</p:sld>
</file>

<file path=ppt/slides/slide1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OH WASH ME IN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PRECIOUS BLOOD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MY JESUS CHRIST,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THE LAMB OF GOD</a:t>
            </a:r>
          </a:p>
        </p:txBody>
      </p:sp>
    </p:spTree>
    <p:extLst>
      <p:ext uri="{BB962C8B-B14F-4D97-AF65-F5344CB8AC3E}">
        <p14:creationId xmlns:p14="http://schemas.microsoft.com/office/powerpoint/2010/main" val="2157129380"/>
      </p:ext>
    </p:extLst>
  </p:cSld>
  <p:clrMapOvr>
    <a:masterClrMapping/>
  </p:clrMapOvr>
</p:sld>
</file>

<file path=ppt/slides/slide1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WAS SO LOST,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SHOULD HAVE DIED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BUT YOU HAVE BROUGHT ME TO YOUR SIDE</a:t>
            </a:r>
          </a:p>
        </p:txBody>
      </p:sp>
    </p:spTree>
    <p:extLst>
      <p:ext uri="{BB962C8B-B14F-4D97-AF65-F5344CB8AC3E}">
        <p14:creationId xmlns:p14="http://schemas.microsoft.com/office/powerpoint/2010/main" val="1058783094"/>
      </p:ext>
    </p:extLst>
  </p:cSld>
  <p:clrMapOvr>
    <a:masterClrMapping/>
  </p:clrMapOvr>
</p:sld>
</file>

<file path=ppt/slides/slide1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 LED BY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STAFF AND ROD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TO BE CALLED </a:t>
            </a:r>
          </a:p>
          <a:p>
            <a:pPr algn="ctr"/>
            <a:r>
              <a:rPr lang="en-CO" sz="660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CO" sz="6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LAMB 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GOD</a:t>
            </a:r>
          </a:p>
        </p:txBody>
      </p:sp>
    </p:spTree>
    <p:extLst>
      <p:ext uri="{BB962C8B-B14F-4D97-AF65-F5344CB8AC3E}">
        <p14:creationId xmlns:p14="http://schemas.microsoft.com/office/powerpoint/2010/main" val="2582311821"/>
      </p:ext>
    </p:extLst>
  </p:cSld>
  <p:clrMapOvr>
    <a:masterClrMapping/>
  </p:clrMapOvr>
</p:sld>
</file>

<file path=ppt/slides/slide1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OH LAMB OF GOD,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SWEET LAMB OF GOD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LOVE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HOLY LAMB OF GOD</a:t>
            </a:r>
          </a:p>
        </p:txBody>
      </p:sp>
    </p:spTree>
    <p:extLst>
      <p:ext uri="{BB962C8B-B14F-4D97-AF65-F5344CB8AC3E}">
        <p14:creationId xmlns:p14="http://schemas.microsoft.com/office/powerpoint/2010/main" val="471228901"/>
      </p:ext>
    </p:extLst>
  </p:cSld>
  <p:clrMapOvr>
    <a:masterClrMapping/>
  </p:clrMapOvr>
</p:sld>
</file>

<file path=ppt/slides/slide1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OH WASH ME IN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HIS PRECIOUS BLOOD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MY JESUS CHRIST,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LAMB OF GOD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24448"/>
      </p:ext>
    </p:extLst>
  </p:cSld>
  <p:clrMapOvr>
    <a:masterClrMapping/>
  </p:clrMapOvr>
</p:sld>
</file>

<file path=ppt/slides/slide1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SHOWERS OF BLESSING</a:t>
            </a:r>
          </a:p>
        </p:txBody>
      </p:sp>
    </p:spTree>
    <p:extLst>
      <p:ext uri="{BB962C8B-B14F-4D97-AF65-F5344CB8AC3E}">
        <p14:creationId xmlns:p14="http://schemas.microsoft.com/office/powerpoint/2010/main" val="3248748354"/>
      </p:ext>
    </p:extLst>
  </p:cSld>
  <p:clrMapOvr>
    <a:masterClrMapping/>
  </p:clrMapOvr>
</p:sld>
</file>

<file path=ppt/slides/slide1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“There shall be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blessing;”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his is the promise of love;</a:t>
            </a:r>
          </a:p>
        </p:txBody>
      </p:sp>
    </p:spTree>
    <p:extLst>
      <p:ext uri="{BB962C8B-B14F-4D97-AF65-F5344CB8AC3E}">
        <p14:creationId xmlns:p14="http://schemas.microsoft.com/office/powerpoint/2010/main" val="602036814"/>
      </p:ext>
    </p:extLst>
  </p:cSld>
  <p:clrMapOvr>
    <a:masterClrMapping/>
  </p:clrMapOvr>
</p:sld>
</file>

<file path=ppt/slides/slide1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shall be seasons refreshing,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 from the Savior above.</a:t>
            </a:r>
          </a:p>
        </p:txBody>
      </p:sp>
    </p:spTree>
    <p:extLst>
      <p:ext uri="{BB962C8B-B14F-4D97-AF65-F5344CB8AC3E}">
        <p14:creationId xmlns:p14="http://schemas.microsoft.com/office/powerpoint/2010/main" val="1344757475"/>
      </p:ext>
    </p:extLst>
  </p:cSld>
  <p:clrMapOvr>
    <a:masterClrMapping/>
  </p:clrMapOvr>
</p:sld>
</file>

<file path=ppt/slides/slide1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howers of blessing we need;</a:t>
            </a:r>
          </a:p>
        </p:txBody>
      </p:sp>
    </p:spTree>
    <p:extLst>
      <p:ext uri="{BB962C8B-B14F-4D97-AF65-F5344CB8AC3E}">
        <p14:creationId xmlns:p14="http://schemas.microsoft.com/office/powerpoint/2010/main" val="5851708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BRING YOU MORE THAN A SONG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A SONG IN ITSELF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NOT WHAT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REQUIRED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670371"/>
      </p:ext>
    </p:extLst>
  </p:cSld>
  <p:clrMapOvr>
    <a:masterClrMapping/>
  </p:clrMapOvr>
</p:sld>
</file>

<file path=ppt/slides/slide1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Mercy drops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round us are falling,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</a:t>
            </a:r>
            <a:r>
              <a:rPr lang="en-CO" sz="6600" dirty="0">
                <a:solidFill>
                  <a:schemeClr val="bg1"/>
                </a:solidFill>
              </a:rPr>
              <a:t>ut for the showers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we plead.</a:t>
            </a:r>
          </a:p>
        </p:txBody>
      </p:sp>
    </p:spTree>
    <p:extLst>
      <p:ext uri="{BB962C8B-B14F-4D97-AF65-F5344CB8AC3E}">
        <p14:creationId xmlns:p14="http://schemas.microsoft.com/office/powerpoint/2010/main" val="4136608845"/>
      </p:ext>
    </p:extLst>
  </p:cSld>
  <p:clrMapOvr>
    <a:masterClrMapping/>
  </p:clrMapOvr>
</p:sld>
</file>

<file path=ppt/slides/slide1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“There shall be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blessing;”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</a:t>
            </a:r>
            <a:r>
              <a:rPr lang="en-CO" sz="6600" dirty="0">
                <a:solidFill>
                  <a:schemeClr val="bg1"/>
                </a:solidFill>
              </a:rPr>
              <a:t>recious reviving again;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71062"/>
      </p:ext>
    </p:extLst>
  </p:cSld>
  <p:clrMapOvr>
    <a:masterClrMapping/>
  </p:clrMapOvr>
</p:sld>
</file>

<file path=ppt/slides/slide1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Over the hills and the valleys,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ound of abundance of rain.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1799"/>
      </p:ext>
    </p:extLst>
  </p:cSld>
  <p:clrMapOvr>
    <a:masterClrMapping/>
  </p:clrMapOvr>
</p:sld>
</file>

<file path=ppt/slides/slide1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howers of blessing we need;</a:t>
            </a:r>
          </a:p>
        </p:txBody>
      </p:sp>
    </p:spTree>
    <p:extLst>
      <p:ext uri="{BB962C8B-B14F-4D97-AF65-F5344CB8AC3E}">
        <p14:creationId xmlns:p14="http://schemas.microsoft.com/office/powerpoint/2010/main" val="4250736347"/>
      </p:ext>
    </p:extLst>
  </p:cSld>
  <p:clrMapOvr>
    <a:masterClrMapping/>
  </p:clrMapOvr>
</p:sld>
</file>

<file path=ppt/slides/slide1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Mercy drops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round us are falling,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</a:t>
            </a:r>
            <a:r>
              <a:rPr lang="en-CO" sz="6600" dirty="0">
                <a:solidFill>
                  <a:schemeClr val="bg1"/>
                </a:solidFill>
              </a:rPr>
              <a:t>ut for the showers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we plead.</a:t>
            </a:r>
          </a:p>
        </p:txBody>
      </p:sp>
    </p:spTree>
    <p:extLst>
      <p:ext uri="{BB962C8B-B14F-4D97-AF65-F5344CB8AC3E}">
        <p14:creationId xmlns:p14="http://schemas.microsoft.com/office/powerpoint/2010/main" val="3758371778"/>
      </p:ext>
    </p:extLst>
  </p:cSld>
  <p:clrMapOvr>
    <a:masterClrMapping/>
  </p:clrMapOvr>
</p:sld>
</file>

<file path=ppt/slides/slide1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“There shall be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blessing;”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end them upon us, O Lord;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7757"/>
      </p:ext>
    </p:extLst>
  </p:cSld>
  <p:clrMapOvr>
    <a:masterClrMapping/>
  </p:clrMapOvr>
</p:sld>
</file>

<file path=ppt/slides/slide1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Grant to us now a refreshing;</a:t>
            </a:r>
            <a:r>
              <a:rPr lang="en-US" sz="6600" dirty="0">
                <a:solidFill>
                  <a:schemeClr val="bg1"/>
                </a:solidFill>
              </a:rPr>
              <a:t> c</a:t>
            </a:r>
            <a:r>
              <a:rPr lang="en-CO" sz="6600" dirty="0">
                <a:solidFill>
                  <a:schemeClr val="bg1"/>
                </a:solidFill>
              </a:rPr>
              <a:t>ome now and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honor Thy word.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77514"/>
      </p:ext>
    </p:extLst>
  </p:cSld>
  <p:clrMapOvr>
    <a:masterClrMapping/>
  </p:clrMapOvr>
</p:sld>
</file>

<file path=ppt/slides/slide1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howers of blessing we need;</a:t>
            </a:r>
          </a:p>
        </p:txBody>
      </p:sp>
    </p:spTree>
    <p:extLst>
      <p:ext uri="{BB962C8B-B14F-4D97-AF65-F5344CB8AC3E}">
        <p14:creationId xmlns:p14="http://schemas.microsoft.com/office/powerpoint/2010/main" val="3591107869"/>
      </p:ext>
    </p:extLst>
  </p:cSld>
  <p:clrMapOvr>
    <a:masterClrMapping/>
  </p:clrMapOvr>
</p:sld>
</file>

<file path=ppt/slides/slide1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Mercy drops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round us are falling,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</a:t>
            </a:r>
            <a:r>
              <a:rPr lang="en-CO" sz="6600" dirty="0">
                <a:solidFill>
                  <a:schemeClr val="bg1"/>
                </a:solidFill>
              </a:rPr>
              <a:t>ut for the showers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we plead.</a:t>
            </a:r>
          </a:p>
        </p:txBody>
      </p:sp>
    </p:spTree>
    <p:extLst>
      <p:ext uri="{BB962C8B-B14F-4D97-AF65-F5344CB8AC3E}">
        <p14:creationId xmlns:p14="http://schemas.microsoft.com/office/powerpoint/2010/main" val="1316032002"/>
      </p:ext>
    </p:extLst>
  </p:cSld>
  <p:clrMapOvr>
    <a:masterClrMapping/>
  </p:clrMapOvr>
</p:sld>
</file>

<file path=ppt/slides/slide1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“There shall be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blessing;”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 that today they might fall,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3309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SEARCH MUCH DEEPER WITHIN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THROUGH THE WAY THINGS APPEAR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519209"/>
      </p:ext>
    </p:extLst>
  </p:cSld>
  <p:clrMapOvr>
    <a:masterClrMapping/>
  </p:clrMapOvr>
</p:sld>
</file>

<file path=ppt/slides/slide1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Now as to God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we’re confessing,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</a:t>
            </a:r>
            <a:r>
              <a:rPr lang="en-CO" sz="6600" dirty="0">
                <a:solidFill>
                  <a:schemeClr val="bg1"/>
                </a:solidFill>
              </a:rPr>
              <a:t>ow as on Jesus we call!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45226"/>
      </p:ext>
    </p:extLst>
  </p:cSld>
  <p:clrMapOvr>
    <a:masterClrMapping/>
  </p:clrMapOvr>
</p:sld>
</file>

<file path=ppt/slides/slide1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Showers of blessing,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</a:t>
            </a:r>
            <a:r>
              <a:rPr lang="en-CO" sz="6600" dirty="0">
                <a:solidFill>
                  <a:schemeClr val="bg1"/>
                </a:solidFill>
              </a:rPr>
              <a:t>howers of blessing we need;</a:t>
            </a:r>
          </a:p>
        </p:txBody>
      </p:sp>
    </p:spTree>
    <p:extLst>
      <p:ext uri="{BB962C8B-B14F-4D97-AF65-F5344CB8AC3E}">
        <p14:creationId xmlns:p14="http://schemas.microsoft.com/office/powerpoint/2010/main" val="1421632436"/>
      </p:ext>
    </p:extLst>
  </p:cSld>
  <p:clrMapOvr>
    <a:masterClrMapping/>
  </p:clrMapOvr>
</p:sld>
</file>

<file path=ppt/slides/slide1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Mercy drops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round us are falling,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</a:t>
            </a:r>
            <a:r>
              <a:rPr lang="en-CO" sz="6600" dirty="0">
                <a:solidFill>
                  <a:schemeClr val="bg1"/>
                </a:solidFill>
              </a:rPr>
              <a:t>ut for the showers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 plead.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87278"/>
      </p:ext>
    </p:extLst>
  </p:cSld>
  <p:clrMapOvr>
    <a:masterClrMapping/>
  </p:clrMapOvr>
</p:sld>
</file>

<file path=ppt/slides/slide1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7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STANDING ON THE PROMISES</a:t>
            </a:r>
          </a:p>
        </p:txBody>
      </p:sp>
    </p:spTree>
    <p:extLst>
      <p:ext uri="{BB962C8B-B14F-4D97-AF65-F5344CB8AC3E}">
        <p14:creationId xmlns:p14="http://schemas.microsoft.com/office/powerpoint/2010/main" val="4064486689"/>
      </p:ext>
    </p:extLst>
  </p:cSld>
  <p:clrMapOvr>
    <a:masterClrMapping/>
  </p:clrMapOvr>
</p:sld>
</file>

<file path=ppt/slides/slide1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ON THE PROMISES OF CHRIST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KING</a:t>
            </a:r>
          </a:p>
        </p:txBody>
      </p:sp>
    </p:spTree>
    <p:extLst>
      <p:ext uri="{BB962C8B-B14F-4D97-AF65-F5344CB8AC3E}">
        <p14:creationId xmlns:p14="http://schemas.microsoft.com/office/powerpoint/2010/main" val="60387780"/>
      </p:ext>
    </p:extLst>
  </p:cSld>
  <p:clrMapOvr>
    <a:masterClrMapping/>
  </p:clrMapOvr>
</p:sld>
</file>

<file path=ppt/slides/slide1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THRU ETERNAL AGES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LET HIS PRAISES RING</a:t>
            </a:r>
          </a:p>
        </p:txBody>
      </p:sp>
    </p:spTree>
    <p:extLst>
      <p:ext uri="{BB962C8B-B14F-4D97-AF65-F5344CB8AC3E}">
        <p14:creationId xmlns:p14="http://schemas.microsoft.com/office/powerpoint/2010/main" val="450305263"/>
      </p:ext>
    </p:extLst>
  </p:cSld>
  <p:clrMapOvr>
    <a:masterClrMapping/>
  </p:clrMapOvr>
</p:sld>
</file>

<file path=ppt/slides/slide1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GLORY IN THE HIGHEST 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WILL SHOUT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SING</a:t>
            </a:r>
          </a:p>
        </p:txBody>
      </p:sp>
    </p:spTree>
    <p:extLst>
      <p:ext uri="{BB962C8B-B14F-4D97-AF65-F5344CB8AC3E}">
        <p14:creationId xmlns:p14="http://schemas.microsoft.com/office/powerpoint/2010/main" val="3422101341"/>
      </p:ext>
    </p:extLst>
  </p:cSld>
  <p:clrMapOvr>
    <a:masterClrMapping/>
  </p:clrMapOvr>
</p:sld>
</file>

<file path=ppt/slides/slide1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2046849256"/>
      </p:ext>
    </p:extLst>
  </p:cSld>
  <p:clrMapOvr>
    <a:masterClrMapping/>
  </p:clrMapOvr>
</p:sld>
</file>

<file path=ppt/slides/slide1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STANDING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STANDING ON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PROMISES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GOD MY SAVIOR</a:t>
            </a:r>
          </a:p>
        </p:txBody>
      </p:sp>
    </p:spTree>
    <p:extLst>
      <p:ext uri="{BB962C8B-B14F-4D97-AF65-F5344CB8AC3E}">
        <p14:creationId xmlns:p14="http://schemas.microsoft.com/office/powerpoint/2010/main" val="418918815"/>
      </p:ext>
    </p:extLst>
  </p:cSld>
  <p:clrMapOvr>
    <a:masterClrMapping/>
  </p:clrMapOvr>
</p:sld>
</file>

<file path=ppt/slides/slide1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STANDING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I’M 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20558974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46530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LOOKING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INTO MY HEART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85239"/>
      </p:ext>
    </p:extLst>
  </p:cSld>
  <p:clrMapOvr>
    <a:masterClrMapping/>
  </p:clrMapOvr>
</p:sld>
</file>

<file path=ppt/slides/slide1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ON THE PROMISES THAT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CANNOT FAIL</a:t>
            </a:r>
          </a:p>
        </p:txBody>
      </p:sp>
    </p:spTree>
    <p:extLst>
      <p:ext uri="{BB962C8B-B14F-4D97-AF65-F5344CB8AC3E}">
        <p14:creationId xmlns:p14="http://schemas.microsoft.com/office/powerpoint/2010/main" val="3384123530"/>
      </p:ext>
    </p:extLst>
  </p:cSld>
  <p:clrMapOvr>
    <a:masterClrMapping/>
  </p:clrMapOvr>
</p:sld>
</file>

<file path=ppt/slides/slide1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WHEN THE HOWLING STORMS OF DOUBT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FEAR ASSAIL</a:t>
            </a:r>
          </a:p>
        </p:txBody>
      </p:sp>
    </p:spTree>
    <p:extLst>
      <p:ext uri="{BB962C8B-B14F-4D97-AF65-F5344CB8AC3E}">
        <p14:creationId xmlns:p14="http://schemas.microsoft.com/office/powerpoint/2010/main" val="1771148109"/>
      </p:ext>
    </p:extLst>
  </p:cSld>
  <p:clrMapOvr>
    <a:masterClrMapping/>
  </p:clrMapOvr>
</p:sld>
</file>

<file path=ppt/slides/slide1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BY THE LIVING WORD OF GOD I SHALL PREVAIL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1653632935"/>
      </p:ext>
    </p:extLst>
  </p:cSld>
  <p:clrMapOvr>
    <a:masterClrMapping/>
  </p:clrMapOvr>
</p:sld>
</file>

<file path=ppt/slides/slide1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STANDING, STANDING,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STANDING ON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PROMISES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GOD MY SAVIOR;</a:t>
            </a:r>
          </a:p>
        </p:txBody>
      </p:sp>
    </p:spTree>
    <p:extLst>
      <p:ext uri="{BB962C8B-B14F-4D97-AF65-F5344CB8AC3E}">
        <p14:creationId xmlns:p14="http://schemas.microsoft.com/office/powerpoint/2010/main" val="3157708110"/>
      </p:ext>
    </p:extLst>
  </p:cSld>
  <p:clrMapOvr>
    <a:masterClrMapping/>
  </p:clrMapOvr>
</p:sld>
</file>

<file path=ppt/slides/slide1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STANDING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I’M 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2443348589"/>
      </p:ext>
    </p:extLst>
  </p:cSld>
  <p:clrMapOvr>
    <a:masterClrMapping/>
  </p:clrMapOvr>
</p:sld>
</file>

<file path=ppt/slides/slide1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ON THE PROMISES OF CHRIST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LORD</a:t>
            </a:r>
          </a:p>
        </p:txBody>
      </p:sp>
    </p:spTree>
    <p:extLst>
      <p:ext uri="{BB962C8B-B14F-4D97-AF65-F5344CB8AC3E}">
        <p14:creationId xmlns:p14="http://schemas.microsoft.com/office/powerpoint/2010/main" val="2777624728"/>
      </p:ext>
    </p:extLst>
  </p:cSld>
  <p:clrMapOvr>
    <a:masterClrMapping/>
  </p:clrMapOvr>
</p:sld>
</file>

<file path=ppt/slides/slide1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BOUND TO HIM ETERNALLY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BY LOVE’S STRONG CORD</a:t>
            </a:r>
          </a:p>
        </p:txBody>
      </p:sp>
    </p:spTree>
    <p:extLst>
      <p:ext uri="{BB962C8B-B14F-4D97-AF65-F5344CB8AC3E}">
        <p14:creationId xmlns:p14="http://schemas.microsoft.com/office/powerpoint/2010/main" val="4202856171"/>
      </p:ext>
    </p:extLst>
  </p:cSld>
  <p:clrMapOvr>
    <a:masterClrMapping/>
  </p:clrMapOvr>
</p:sld>
</file>

<file path=ppt/slides/slide1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BY THE LIVING WORD OF GOD I SHALL PREVAIL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STANDING ON THE PROMISES OF GOD</a:t>
            </a:r>
          </a:p>
        </p:txBody>
      </p:sp>
    </p:spTree>
    <p:extLst>
      <p:ext uri="{BB962C8B-B14F-4D97-AF65-F5344CB8AC3E}">
        <p14:creationId xmlns:p14="http://schemas.microsoft.com/office/powerpoint/2010/main" val="2743716771"/>
      </p:ext>
    </p:extLst>
  </p:cSld>
  <p:clrMapOvr>
    <a:masterClrMapping/>
  </p:clrMapOvr>
</p:sld>
</file>

<file path=ppt/slides/slide1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STANDING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STANDING ON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PROMISES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GOD MY SAVIOR</a:t>
            </a:r>
          </a:p>
        </p:txBody>
      </p:sp>
    </p:spTree>
    <p:extLst>
      <p:ext uri="{BB962C8B-B14F-4D97-AF65-F5344CB8AC3E}">
        <p14:creationId xmlns:p14="http://schemas.microsoft.com/office/powerpoint/2010/main" val="4003508207"/>
      </p:ext>
    </p:extLst>
  </p:cSld>
  <p:clrMapOvr>
    <a:masterClrMapping/>
  </p:clrMapOvr>
</p:sld>
</file>

<file path=ppt/slides/slide1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STANDING STANDING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I’M STANDING ON THE </a:t>
            </a: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PROMISES OF GOD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SING LIKE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BEFORE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I'LL WORSHIP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309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COMING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BACK TO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HEART OF WORSHIP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IT'S ALL ABOUT YOU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213888"/>
      </p:ext>
    </p:extLst>
  </p:cSld>
  <p:clrMapOvr>
    <a:masterClrMapping/>
  </p:clrMapOvr>
</p:sld>
</file>

<file path=ppt/slides/slide1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SOMETHING </a:t>
            </a:r>
          </a:p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FOR JESUS</a:t>
            </a:r>
          </a:p>
        </p:txBody>
      </p:sp>
    </p:spTree>
    <p:extLst>
      <p:ext uri="{BB962C8B-B14F-4D97-AF65-F5344CB8AC3E}">
        <p14:creationId xmlns:p14="http://schemas.microsoft.com/office/powerpoint/2010/main" val="2502912429"/>
      </p:ext>
    </p:extLst>
  </p:cSld>
  <p:clrMapOvr>
    <a:masterClrMapping/>
  </p:clrMapOvr>
</p:sld>
</file>

<file path=ppt/slides/slide1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They bro</a:t>
            </a:r>
            <a:r>
              <a:rPr lang="en-US" sz="6000" dirty="0">
                <a:solidFill>
                  <a:schemeClr val="bg1"/>
                </a:solidFill>
              </a:rPr>
              <a:t>ugh</a:t>
            </a:r>
            <a:r>
              <a:rPr lang="en-CO" sz="6000" dirty="0">
                <a:solidFill>
                  <a:schemeClr val="bg1"/>
                </a:solidFill>
              </a:rPr>
              <a:t>t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their gifts to Jesus,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CO" sz="6000" dirty="0">
                <a:solidFill>
                  <a:schemeClr val="bg1"/>
                </a:solidFill>
              </a:rPr>
              <a:t>nd laid them at his feet,</a:t>
            </a:r>
          </a:p>
        </p:txBody>
      </p:sp>
    </p:spTree>
    <p:extLst>
      <p:ext uri="{BB962C8B-B14F-4D97-AF65-F5344CB8AC3E}">
        <p14:creationId xmlns:p14="http://schemas.microsoft.com/office/powerpoint/2010/main" val="670793288"/>
      </p:ext>
    </p:extLst>
  </p:cSld>
  <p:clrMapOvr>
    <a:masterClrMapping/>
  </p:clrMapOvr>
</p:sld>
</file>

<file path=ppt/slides/slide1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love for this dear Saviour,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ade ev'ry off'ring sweet;</a:t>
            </a:r>
          </a:p>
        </p:txBody>
      </p:sp>
    </p:spTree>
    <p:extLst>
      <p:ext uri="{BB962C8B-B14F-4D97-AF65-F5344CB8AC3E}">
        <p14:creationId xmlns:p14="http://schemas.microsoft.com/office/powerpoint/2010/main" val="3452764169"/>
      </p:ext>
    </p:extLst>
  </p:cSld>
  <p:clrMapOvr>
    <a:masterClrMapping/>
  </p:clrMapOvr>
</p:sld>
</file>

<file path=ppt/slides/slide1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Good deeds and words </a:t>
            </a:r>
          </a:p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of kindness,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en-CO" sz="6000" dirty="0">
                <a:solidFill>
                  <a:schemeClr val="bg1"/>
                </a:solidFill>
              </a:rPr>
              <a:t>elp for the poor </a:t>
            </a:r>
          </a:p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of earth, 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91829"/>
      </p:ext>
    </p:extLst>
  </p:cSld>
  <p:clrMapOvr>
    <a:masterClrMapping/>
  </p:clrMapOvr>
</p:sld>
</file>

<file path=ppt/slides/slide1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And not a gift among them</a:t>
            </a:r>
            <a:r>
              <a:rPr lang="en-US" sz="6000" dirty="0">
                <a:solidFill>
                  <a:schemeClr val="bg1"/>
                </a:solidFill>
              </a:rPr>
              <a:t> w</a:t>
            </a:r>
            <a:r>
              <a:rPr lang="en-CO" sz="6000" dirty="0">
                <a:solidFill>
                  <a:schemeClr val="bg1"/>
                </a:solidFill>
              </a:rPr>
              <a:t>as th</a:t>
            </a:r>
            <a:r>
              <a:rPr lang="en-US" sz="6000" dirty="0" err="1">
                <a:solidFill>
                  <a:schemeClr val="bg1"/>
                </a:solidFill>
              </a:rPr>
              <a:t>ough</a:t>
            </a:r>
            <a:r>
              <a:rPr lang="en-CO" sz="6000" dirty="0">
                <a:solidFill>
                  <a:schemeClr val="bg1"/>
                </a:solidFill>
              </a:rPr>
              <a:t>t of little worth. 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7588"/>
      </p:ext>
    </p:extLst>
  </p:cSld>
  <p:clrMapOvr>
    <a:masterClrMapping/>
  </p:clrMapOvr>
</p:sld>
</file>

<file path=ppt/slides/slide1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Wouldst bring a gift to Jesus,</a:t>
            </a:r>
            <a:r>
              <a:rPr lang="en-US" sz="6000" dirty="0">
                <a:solidFill>
                  <a:schemeClr val="bg1"/>
                </a:solidFill>
              </a:rPr>
              <a:t> t</a:t>
            </a:r>
            <a:r>
              <a:rPr lang="en-CO" sz="6000" dirty="0">
                <a:solidFill>
                  <a:schemeClr val="bg1"/>
                </a:solidFill>
              </a:rPr>
              <a:t>hat </a:t>
            </a:r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en-CO" sz="6000" dirty="0">
                <a:solidFill>
                  <a:schemeClr val="bg1"/>
                </a:solidFill>
              </a:rPr>
              <a:t>e will count most sweet?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Say, "Lord, my heart I give thee,"</a:t>
            </a:r>
            <a:r>
              <a:rPr lang="en-US" sz="6000" dirty="0">
                <a:solidFill>
                  <a:schemeClr val="bg1"/>
                </a:solidFill>
              </a:rPr>
              <a:t> a</a:t>
            </a:r>
            <a:r>
              <a:rPr lang="en-CO" sz="6000" dirty="0">
                <a:solidFill>
                  <a:schemeClr val="bg1"/>
                </a:solidFill>
              </a:rPr>
              <a:t>nd lay it at his feet.</a:t>
            </a:r>
          </a:p>
        </p:txBody>
      </p:sp>
    </p:spTree>
    <p:extLst>
      <p:ext uri="{BB962C8B-B14F-4D97-AF65-F5344CB8AC3E}">
        <p14:creationId xmlns:p14="http://schemas.microsoft.com/office/powerpoint/2010/main" val="3299856818"/>
      </p:ext>
    </p:extLst>
  </p:cSld>
  <p:clrMapOvr>
    <a:masterClrMapping/>
  </p:clrMapOvr>
</p:sld>
</file>

<file path=ppt/slides/slide1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Apart from other givers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CO" sz="6000" dirty="0">
                <a:solidFill>
                  <a:schemeClr val="bg1"/>
                </a:solidFill>
              </a:rPr>
              <a:t> poor wayfarer stood; 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0491"/>
      </p:ext>
    </p:extLst>
  </p:cSld>
  <p:clrMapOvr>
    <a:masterClrMapping/>
  </p:clrMapOvr>
</p:sld>
</file>

<file path=ppt/slides/slide1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He saw the gifts they offered,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t</a:t>
            </a:r>
            <a:r>
              <a:rPr lang="en-CO" sz="6000" dirty="0">
                <a:solidFill>
                  <a:schemeClr val="bg1"/>
                </a:solidFill>
              </a:rPr>
              <a:t>he poorest counted good, 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246"/>
      </p:ext>
    </p:extLst>
  </p:cSld>
  <p:clrMapOvr>
    <a:masterClrMapping/>
  </p:clrMapOvr>
</p:sld>
</file>

<file path=ppt/slides/slide1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And he was filled with longing,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a</a:t>
            </a:r>
            <a:r>
              <a:rPr lang="en-CO" sz="6000" dirty="0">
                <a:solidFill>
                  <a:schemeClr val="bg1"/>
                </a:solidFill>
              </a:rPr>
              <a:t> gift, tho</a:t>
            </a:r>
            <a:r>
              <a:rPr lang="en-US" sz="6000" dirty="0">
                <a:solidFill>
                  <a:schemeClr val="bg1"/>
                </a:solidFill>
              </a:rPr>
              <a:t>ugh</a:t>
            </a:r>
            <a:r>
              <a:rPr lang="en-CO" sz="6000" dirty="0">
                <a:solidFill>
                  <a:schemeClr val="bg1"/>
                </a:solidFill>
              </a:rPr>
              <a:t> poor, to bring;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43527"/>
      </p:ext>
    </p:extLst>
  </p:cSld>
  <p:clrMapOvr>
    <a:masterClrMapping/>
  </p:clrMapOvr>
</p:sld>
</file>

<file path=ppt/slides/slide1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CO" sz="6000" dirty="0">
                <a:solidFill>
                  <a:schemeClr val="bg1"/>
                </a:solidFill>
              </a:rPr>
              <a:t>Alas! All empty handed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marL="137160" algn="ctr"/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en-CO" sz="6000" dirty="0">
                <a:solidFill>
                  <a:schemeClr val="bg1"/>
                </a:solidFill>
              </a:rPr>
              <a:t>e stood before the King. 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5128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IT'S ALL ABOUT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JESUS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211049"/>
      </p:ext>
    </p:extLst>
  </p:cSld>
  <p:clrMapOvr>
    <a:masterClrMapping/>
  </p:clrMapOvr>
</p:sld>
</file>

<file path=ppt/slides/slide1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Wouldst bring a gift to Jesus,</a:t>
            </a:r>
            <a:r>
              <a:rPr lang="en-US" sz="6000" dirty="0">
                <a:solidFill>
                  <a:schemeClr val="bg1"/>
                </a:solidFill>
              </a:rPr>
              <a:t> t</a:t>
            </a:r>
            <a:r>
              <a:rPr lang="en-CO" sz="6000" dirty="0">
                <a:solidFill>
                  <a:schemeClr val="bg1"/>
                </a:solidFill>
              </a:rPr>
              <a:t>hat </a:t>
            </a:r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en-CO" sz="6000" dirty="0">
                <a:solidFill>
                  <a:schemeClr val="bg1"/>
                </a:solidFill>
              </a:rPr>
              <a:t>e will count most sweet?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Say, "Lord, my heart I give thee,"</a:t>
            </a:r>
            <a:r>
              <a:rPr lang="en-US" sz="6000" dirty="0">
                <a:solidFill>
                  <a:schemeClr val="bg1"/>
                </a:solidFill>
              </a:rPr>
              <a:t> a</a:t>
            </a:r>
            <a:r>
              <a:rPr lang="en-CO" sz="6000" dirty="0">
                <a:solidFill>
                  <a:schemeClr val="bg1"/>
                </a:solidFill>
              </a:rPr>
              <a:t>nd lay it at his feet.</a:t>
            </a:r>
          </a:p>
        </p:txBody>
      </p:sp>
    </p:spTree>
    <p:extLst>
      <p:ext uri="{BB962C8B-B14F-4D97-AF65-F5344CB8AC3E}">
        <p14:creationId xmlns:p14="http://schemas.microsoft.com/office/powerpoint/2010/main" val="547216405"/>
      </p:ext>
    </p:extLst>
  </p:cSld>
  <p:clrMapOvr>
    <a:masterClrMapping/>
  </p:clrMapOvr>
</p:sld>
</file>

<file path=ppt/slides/slide1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"Dear Lord," he cried in sorrow,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"I know how kind thou art,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Take all I have to give thee,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m</a:t>
            </a:r>
            <a:r>
              <a:rPr lang="en-CO" sz="6000" dirty="0">
                <a:solidFill>
                  <a:schemeClr val="bg1"/>
                </a:solidFill>
              </a:rPr>
              <a:t>y sinful, wayward heart." 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94201"/>
      </p:ext>
    </p:extLst>
  </p:cSld>
  <p:clrMapOvr>
    <a:masterClrMapping/>
  </p:clrMapOvr>
</p:sld>
</file>

<file path=ppt/slides/slide1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Jesus answered softly,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"Count not the gift as small,</a:t>
            </a:r>
            <a:b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Tho' all of them are precious,</a:t>
            </a:r>
            <a:r>
              <a:rPr lang="en-US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CO" sz="6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hine is the best of all.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72614"/>
      </p:ext>
    </p:extLst>
  </p:cSld>
  <p:clrMapOvr>
    <a:masterClrMapping/>
  </p:clrMapOvr>
</p:sld>
</file>

<file path=ppt/slides/slide1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Wouldst bring a gift to Jesus,</a:t>
            </a:r>
            <a:r>
              <a:rPr lang="en-US" sz="6000" dirty="0">
                <a:solidFill>
                  <a:schemeClr val="bg1"/>
                </a:solidFill>
              </a:rPr>
              <a:t> t</a:t>
            </a:r>
            <a:r>
              <a:rPr lang="en-CO" sz="6000" dirty="0">
                <a:solidFill>
                  <a:schemeClr val="bg1"/>
                </a:solidFill>
              </a:rPr>
              <a:t>hat </a:t>
            </a:r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en-CO" sz="6000" dirty="0">
                <a:solidFill>
                  <a:schemeClr val="bg1"/>
                </a:solidFill>
              </a:rPr>
              <a:t>e will count most sweet?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Say, "Lord, my heart I give thee,"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-CO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 lay it at his feet.</a:t>
            </a:r>
            <a:endParaRPr lang="en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44714"/>
      </p:ext>
    </p:extLst>
  </p:cSld>
  <p:clrMapOvr>
    <a:masterClrMapping/>
  </p:clrMapOvr>
</p:sld>
</file>

<file path=ppt/slides/slide1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THANK YOU, LORD</a:t>
            </a:r>
          </a:p>
        </p:txBody>
      </p:sp>
    </p:spTree>
    <p:extLst>
      <p:ext uri="{BB962C8B-B14F-4D97-AF65-F5344CB8AC3E}">
        <p14:creationId xmlns:p14="http://schemas.microsoft.com/office/powerpoint/2010/main" val="2904502698"/>
      </p:ext>
    </p:extLst>
  </p:cSld>
  <p:clrMapOvr>
    <a:masterClrMapping/>
  </p:clrMapOvr>
</p:sld>
</file>

<file path=ppt/slides/slide1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COME BEFORE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TODAY</a:t>
            </a:r>
          </a:p>
        </p:txBody>
      </p:sp>
    </p:spTree>
    <p:extLst>
      <p:ext uri="{BB962C8B-B14F-4D97-AF65-F5344CB8AC3E}">
        <p14:creationId xmlns:p14="http://schemas.microsoft.com/office/powerpoint/2010/main" val="2003234695"/>
      </p:ext>
    </p:extLst>
  </p:cSld>
  <p:clrMapOvr>
    <a:masterClrMapping/>
  </p:clrMapOvr>
</p:sld>
</file>

<file path=ppt/slides/slide1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THERE'S JUST ONE THING THAT I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WANT TO SAY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YOU, LORD//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23116"/>
      </p:ext>
    </p:extLst>
  </p:cSld>
  <p:clrMapOvr>
    <a:masterClrMapping/>
  </p:clrMapOvr>
</p:sld>
</file>

<file path=ppt/slides/slide1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ALL YOU’VE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GIVEN TO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964593"/>
      </p:ext>
    </p:extLst>
  </p:cSld>
  <p:clrMapOvr>
    <a:masterClrMapping/>
  </p:clrMapOvr>
</p:sld>
</file>

<file path=ppt/slides/slide1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ALL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BLESSINGS THAT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CANNOT SEE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 LORD//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29471"/>
      </p:ext>
    </p:extLst>
  </p:cSld>
  <p:clrMapOvr>
    <a:masterClrMapping/>
  </p:clrMapOvr>
</p:sld>
</file>

<file path=ppt/slides/slide1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GREATFUL HEART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SONG OF PRAISE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170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SORRY, LORD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THE THING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I'VE MADE IT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IT’S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ABOUT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919336"/>
      </p:ext>
    </p:extLst>
  </p:cSld>
  <p:clrMapOvr>
    <a:masterClrMapping/>
  </p:clrMapOvr>
</p:sld>
</file>

<file path=ppt/slides/slide1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OUTSTRETCHED 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BLESS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20501"/>
      </p:ext>
    </p:extLst>
  </p:cSld>
  <p:clrMapOvr>
    <a:masterClrMapping/>
  </p:clrMapOvr>
</p:sld>
</file>

<file path=ppt/slides/slide1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JUST WANNA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THANK YOU LORD//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THANK YOU LORD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821437"/>
      </p:ext>
    </p:extLst>
  </p:cSld>
  <p:clrMapOvr>
    <a:masterClrMapping/>
  </p:clrMapOvr>
</p:sld>
</file>

<file path=ppt/slides/slide1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ALL YOU’VE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DONE IN MY LIFE</a:t>
            </a:r>
          </a:p>
        </p:txBody>
      </p:sp>
    </p:spTree>
    <p:extLst>
      <p:ext uri="{BB962C8B-B14F-4D97-AF65-F5344CB8AC3E}">
        <p14:creationId xmlns:p14="http://schemas.microsoft.com/office/powerpoint/2010/main" val="442011393"/>
      </p:ext>
    </p:extLst>
  </p:cSld>
  <p:clrMapOvr>
    <a:masterClrMapping/>
  </p:clrMapOvr>
</p:sld>
</file>

<file path=ppt/slides/slide1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MY DARKNESS AND GAVE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LIGHT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 LORD//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683377"/>
      </p:ext>
    </p:extLst>
  </p:cSld>
  <p:clrMapOvr>
    <a:masterClrMapping/>
  </p:clrMapOvr>
</p:sld>
</file>

<file path=ppt/slides/slide1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MY SIN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MY SHAME</a:t>
            </a:r>
          </a:p>
        </p:txBody>
      </p:sp>
    </p:spTree>
    <p:extLst>
      <p:ext uri="{BB962C8B-B14F-4D97-AF65-F5344CB8AC3E}">
        <p14:creationId xmlns:p14="http://schemas.microsoft.com/office/powerpoint/2010/main" val="872261978"/>
      </p:ext>
    </p:extLst>
  </p:cSld>
  <p:clrMapOvr>
    <a:masterClrMapping/>
  </p:clrMapOvr>
</p:sld>
</file>

<file path=ppt/slides/slide1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MY SICKNESS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HEALED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PAIN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 LORD//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994472"/>
      </p:ext>
    </p:extLst>
  </p:cSld>
  <p:clrMapOvr>
    <a:masterClrMapping/>
  </p:clrMapOvr>
</p:sld>
</file>

<file path=ppt/slides/slide1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GREATFUL HEART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SONG OF PRAISE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183280"/>
      </p:ext>
    </p:extLst>
  </p:cSld>
  <p:clrMapOvr>
    <a:masterClrMapping/>
  </p:clrMapOvr>
</p:sld>
</file>

<file path=ppt/slides/slide1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OUTSTRETCHED 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BLESS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348316"/>
      </p:ext>
    </p:extLst>
  </p:cSld>
  <p:clrMapOvr>
    <a:masterClrMapping/>
  </p:clrMapOvr>
</p:sld>
</file>

<file path=ppt/slides/slide1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//THANK YOU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JUST WANT 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THANK YOU LORD//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 YOU LORD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753008"/>
      </p:ext>
    </p:extLst>
  </p:cSld>
  <p:clrMapOvr>
    <a:masterClrMapping/>
  </p:clrMapOvr>
</p:sld>
</file>

<file path=ppt/slides/slide1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ANGELS WE HAVE </a:t>
            </a:r>
          </a:p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HEARD ON HIGH</a:t>
            </a:r>
          </a:p>
        </p:txBody>
      </p:sp>
    </p:spTree>
    <p:extLst>
      <p:ext uri="{BB962C8B-B14F-4D97-AF65-F5344CB8AC3E}">
        <p14:creationId xmlns:p14="http://schemas.microsoft.com/office/powerpoint/2010/main" val="111530782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IT'S ALL ABOUT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JESUS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773460"/>
      </p:ext>
    </p:extLst>
  </p:cSld>
  <p:clrMapOvr>
    <a:masterClrMapping/>
  </p:clrMapOvr>
</p:sld>
</file>

<file path=ppt/slides/slide1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ANGELS WE HAVE HEARD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ON HIGH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SWEETLY SINGING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O’ER THE PLAINS,</a:t>
            </a:r>
          </a:p>
        </p:txBody>
      </p:sp>
    </p:spTree>
    <p:extLst>
      <p:ext uri="{BB962C8B-B14F-4D97-AF65-F5344CB8AC3E}">
        <p14:creationId xmlns:p14="http://schemas.microsoft.com/office/powerpoint/2010/main" val="3889919151"/>
      </p:ext>
    </p:extLst>
  </p:cSld>
  <p:clrMapOvr>
    <a:masterClrMapping/>
  </p:clrMapOvr>
</p:sld>
</file>

<file path=ppt/slides/slide1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AND THE MOUNTAINS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REPLY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ECHOING THEIR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JOYOUS STRAINS.</a:t>
            </a:r>
          </a:p>
        </p:txBody>
      </p:sp>
    </p:spTree>
    <p:extLst>
      <p:ext uri="{BB962C8B-B14F-4D97-AF65-F5344CB8AC3E}">
        <p14:creationId xmlns:p14="http://schemas.microsoft.com/office/powerpoint/2010/main" val="772590229"/>
      </p:ext>
    </p:extLst>
  </p:cSld>
  <p:clrMapOvr>
    <a:masterClrMapping/>
  </p:clrMapOvr>
</p:sld>
</file>

<file path=ppt/slides/slide1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</p:txBody>
      </p:sp>
    </p:spTree>
    <p:extLst>
      <p:ext uri="{BB962C8B-B14F-4D97-AF65-F5344CB8AC3E}">
        <p14:creationId xmlns:p14="http://schemas.microsoft.com/office/powerpoint/2010/main" val="1607597711"/>
      </p:ext>
    </p:extLst>
  </p:cSld>
  <p:clrMapOvr>
    <a:masterClrMapping/>
  </p:clrMapOvr>
</p:sld>
</file>

<file path=ppt/slides/slide1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SHEPHERDS, WHY THIS JUBILEE?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WHY YOUR JOYOUS STRAINS PROLONG?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5671"/>
      </p:ext>
    </p:extLst>
  </p:cSld>
  <p:clrMapOvr>
    <a:masterClrMapping/>
  </p:clrMapOvr>
</p:sld>
</file>

<file path=ppt/slides/slide1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WHAT THE GLADSOME TIDINGS BE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WHICH INSPIRE YOUR HEAV’NLY SONG?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18585"/>
      </p:ext>
    </p:extLst>
  </p:cSld>
  <p:clrMapOvr>
    <a:masterClrMapping/>
  </p:clrMapOvr>
</p:sld>
</file>

<file path=ppt/slides/slide1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</p:txBody>
      </p:sp>
    </p:spTree>
    <p:extLst>
      <p:ext uri="{BB962C8B-B14F-4D97-AF65-F5344CB8AC3E}">
        <p14:creationId xmlns:p14="http://schemas.microsoft.com/office/powerpoint/2010/main" val="2147318244"/>
      </p:ext>
    </p:extLst>
  </p:cSld>
  <p:clrMapOvr>
    <a:masterClrMapping/>
  </p:clrMapOvr>
</p:sld>
</file>

<file path=ppt/slides/slide1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COME TO BETHLEHEM AND SEE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CHRIST WHOSE BIRTH THE ANGELS SING;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22727"/>
      </p:ext>
    </p:extLst>
  </p:cSld>
  <p:clrMapOvr>
    <a:masterClrMapping/>
  </p:clrMapOvr>
</p:sld>
</file>

<file path=ppt/slides/slide1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COME, ADORE 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BENDED KNEE,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CHRIST THE LORD, THE NEWBORN KING.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21652"/>
      </p:ext>
    </p:extLst>
  </p:cSld>
  <p:clrMapOvr>
    <a:masterClrMapping/>
  </p:clrMapOvr>
</p:sld>
</file>

<file path=ppt/slides/slide1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</p:txBody>
      </p:sp>
    </p:spTree>
    <p:extLst>
      <p:ext uri="{BB962C8B-B14F-4D97-AF65-F5344CB8AC3E}">
        <p14:creationId xmlns:p14="http://schemas.microsoft.com/office/powerpoint/2010/main" val="3715645538"/>
      </p:ext>
    </p:extLst>
  </p:cSld>
  <p:clrMapOvr>
    <a:masterClrMapping/>
  </p:clrMapOvr>
</p:sld>
</file>

<file path=ppt/slides/slide1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SEE HIM IN 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MANGER LAID,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WHOM THE CHOIRS OF ANGELS PRAISE;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1335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360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WORSHIP</a:t>
            </a:r>
          </a:p>
        </p:txBody>
      </p:sp>
    </p:spTree>
    <p:extLst>
      <p:ext uri="{BB962C8B-B14F-4D97-AF65-F5344CB8AC3E}">
        <p14:creationId xmlns:p14="http://schemas.microsoft.com/office/powerpoint/2010/main" val="3308331627"/>
      </p:ext>
    </p:extLst>
  </p:cSld>
  <p:clrMapOvr>
    <a:masterClrMapping/>
  </p:clrMapOvr>
</p:sld>
</file>

<file path=ppt/slides/slide1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MARY, JOSEPH,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LEND YOUR AID,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WHILE OUR HEARTS IN LOVE WE RAISE.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83550"/>
      </p:ext>
    </p:extLst>
  </p:cSld>
  <p:clrMapOvr>
    <a:masterClrMapping/>
  </p:clrMapOvr>
</p:sld>
</file>

<file path=ppt/slides/slide1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IN EXCELSIS DEO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GLORIA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EXCELSIS DEO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08907"/>
      </p:ext>
    </p:extLst>
  </p:cSld>
  <p:clrMapOvr>
    <a:masterClrMapping/>
  </p:clrMapOvr>
</p:sld>
</file>

<file path=ppt/slides/slide1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HARK THE HERALD ANGELS SING</a:t>
            </a:r>
          </a:p>
        </p:txBody>
      </p:sp>
    </p:spTree>
    <p:extLst>
      <p:ext uri="{BB962C8B-B14F-4D97-AF65-F5344CB8AC3E}">
        <p14:creationId xmlns:p14="http://schemas.microsoft.com/office/powerpoint/2010/main" val="3041568103"/>
      </p:ext>
    </p:extLst>
  </p:cSld>
  <p:clrMapOvr>
    <a:masterClrMapping/>
  </p:clrMapOvr>
</p:sld>
</file>

<file path=ppt/slides/slide1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Hark! the herald angels sing, “Glory to the new born King,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peace on earth, and mercy mild, God and sinners reconciled!”</a:t>
            </a:r>
          </a:p>
        </p:txBody>
      </p:sp>
    </p:spTree>
    <p:extLst>
      <p:ext uri="{BB962C8B-B14F-4D97-AF65-F5344CB8AC3E}">
        <p14:creationId xmlns:p14="http://schemas.microsoft.com/office/powerpoint/2010/main" val="1460938923"/>
      </p:ext>
    </p:extLst>
  </p:cSld>
  <p:clrMapOvr>
    <a:masterClrMapping/>
  </p:clrMapOvr>
</p:sld>
</file>

<file path=ppt/slides/slide1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Joyful, all ye nations rise,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join the triumph of the skies;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with th’ angelic host proclaim, “Christ is born in Bethlehem!”</a:t>
            </a:r>
          </a:p>
        </p:txBody>
      </p:sp>
    </p:spTree>
    <p:extLst>
      <p:ext uri="{BB962C8B-B14F-4D97-AF65-F5344CB8AC3E}">
        <p14:creationId xmlns:p14="http://schemas.microsoft.com/office/powerpoint/2010/main" val="67288346"/>
      </p:ext>
    </p:extLst>
  </p:cSld>
  <p:clrMapOvr>
    <a:masterClrMapping/>
  </p:clrMapOvr>
</p:sld>
</file>

<file path=ppt/slides/slide1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Hark! the herald angels sing, “Glory to the new born King!”</a:t>
            </a:r>
          </a:p>
        </p:txBody>
      </p:sp>
    </p:spTree>
    <p:extLst>
      <p:ext uri="{BB962C8B-B14F-4D97-AF65-F5344CB8AC3E}">
        <p14:creationId xmlns:p14="http://schemas.microsoft.com/office/powerpoint/2010/main" val="4017235894"/>
      </p:ext>
    </p:extLst>
  </p:cSld>
  <p:clrMapOvr>
    <a:masterClrMapping/>
  </p:clrMapOvr>
</p:sld>
</file>

<file path=ppt/slides/slide1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Christ, by highest heav’n adored; Christ, the everlasting Lord;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late in time behold him come, offspring of a virgin’s womb. </a:t>
            </a:r>
          </a:p>
        </p:txBody>
      </p:sp>
    </p:spTree>
    <p:extLst>
      <p:ext uri="{BB962C8B-B14F-4D97-AF65-F5344CB8AC3E}">
        <p14:creationId xmlns:p14="http://schemas.microsoft.com/office/powerpoint/2010/main" val="3806894279"/>
      </p:ext>
    </p:extLst>
  </p:cSld>
  <p:clrMapOvr>
    <a:masterClrMapping/>
  </p:clrMapOvr>
</p:sld>
</file>

<file path=ppt/slides/slide1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Veiled in flesh the Godhead see; hail th’ incarnate Deity,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pleased with us in flesh to dwell, Jesus, our Emmanuel. </a:t>
            </a:r>
          </a:p>
        </p:txBody>
      </p:sp>
    </p:spTree>
    <p:extLst>
      <p:ext uri="{BB962C8B-B14F-4D97-AF65-F5344CB8AC3E}">
        <p14:creationId xmlns:p14="http://schemas.microsoft.com/office/powerpoint/2010/main" val="12932192"/>
      </p:ext>
    </p:extLst>
  </p:cSld>
  <p:clrMapOvr>
    <a:masterClrMapping/>
  </p:clrMapOvr>
</p:sld>
</file>

<file path=ppt/slides/slide1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Hark! the herald angels sing, “Glory to the new born King!”</a:t>
            </a:r>
          </a:p>
        </p:txBody>
      </p:sp>
    </p:spTree>
    <p:extLst>
      <p:ext uri="{BB962C8B-B14F-4D97-AF65-F5344CB8AC3E}">
        <p14:creationId xmlns:p14="http://schemas.microsoft.com/office/powerpoint/2010/main" val="2742241834"/>
      </p:ext>
    </p:extLst>
  </p:cSld>
  <p:clrMapOvr>
    <a:masterClrMapping/>
  </p:clrMapOvr>
</p:sld>
</file>

<file path=ppt/slides/slide1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Hail the heaven-born Prince of Peace! Hail the Sun of Righteousness!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Light and life to all he brings,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risen with healing in his wings. </a:t>
            </a:r>
          </a:p>
        </p:txBody>
      </p:sp>
    </p:spTree>
    <p:extLst>
      <p:ext uri="{BB962C8B-B14F-4D97-AF65-F5344CB8AC3E}">
        <p14:creationId xmlns:p14="http://schemas.microsoft.com/office/powerpoint/2010/main" val="353078037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of the world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stepped down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into darkness.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Opened my eyes let me see.</a:t>
            </a:r>
          </a:p>
        </p:txBody>
      </p:sp>
    </p:spTree>
    <p:extLst>
      <p:ext uri="{BB962C8B-B14F-4D97-AF65-F5344CB8AC3E}">
        <p14:creationId xmlns:p14="http://schemas.microsoft.com/office/powerpoint/2010/main" val="945164488"/>
      </p:ext>
    </p:extLst>
  </p:cSld>
  <p:clrMapOvr>
    <a:masterClrMapping/>
  </p:clrMapOvr>
</p:sld>
</file>

<file path=ppt/slides/slide1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Mild he lays his glory by,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born that we no more may die,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born to raise us from the earth,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born to give us second birth. </a:t>
            </a:r>
          </a:p>
        </p:txBody>
      </p:sp>
    </p:spTree>
    <p:extLst>
      <p:ext uri="{BB962C8B-B14F-4D97-AF65-F5344CB8AC3E}">
        <p14:creationId xmlns:p14="http://schemas.microsoft.com/office/powerpoint/2010/main" val="1269644744"/>
      </p:ext>
    </p:extLst>
  </p:cSld>
  <p:clrMapOvr>
    <a:masterClrMapping/>
  </p:clrMapOvr>
</p:sld>
</file>

<file path=ppt/slides/slide1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Hark! the herald angels sing, </a:t>
            </a:r>
            <a:r>
              <a:rPr lang="en-CO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“Glory to the new born King!”</a:t>
            </a:r>
            <a:endParaRPr lang="en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50163"/>
      </p:ext>
    </p:extLst>
  </p:cSld>
  <p:clrMapOvr>
    <a:masterClrMapping/>
  </p:clrMapOvr>
</p:sld>
</file>

<file path=ppt/slides/slide1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JOY TO </a:t>
            </a:r>
          </a:p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THE WORLD</a:t>
            </a:r>
          </a:p>
        </p:txBody>
      </p:sp>
    </p:spTree>
    <p:extLst>
      <p:ext uri="{BB962C8B-B14F-4D97-AF65-F5344CB8AC3E}">
        <p14:creationId xmlns:p14="http://schemas.microsoft.com/office/powerpoint/2010/main" val="382055755"/>
      </p:ext>
    </p:extLst>
  </p:cSld>
  <p:clrMapOvr>
    <a:masterClrMapping/>
  </p:clrMapOvr>
</p:sld>
</file>

<file path=ppt/slides/slide1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Joy to the world,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lord is come!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Let earth receive her king;</a:t>
            </a:r>
          </a:p>
        </p:txBody>
      </p:sp>
    </p:spTree>
    <p:extLst>
      <p:ext uri="{BB962C8B-B14F-4D97-AF65-F5344CB8AC3E}">
        <p14:creationId xmlns:p14="http://schemas.microsoft.com/office/powerpoint/2010/main" val="2126411495"/>
      </p:ext>
    </p:extLst>
  </p:cSld>
  <p:clrMapOvr>
    <a:masterClrMapping/>
  </p:clrMapOvr>
</p:sld>
</file>

<file path=ppt/slides/slide1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Let every heart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Prepare him room,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heav’n and nature sing,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and heav’n and nature sing,</a:t>
            </a:r>
          </a:p>
        </p:txBody>
      </p:sp>
    </p:spTree>
    <p:extLst>
      <p:ext uri="{BB962C8B-B14F-4D97-AF65-F5344CB8AC3E}">
        <p14:creationId xmlns:p14="http://schemas.microsoft.com/office/powerpoint/2010/main" val="502811774"/>
      </p:ext>
    </p:extLst>
  </p:cSld>
  <p:clrMapOvr>
    <a:masterClrMapping/>
  </p:clrMapOvr>
</p:sld>
</file>

<file path=ppt/slides/slide1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97948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heav’n, and heav’n </a:t>
            </a:r>
          </a:p>
          <a:p>
            <a:pPr algn="ctr" fontAlgn="base"/>
            <a:r>
              <a:rPr lang="en-CO" sz="6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nature sing</a:t>
            </a:r>
          </a:p>
        </p:txBody>
      </p:sp>
    </p:spTree>
    <p:extLst>
      <p:ext uri="{BB962C8B-B14F-4D97-AF65-F5344CB8AC3E}">
        <p14:creationId xmlns:p14="http://schemas.microsoft.com/office/powerpoint/2010/main" val="207021941"/>
      </p:ext>
    </p:extLst>
  </p:cSld>
  <p:clrMapOvr>
    <a:masterClrMapping/>
  </p:clrMapOvr>
</p:sld>
</file>

<file path=ppt/slides/slide1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Joy to the earth,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the Savior reigns!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Let men their songs employ; </a:t>
            </a:r>
          </a:p>
        </p:txBody>
      </p:sp>
    </p:spTree>
    <p:extLst>
      <p:ext uri="{BB962C8B-B14F-4D97-AF65-F5344CB8AC3E}">
        <p14:creationId xmlns:p14="http://schemas.microsoft.com/office/powerpoint/2010/main" val="2604567006"/>
      </p:ext>
    </p:extLst>
  </p:cSld>
  <p:clrMapOvr>
    <a:masterClrMapping/>
  </p:clrMapOvr>
</p:sld>
</file>

<file path=ppt/slides/slide1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While fields and floods,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rocks, hills, and plains,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Repeat the sounding joy, Repeat the sounding joy, </a:t>
            </a:r>
          </a:p>
        </p:txBody>
      </p:sp>
    </p:spTree>
    <p:extLst>
      <p:ext uri="{BB962C8B-B14F-4D97-AF65-F5344CB8AC3E}">
        <p14:creationId xmlns:p14="http://schemas.microsoft.com/office/powerpoint/2010/main" val="3072750529"/>
      </p:ext>
    </p:extLst>
  </p:cSld>
  <p:clrMapOvr>
    <a:masterClrMapping/>
  </p:clrMapOvr>
</p:sld>
</file>

<file path=ppt/slides/slide1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Repeat, repeat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sounding joy.</a:t>
            </a:r>
          </a:p>
        </p:txBody>
      </p:sp>
    </p:spTree>
    <p:extLst>
      <p:ext uri="{BB962C8B-B14F-4D97-AF65-F5344CB8AC3E}">
        <p14:creationId xmlns:p14="http://schemas.microsoft.com/office/powerpoint/2010/main" val="1244168958"/>
      </p:ext>
    </p:extLst>
  </p:cSld>
  <p:clrMapOvr>
    <a:masterClrMapping/>
  </p:clrMapOvr>
</p:sld>
</file>

<file path=ppt/slides/slide1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4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No more let sins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and sorrows grow,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Nor thorns infest the ground; </a:t>
            </a:r>
          </a:p>
        </p:txBody>
      </p:sp>
    </p:spTree>
    <p:extLst>
      <p:ext uri="{BB962C8B-B14F-4D97-AF65-F5344CB8AC3E}">
        <p14:creationId xmlns:p14="http://schemas.microsoft.com/office/powerpoint/2010/main" val="328089829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Beauty that made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heart adore You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Hope of a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spent with You</a:t>
            </a:r>
          </a:p>
        </p:txBody>
      </p:sp>
    </p:spTree>
    <p:extLst>
      <p:ext uri="{BB962C8B-B14F-4D97-AF65-F5344CB8AC3E}">
        <p14:creationId xmlns:p14="http://schemas.microsoft.com/office/powerpoint/2010/main" val="3652885469"/>
      </p:ext>
    </p:extLst>
  </p:cSld>
  <p:clrMapOvr>
    <a:masterClrMapping/>
  </p:clrMapOvr>
</p:sld>
</file>

<file path=ppt/slides/slide1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He comes to make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His blessings flow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Far as the curse is found,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Far as the curse is found, </a:t>
            </a:r>
          </a:p>
        </p:txBody>
      </p:sp>
    </p:spTree>
    <p:extLst>
      <p:ext uri="{BB962C8B-B14F-4D97-AF65-F5344CB8AC3E}">
        <p14:creationId xmlns:p14="http://schemas.microsoft.com/office/powerpoint/2010/main" val="88589014"/>
      </p:ext>
    </p:extLst>
  </p:cSld>
  <p:clrMapOvr>
    <a:masterClrMapping/>
  </p:clrMapOvr>
</p:sld>
</file>

<file path=ppt/slides/slide1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Far as, far as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the curse is found. </a:t>
            </a:r>
          </a:p>
        </p:txBody>
      </p:sp>
    </p:spTree>
    <p:extLst>
      <p:ext uri="{BB962C8B-B14F-4D97-AF65-F5344CB8AC3E}">
        <p14:creationId xmlns:p14="http://schemas.microsoft.com/office/powerpoint/2010/main" val="2871249656"/>
      </p:ext>
    </p:extLst>
  </p:cSld>
  <p:clrMapOvr>
    <a:masterClrMapping/>
  </p:clrMapOvr>
</p:sld>
</file>

<file path=ppt/slides/slide1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He rules the world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with truth and grace,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makes the nations prove </a:t>
            </a:r>
          </a:p>
        </p:txBody>
      </p:sp>
    </p:spTree>
    <p:extLst>
      <p:ext uri="{BB962C8B-B14F-4D97-AF65-F5344CB8AC3E}">
        <p14:creationId xmlns:p14="http://schemas.microsoft.com/office/powerpoint/2010/main" val="3996628849"/>
      </p:ext>
    </p:extLst>
  </p:cSld>
  <p:clrMapOvr>
    <a:masterClrMapping/>
  </p:clrMapOvr>
</p:sld>
</file>

<file path=ppt/slides/slide1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The glories of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His righteousness,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wonders of His love, </a:t>
            </a:r>
          </a:p>
          <a:p>
            <a:pPr algn="ctr" defTabSz="609630"/>
            <a:r>
              <a:rPr lang="en-CO" sz="6600" dirty="0">
                <a:solidFill>
                  <a:schemeClr val="bg1"/>
                </a:solidFill>
              </a:rPr>
              <a:t>And wonders of His love, </a:t>
            </a:r>
          </a:p>
        </p:txBody>
      </p:sp>
    </p:spTree>
    <p:extLst>
      <p:ext uri="{BB962C8B-B14F-4D97-AF65-F5344CB8AC3E}">
        <p14:creationId xmlns:p14="http://schemas.microsoft.com/office/powerpoint/2010/main" val="2164928373"/>
      </p:ext>
    </p:extLst>
  </p:cSld>
  <p:clrMapOvr>
    <a:masterClrMapping/>
  </p:clrMapOvr>
</p:sld>
</file>

<file path=ppt/slides/slide1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And wonders, wonders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His love.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44140"/>
      </p:ext>
    </p:extLst>
  </p:cSld>
  <p:clrMapOvr>
    <a:masterClrMapping/>
  </p:clrMapOvr>
</p:sld>
</file>

<file path=ppt/slides/slide1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LITTLE DRUMMER BOY</a:t>
            </a:r>
          </a:p>
        </p:txBody>
      </p:sp>
    </p:spTree>
    <p:extLst>
      <p:ext uri="{BB962C8B-B14F-4D97-AF65-F5344CB8AC3E}">
        <p14:creationId xmlns:p14="http://schemas.microsoft.com/office/powerpoint/2010/main" val="314483849"/>
      </p:ext>
    </p:extLst>
  </p:cSld>
  <p:clrMapOvr>
    <a:masterClrMapping/>
  </p:clrMapOvr>
</p:sld>
</file>

<file path=ppt/slides/slide1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Come they told me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CO" sz="6000" dirty="0">
                <a:solidFill>
                  <a:schemeClr val="bg1"/>
                </a:solidFill>
              </a:rPr>
              <a:t>a ru pu pum pum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A new born King to see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CO" sz="6000" dirty="0">
                <a:solidFill>
                  <a:schemeClr val="bg1"/>
                </a:solidFill>
              </a:rPr>
              <a:t>a ru pu pum pum</a:t>
            </a:r>
          </a:p>
        </p:txBody>
      </p:sp>
    </p:spTree>
    <p:extLst>
      <p:ext uri="{BB962C8B-B14F-4D97-AF65-F5344CB8AC3E}">
        <p14:creationId xmlns:p14="http://schemas.microsoft.com/office/powerpoint/2010/main" val="2865271899"/>
      </p:ext>
    </p:extLst>
  </p:cSld>
  <p:clrMapOvr>
    <a:masterClrMapping/>
  </p:clrMapOvr>
</p:sld>
</file>

<file path=ppt/slides/slide1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000" dirty="0">
                <a:solidFill>
                  <a:schemeClr val="bg1"/>
                </a:solidFill>
              </a:rPr>
              <a:t>Our finest gifts we bring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Pa ru pu pum pum</a:t>
            </a:r>
          </a:p>
        </p:txBody>
      </p:sp>
    </p:spTree>
    <p:extLst>
      <p:ext uri="{BB962C8B-B14F-4D97-AF65-F5344CB8AC3E}">
        <p14:creationId xmlns:p14="http://schemas.microsoft.com/office/powerpoint/2010/main" val="3626509108"/>
      </p:ext>
    </p:extLst>
  </p:cSld>
  <p:clrMapOvr>
    <a:masterClrMapping/>
  </p:clrMapOvr>
</p:sld>
</file>

<file path=ppt/slides/slide1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To lay before the King</a:t>
            </a:r>
            <a:r>
              <a:rPr lang="en-US" sz="60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P</a:t>
            </a:r>
            <a:r>
              <a:rPr lang="en-CO" sz="6000" dirty="0">
                <a:solidFill>
                  <a:schemeClr val="bg1"/>
                </a:solidFill>
              </a:rPr>
              <a:t>a ru pu pum pum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Rum pum pum pum</a:t>
            </a:r>
            <a:r>
              <a:rPr lang="en-US" sz="6000" dirty="0">
                <a:solidFill>
                  <a:schemeClr val="bg1"/>
                </a:solidFill>
              </a:rPr>
              <a:t> r</a:t>
            </a:r>
            <a:r>
              <a:rPr lang="en-CO" sz="6000" dirty="0">
                <a:solidFill>
                  <a:schemeClr val="bg1"/>
                </a:solidFill>
              </a:rPr>
              <a:t>um pum pum pum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98704"/>
      </p:ext>
    </p:extLst>
  </p:cSld>
  <p:clrMapOvr>
    <a:masterClrMapping/>
  </p:clrMapOvr>
</p:sld>
</file>

<file path=ppt/slides/slide1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So to honor Him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</a:t>
            </a:r>
            <a:r>
              <a:rPr lang="en-CO" sz="6600" dirty="0">
                <a:solidFill>
                  <a:schemeClr val="bg1"/>
                </a:solidFill>
              </a:rPr>
              <a:t>a ru pu pum pum,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When we come.</a:t>
            </a:r>
          </a:p>
        </p:txBody>
      </p:sp>
    </p:spTree>
    <p:extLst>
      <p:ext uri="{BB962C8B-B14F-4D97-AF65-F5344CB8AC3E}">
        <p14:creationId xmlns:p14="http://schemas.microsoft.com/office/powerpoint/2010/main" val="25283623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worship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bow down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say that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my God</a:t>
            </a:r>
          </a:p>
        </p:txBody>
      </p:sp>
    </p:spTree>
    <p:extLst>
      <p:ext uri="{BB962C8B-B14F-4D97-AF65-F5344CB8AC3E}">
        <p14:creationId xmlns:p14="http://schemas.microsoft.com/office/powerpoint/2010/main" val="1729585538"/>
      </p:ext>
    </p:extLst>
  </p:cSld>
  <p:clrMapOvr>
    <a:masterClrMapping/>
  </p:clrMapOvr>
</p:sld>
</file>

<file path=ppt/slides/slide1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23427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Little Baby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 ru pu pum pum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b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am a poor boy too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CO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ru pu pum pum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53514"/>
      </p:ext>
    </p:extLst>
  </p:cSld>
  <p:clrMapOvr>
    <a:masterClrMapping/>
  </p:clrMapOvr>
</p:sld>
</file>

<file path=ppt/slides/slide1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have no gift to bring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rum pum pum pum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77501"/>
      </p:ext>
    </p:extLst>
  </p:cSld>
  <p:clrMapOvr>
    <a:masterClrMapping/>
  </p:clrMapOvr>
</p:sld>
</file>

<file path=ppt/slides/slide1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That's fit to give our King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Ru pu pum pum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r</a:t>
            </a:r>
            <a:r>
              <a:rPr lang="en-CO" sz="6600" dirty="0">
                <a:solidFill>
                  <a:schemeClr val="bg1"/>
                </a:solidFill>
              </a:rPr>
              <a:t>u pu pum pum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08096"/>
      </p:ext>
    </p:extLst>
  </p:cSld>
  <p:clrMapOvr>
    <a:masterClrMapping/>
  </p:clrMapOvr>
</p:sld>
</file>

<file path=ppt/slides/slide1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Shall I play for you!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On my drum.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079373"/>
      </p:ext>
    </p:extLst>
  </p:cSld>
  <p:clrMapOvr>
    <a:masterClrMapping/>
  </p:clrMapOvr>
</p:sld>
</file>

<file path=ppt/slides/slide1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Mary nodded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 ox and lamb kept time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5921"/>
      </p:ext>
    </p:extLst>
  </p:cSld>
  <p:clrMapOvr>
    <a:masterClrMapping/>
  </p:clrMapOvr>
</p:sld>
</file>

<file path=ppt/slides/slide1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played my drum for Him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83530"/>
      </p:ext>
    </p:extLst>
  </p:cSld>
  <p:clrMapOvr>
    <a:masterClrMapping/>
  </p:clrMapOvr>
</p:sld>
</file>

<file path=ppt/slides/slide1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played my best for Him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Ru pu pum pum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Ru pu pum pum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86938"/>
      </p:ext>
    </p:extLst>
  </p:cSld>
  <p:clrMapOvr>
    <a:masterClrMapping/>
  </p:clrMapOvr>
</p:sld>
</file>

<file path=ppt/slides/slide1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Then He smiled at me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Pa ru pu pum pum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9116"/>
      </p:ext>
    </p:extLst>
  </p:cSld>
  <p:clrMapOvr>
    <a:masterClrMapping/>
  </p:clrMapOvr>
</p:sld>
</file>

<file path=ppt/slides/slide1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Me and my drum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Me and my drum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Me and my drum</a:t>
            </a:r>
            <a:r>
              <a:rPr lang="en-US" sz="66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 and my drum.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09514"/>
      </p:ext>
    </p:extLst>
  </p:cSld>
  <p:clrMapOvr>
    <a:masterClrMapping/>
  </p:clrMapOvr>
</p:sld>
</file>

<file path=ppt/slides/slide1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O COME ALL YE FAITHFULL</a:t>
            </a:r>
          </a:p>
        </p:txBody>
      </p:sp>
    </p:spTree>
    <p:extLst>
      <p:ext uri="{BB962C8B-B14F-4D97-AF65-F5344CB8AC3E}">
        <p14:creationId xmlns:p14="http://schemas.microsoft.com/office/powerpoint/2010/main" val="191738081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altogether lovely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Altogether worthy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Altogether wonderful to me</a:t>
            </a:r>
          </a:p>
        </p:txBody>
      </p:sp>
    </p:spTree>
    <p:extLst>
      <p:ext uri="{BB962C8B-B14F-4D97-AF65-F5344CB8AC3E}">
        <p14:creationId xmlns:p14="http://schemas.microsoft.com/office/powerpoint/2010/main" val="1118179966"/>
      </p:ext>
    </p:extLst>
  </p:cSld>
  <p:clrMapOvr>
    <a:masterClrMapping/>
  </p:clrMapOvr>
</p:sld>
</file>

<file path=ppt/slides/slide1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 come, all ye faithful,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joyful and triumphant,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 come ye, O come ye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to Bethlehem!</a:t>
            </a:r>
          </a:p>
        </p:txBody>
      </p:sp>
    </p:spTree>
    <p:extLst>
      <p:ext uri="{BB962C8B-B14F-4D97-AF65-F5344CB8AC3E}">
        <p14:creationId xmlns:p14="http://schemas.microsoft.com/office/powerpoint/2010/main" val="2110036613"/>
      </p:ext>
    </p:extLst>
  </p:cSld>
  <p:clrMapOvr>
    <a:masterClrMapping/>
  </p:clrMapOvr>
</p:sld>
</file>

<file path=ppt/slides/slide1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Come and behold Him,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born the King of angels!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 come, let us adore Him,</a:t>
            </a:r>
          </a:p>
        </p:txBody>
      </p:sp>
    </p:spTree>
    <p:extLst>
      <p:ext uri="{BB962C8B-B14F-4D97-AF65-F5344CB8AC3E}">
        <p14:creationId xmlns:p14="http://schemas.microsoft.com/office/powerpoint/2010/main" val="551438850"/>
      </p:ext>
    </p:extLst>
  </p:cSld>
  <p:clrMapOvr>
    <a:masterClrMapping/>
  </p:clrMapOvr>
</p:sld>
</file>

<file path=ppt/slides/slide1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 come, let us adore Him, Christ, the Lord!</a:t>
            </a:r>
          </a:p>
        </p:txBody>
      </p:sp>
    </p:spTree>
    <p:extLst>
      <p:ext uri="{BB962C8B-B14F-4D97-AF65-F5344CB8AC3E}">
        <p14:creationId xmlns:p14="http://schemas.microsoft.com/office/powerpoint/2010/main" val="2950185488"/>
      </p:ext>
    </p:extLst>
  </p:cSld>
  <p:clrMapOvr>
    <a:masterClrMapping/>
  </p:clrMapOvr>
</p:sld>
</file>

<file path=ppt/slides/slide1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Sing, choirs of angels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sing in exultation,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 sing all ye citizens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of heaven above!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93780"/>
      </p:ext>
    </p:extLst>
  </p:cSld>
  <p:clrMapOvr>
    <a:masterClrMapping/>
  </p:clrMapOvr>
</p:sld>
</file>

<file path=ppt/slides/slide1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Glory to God,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all glory in the highest!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24029"/>
      </p:ext>
    </p:extLst>
  </p:cSld>
  <p:clrMapOvr>
    <a:masterClrMapping/>
  </p:clrMapOvr>
</p:sld>
</file>

<file path=ppt/slides/slide1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come, let us adore Him, Christ, the Lord!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86750"/>
      </p:ext>
    </p:extLst>
  </p:cSld>
  <p:clrMapOvr>
    <a:masterClrMapping/>
  </p:clrMapOvr>
</p:sld>
</file>

<file path=ppt/slides/slide1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Yea, Lord, we greet Thee,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born this happy morning,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 Jesus for evermore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 they named adored.</a:t>
            </a:r>
          </a:p>
        </p:txBody>
      </p:sp>
    </p:spTree>
    <p:extLst>
      <p:ext uri="{BB962C8B-B14F-4D97-AF65-F5344CB8AC3E}">
        <p14:creationId xmlns:p14="http://schemas.microsoft.com/office/powerpoint/2010/main" val="2940586375"/>
      </p:ext>
    </p:extLst>
  </p:cSld>
  <p:clrMapOvr>
    <a:masterClrMapping/>
  </p:clrMapOvr>
</p:sld>
</file>

<file path=ppt/slides/slide1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Word of the Father,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now in flesh appearing!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16870"/>
      </p:ext>
    </p:extLst>
  </p:cSld>
  <p:clrMapOvr>
    <a:masterClrMapping/>
  </p:clrMapOvr>
</p:sld>
</file>

<file path=ppt/slides/slide1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come, let us adore Him, 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Christ, the Lord!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55845"/>
      </p:ext>
    </p:extLst>
  </p:cSld>
  <p:clrMapOvr>
    <a:masterClrMapping/>
  </p:clrMapOvr>
</p:sld>
</file>

<file path=ppt/slides/slide1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SILENT NIGHT</a:t>
            </a:r>
          </a:p>
        </p:txBody>
      </p:sp>
    </p:spTree>
    <p:extLst>
      <p:ext uri="{BB962C8B-B14F-4D97-AF65-F5344CB8AC3E}">
        <p14:creationId xmlns:p14="http://schemas.microsoft.com/office/powerpoint/2010/main" val="90802145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King of all days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so highly exalted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Glorious in heaven above</a:t>
            </a:r>
          </a:p>
        </p:txBody>
      </p:sp>
    </p:spTree>
    <p:extLst>
      <p:ext uri="{BB962C8B-B14F-4D97-AF65-F5344CB8AC3E}">
        <p14:creationId xmlns:p14="http://schemas.microsoft.com/office/powerpoint/2010/main" val="1839113914"/>
      </p:ext>
    </p:extLst>
  </p:cSld>
  <p:clrMapOvr>
    <a:masterClrMapping/>
  </p:clrMapOvr>
</p:sld>
</file>

<file path=ppt/slides/slide1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1500"/>
              </a:spcAft>
            </a:pPr>
            <a:r>
              <a:rPr lang="en-CO" sz="6600" dirty="0">
                <a:solidFill>
                  <a:schemeClr val="bg1"/>
                </a:solidFill>
              </a:rPr>
              <a:t>SILENT NIGHT! HOLY NIGHT!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ALL IS CALM, ALL IS BRIGHT</a:t>
            </a:r>
          </a:p>
        </p:txBody>
      </p:sp>
    </p:spTree>
    <p:extLst>
      <p:ext uri="{BB962C8B-B14F-4D97-AF65-F5344CB8AC3E}">
        <p14:creationId xmlns:p14="http://schemas.microsoft.com/office/powerpoint/2010/main" val="3455874619"/>
      </p:ext>
    </p:extLst>
  </p:cSld>
  <p:clrMapOvr>
    <a:masterClrMapping/>
  </p:clrMapOvr>
</p:sld>
</file>

<file path=ppt/slides/slide1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ROUND YON VIRGIN MOTHER AND CHILD,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HOLY INFANT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SO TENDER AND MILD,</a:t>
            </a:r>
          </a:p>
        </p:txBody>
      </p:sp>
    </p:spTree>
    <p:extLst>
      <p:ext uri="{BB962C8B-B14F-4D97-AF65-F5344CB8AC3E}">
        <p14:creationId xmlns:p14="http://schemas.microsoft.com/office/powerpoint/2010/main" val="2872216889"/>
      </p:ext>
    </p:extLst>
  </p:cSld>
  <p:clrMapOvr>
    <a:masterClrMapping/>
  </p:clrMapOvr>
</p:sld>
</file>

<file path=ppt/slides/slide1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1500"/>
              </a:spcAft>
            </a:pPr>
            <a:r>
              <a:rPr lang="en-CO" sz="6600" dirty="0">
                <a:solidFill>
                  <a:schemeClr val="bg1"/>
                </a:solidFill>
              </a:rPr>
              <a:t>SLEEP IN HEAVENLY PEACE,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SLEEP IN HEAVENLY PEACE.</a:t>
            </a:r>
          </a:p>
        </p:txBody>
      </p:sp>
    </p:spTree>
    <p:extLst>
      <p:ext uri="{BB962C8B-B14F-4D97-AF65-F5344CB8AC3E}">
        <p14:creationId xmlns:p14="http://schemas.microsoft.com/office/powerpoint/2010/main" val="2562355243"/>
      </p:ext>
    </p:extLst>
  </p:cSld>
  <p:clrMapOvr>
    <a:masterClrMapping/>
  </p:clrMapOvr>
</p:sld>
</file>

<file path=ppt/slides/slide1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SILENT NIGHT!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HOLY NIGHT!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SHEPHERDS QUAKE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AT THE SIGHT,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36411"/>
      </p:ext>
    </p:extLst>
  </p:cSld>
  <p:clrMapOvr>
    <a:masterClrMapping/>
  </p:clrMapOvr>
</p:sld>
</file>

<file path=ppt/slides/slide1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GLORIES STREAM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FROM HEAVEN AFAR,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HEAVENLY HOSTS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SING ALLELUIA;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09868"/>
      </p:ext>
    </p:extLst>
  </p:cSld>
  <p:clrMapOvr>
    <a:masterClrMapping/>
  </p:clrMapOvr>
</p:sld>
</file>

<file path=ppt/slides/slide1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CHRIST, THE SAVIOR IS BORN,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CHRIST, THE SAVIOR IS BORN.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48195"/>
      </p:ext>
    </p:extLst>
  </p:cSld>
  <p:clrMapOvr>
    <a:masterClrMapping/>
  </p:clrMapOvr>
</p:sld>
</file>

<file path=ppt/slides/slide1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SILENT NIGHT!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HOLY NIGHT!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SON OF GOD,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LOVE’S PURE LIGHT,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29408"/>
      </p:ext>
    </p:extLst>
  </p:cSld>
  <p:clrMapOvr>
    <a:masterClrMapping/>
  </p:clrMapOvr>
</p:sld>
</file>

<file path=ppt/slides/slide1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RADIANT BEAMS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FROM THY HOLY FACE,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WITH THE DAWN OF REDEEMING GRACE,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6033"/>
      </p:ext>
    </p:extLst>
  </p:cSld>
  <p:clrMapOvr>
    <a:masterClrMapping/>
  </p:clrMapOvr>
</p:sld>
</file>

<file path=ppt/slides/slide1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JESUS, LORD,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</a:rPr>
              <a:t>AT THY BIRTH,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JESUS, LORD, </a:t>
            </a:r>
          </a:p>
          <a:p>
            <a:pPr marL="12065" marR="5080" algn="ctr">
              <a:spcBef>
                <a:spcPts val="95"/>
              </a:spcBef>
            </a:pP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 THY BIRTH.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26820"/>
      </p:ext>
    </p:extLst>
  </p:cSld>
  <p:clrMapOvr>
    <a:masterClrMapping/>
  </p:clrMapOvr>
</p:sld>
</file>

<file path=ppt/slides/slide1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YA REPICAN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LAS CAMPANAS</a:t>
            </a:r>
          </a:p>
        </p:txBody>
      </p:sp>
    </p:spTree>
    <p:extLst>
      <p:ext uri="{BB962C8B-B14F-4D97-AF65-F5344CB8AC3E}">
        <p14:creationId xmlns:p14="http://schemas.microsoft.com/office/powerpoint/2010/main" val="94823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ON THAT DAY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MY STRENGTH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IS FAILING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26142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Humbly You came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Earth You created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for love’s sake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Became poor  </a:t>
            </a:r>
          </a:p>
        </p:txBody>
      </p:sp>
    </p:spTree>
    <p:extLst>
      <p:ext uri="{BB962C8B-B14F-4D97-AF65-F5344CB8AC3E}">
        <p14:creationId xmlns:p14="http://schemas.microsoft.com/office/powerpoint/2010/main" val="2331010749"/>
      </p:ext>
    </p:extLst>
  </p:cSld>
  <p:clrMapOvr>
    <a:masterClrMapping/>
  </p:clrMapOvr>
</p:sld>
</file>

<file path=ppt/slides/slide1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Ya repican las campanas alabando al Señor.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Nuestros cantos elevemos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cual las aves al Señor.</a:t>
            </a:r>
          </a:p>
        </p:txBody>
      </p:sp>
    </p:spTree>
    <p:extLst>
      <p:ext uri="{BB962C8B-B14F-4D97-AF65-F5344CB8AC3E}">
        <p14:creationId xmlns:p14="http://schemas.microsoft.com/office/powerpoint/2010/main" val="3346473092"/>
      </p:ext>
    </p:extLst>
  </p:cSld>
  <p:clrMapOvr>
    <a:masterClrMapping/>
  </p:clrMapOvr>
</p:sld>
</file>

<file path=ppt/slides/slide1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Es la estación festiva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de la reunión familiar.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Nuestras voces jubilosas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den la gloria al cantar.</a:t>
            </a:r>
          </a:p>
        </p:txBody>
      </p:sp>
    </p:spTree>
    <p:extLst>
      <p:ext uri="{BB962C8B-B14F-4D97-AF65-F5344CB8AC3E}">
        <p14:creationId xmlns:p14="http://schemas.microsoft.com/office/powerpoint/2010/main" val="3497195969"/>
      </p:ext>
    </p:extLst>
  </p:cSld>
  <p:clrMapOvr>
    <a:masterClrMapping/>
  </p:clrMapOvr>
</p:sld>
</file>

<file path=ppt/slides/slide1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No existe otro sitio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más querido que el hogar.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Nuestras preocupaciones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allí suelen disipar.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14719"/>
      </p:ext>
    </p:extLst>
  </p:cSld>
  <p:clrMapOvr>
    <a:masterClrMapping/>
  </p:clrMapOvr>
</p:sld>
</file>

<file path=ppt/slides/slide1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Jesucristo, nuestro hermano, nos reúne con amor.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Fue al hijo de María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que alabaron con fervor.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1934"/>
      </p:ext>
    </p:extLst>
  </p:cSld>
  <p:clrMapOvr>
    <a:masterClrMapping/>
  </p:clrMapOvr>
</p:sld>
</file>

<file path=ppt/slides/slide1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Es la época dichosa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y de gran felicidad.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Haya paz entre los hombres </a:t>
            </a:r>
          </a:p>
          <a:p>
            <a:pPr marL="0" marR="120014" indent="0" algn="ctr">
              <a:spcBef>
                <a:spcPts val="95"/>
              </a:spcBef>
              <a:buNone/>
            </a:pPr>
            <a:r>
              <a:rPr lang="en-CO" sz="6600" dirty="0">
                <a:solidFill>
                  <a:schemeClr val="bg1"/>
                </a:solidFill>
              </a:rPr>
              <a:t>y la buena voluntad.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39706"/>
      </p:ext>
    </p:extLst>
  </p:cSld>
  <p:clrMapOvr>
    <a:masterClrMapping/>
  </p:clrMapOvr>
</p:sld>
</file>

<file path=ppt/slides/slide1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0014" indent="0" algn="ctr">
              <a:spcBef>
                <a:spcPts val="95"/>
              </a:spcBef>
              <a:buNone/>
            </a:pPr>
            <a:r>
              <a:rPr lang="en-CO" sz="6000" dirty="0">
                <a:solidFill>
                  <a:schemeClr val="bg1"/>
                </a:solidFill>
              </a:rPr>
              <a:t>Compartamos bendiciones, nuestro pan y nuestro amor.</a:t>
            </a:r>
            <a:br>
              <a:rPr lang="en-CO" sz="6000" dirty="0">
                <a:solidFill>
                  <a:schemeClr val="bg1"/>
                </a:solidFill>
              </a:rPr>
            </a:br>
            <a:r>
              <a:rPr lang="en-CO" sz="6000" dirty="0">
                <a:solidFill>
                  <a:schemeClr val="bg1"/>
                </a:solidFill>
              </a:rPr>
              <a:t>Brille Cristo en nuestras vidas, </a:t>
            </a:r>
            <a:r>
              <a:rPr lang="en-CO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alabemos al Señor.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0630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worship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bow down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say that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my God</a:t>
            </a:r>
          </a:p>
        </p:txBody>
      </p:sp>
    </p:spTree>
    <p:extLst>
      <p:ext uri="{BB962C8B-B14F-4D97-AF65-F5344CB8AC3E}">
        <p14:creationId xmlns:p14="http://schemas.microsoft.com/office/powerpoint/2010/main" val="214331510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altogether lovely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Altogether worthy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Altogether wonderful to me</a:t>
            </a:r>
          </a:p>
        </p:txBody>
      </p:sp>
    </p:spTree>
    <p:extLst>
      <p:ext uri="{BB962C8B-B14F-4D97-AF65-F5344CB8AC3E}">
        <p14:creationId xmlns:p14="http://schemas.microsoft.com/office/powerpoint/2010/main" val="10553669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//I’ll never know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much it cost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see my sin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Upon that cross//</a:t>
            </a:r>
          </a:p>
        </p:txBody>
      </p:sp>
    </p:spTree>
    <p:extLst>
      <p:ext uri="{BB962C8B-B14F-4D97-AF65-F5344CB8AC3E}">
        <p14:creationId xmlns:p14="http://schemas.microsoft.com/office/powerpoint/2010/main" val="89595800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worship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bow down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 am to say that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my God</a:t>
            </a:r>
          </a:p>
        </p:txBody>
      </p:sp>
    </p:spTree>
    <p:extLst>
      <p:ext uri="{BB962C8B-B14F-4D97-AF65-F5344CB8AC3E}">
        <p14:creationId xmlns:p14="http://schemas.microsoft.com/office/powerpoint/2010/main" val="31843037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altogether lovely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Altogether worthy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Altogether wonderful to me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76583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</a:t>
            </a:r>
          </a:p>
        </p:txBody>
      </p:sp>
    </p:spTree>
    <p:extLst>
      <p:ext uri="{BB962C8B-B14F-4D97-AF65-F5344CB8AC3E}">
        <p14:creationId xmlns:p14="http://schemas.microsoft.com/office/powerpoint/2010/main" val="107561521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SPLENDOR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A KING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CLOTHED IN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MAJESTY</a:t>
            </a:r>
          </a:p>
        </p:txBody>
      </p:sp>
    </p:spTree>
    <p:extLst>
      <p:ext uri="{BB962C8B-B14F-4D97-AF65-F5344CB8AC3E}">
        <p14:creationId xmlns:p14="http://schemas.microsoft.com/office/powerpoint/2010/main" val="67221422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ALL THE EARTH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REJOICE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THE EARTH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REJOICE</a:t>
            </a:r>
          </a:p>
        </p:txBody>
      </p:sp>
    </p:spTree>
    <p:extLst>
      <p:ext uri="{BB962C8B-B14F-4D97-AF65-F5344CB8AC3E}">
        <p14:creationId xmlns:p14="http://schemas.microsoft.com/office/powerpoint/2010/main" val="71597239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WRAPS HIMSELF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LIGHT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DARKNESS TRIES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HIDE</a:t>
            </a:r>
          </a:p>
        </p:txBody>
      </p:sp>
    </p:spTree>
    <p:extLst>
      <p:ext uri="{BB962C8B-B14F-4D97-AF65-F5344CB8AC3E}">
        <p14:creationId xmlns:p14="http://schemas.microsoft.com/office/powerpoint/2010/main" val="270440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END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DRAWS NEAR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MY TIME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COME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8326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TREMBLES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HIS VOICE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TREMBLES AT HIS VOICE</a:t>
            </a:r>
          </a:p>
        </p:txBody>
      </p:sp>
    </p:spTree>
    <p:extLst>
      <p:ext uri="{BB962C8B-B14F-4D97-AF65-F5344CB8AC3E}">
        <p14:creationId xmlns:p14="http://schemas.microsoft.com/office/powerpoint/2010/main" val="4737767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3614620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79222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WITH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409886036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ALL WILL SEE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</a:t>
            </a:r>
          </a:p>
        </p:txBody>
      </p:sp>
    </p:spTree>
    <p:extLst>
      <p:ext uri="{BB962C8B-B14F-4D97-AF65-F5344CB8AC3E}">
        <p14:creationId xmlns:p14="http://schemas.microsoft.com/office/powerpoint/2010/main" val="127155721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AGE TO AGE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STANDS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TIME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HIS HANDS</a:t>
            </a:r>
          </a:p>
        </p:txBody>
      </p:sp>
    </p:spTree>
    <p:extLst>
      <p:ext uri="{BB962C8B-B14F-4D97-AF65-F5344CB8AC3E}">
        <p14:creationId xmlns:p14="http://schemas.microsoft.com/office/powerpoint/2010/main" val="36553297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BEGINNING AND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END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BEGINNING AND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479345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GODHEAD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THREE IN ONE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FATHER SPIRIT SON</a:t>
            </a:r>
          </a:p>
        </p:txBody>
      </p:sp>
    </p:spTree>
    <p:extLst>
      <p:ext uri="{BB962C8B-B14F-4D97-AF65-F5344CB8AC3E}">
        <p14:creationId xmlns:p14="http://schemas.microsoft.com/office/powerpoint/2010/main" val="31704300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LION AND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LAMB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LION AND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LAMB</a:t>
            </a:r>
          </a:p>
        </p:txBody>
      </p:sp>
    </p:spTree>
    <p:extLst>
      <p:ext uri="{BB962C8B-B14F-4D97-AF65-F5344CB8AC3E}">
        <p14:creationId xmlns:p14="http://schemas.microsoft.com/office/powerpoint/2010/main" val="204346682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254265727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79222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WITH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418757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STILL MY SOUL WILL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SING YOUR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PRAISE UNENDING</a:t>
            </a:r>
          </a:p>
        </p:txBody>
      </p:sp>
    </p:spTree>
    <p:extLst>
      <p:ext uri="{BB962C8B-B14F-4D97-AF65-F5344CB8AC3E}">
        <p14:creationId xmlns:p14="http://schemas.microsoft.com/office/powerpoint/2010/main" val="134797975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ALL WILL SEE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</a:t>
            </a:r>
          </a:p>
        </p:txBody>
      </p:sp>
    </p:spTree>
    <p:extLst>
      <p:ext uri="{BB962C8B-B14F-4D97-AF65-F5344CB8AC3E}">
        <p14:creationId xmlns:p14="http://schemas.microsoft.com/office/powerpoint/2010/main" val="148911528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ABOVE ALL NAMES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WORTHY OF OUR PRAISE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HEART WILL SING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IS OUR GOD</a:t>
            </a:r>
          </a:p>
        </p:txBody>
      </p:sp>
    </p:spTree>
    <p:extLst>
      <p:ext uri="{BB962C8B-B14F-4D97-AF65-F5344CB8AC3E}">
        <p14:creationId xmlns:p14="http://schemas.microsoft.com/office/powerpoint/2010/main" val="376381974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ABOVE ALL NAMES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WORTHY OF OUR PRAISE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HEART WILL SING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IS OUR GOD</a:t>
            </a:r>
          </a:p>
        </p:txBody>
      </p:sp>
    </p:spTree>
    <p:extLst>
      <p:ext uri="{BB962C8B-B14F-4D97-AF65-F5344CB8AC3E}">
        <p14:creationId xmlns:p14="http://schemas.microsoft.com/office/powerpoint/2010/main" val="14162906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168012837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79222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WITH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300002065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ALL WILL SEE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</a:t>
            </a:r>
          </a:p>
        </p:txBody>
      </p:sp>
    </p:spTree>
    <p:extLst>
      <p:ext uri="{BB962C8B-B14F-4D97-AF65-F5344CB8AC3E}">
        <p14:creationId xmlns:p14="http://schemas.microsoft.com/office/powerpoint/2010/main" val="36109589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38303150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679222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WITH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OUR GOD </a:t>
            </a:r>
          </a:p>
        </p:txBody>
      </p:sp>
    </p:spTree>
    <p:extLst>
      <p:ext uri="{BB962C8B-B14F-4D97-AF65-F5344CB8AC3E}">
        <p14:creationId xmlns:p14="http://schemas.microsoft.com/office/powerpoint/2010/main" val="240646312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ALL WILL SEE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HOW GREAT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HOW GREAT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 OUR GOD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4405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</a:p>
        </p:txBody>
      </p:sp>
    </p:spTree>
    <p:extLst>
      <p:ext uri="{BB962C8B-B14F-4D97-AF65-F5344CB8AC3E}">
        <p14:creationId xmlns:p14="http://schemas.microsoft.com/office/powerpoint/2010/main" val="36771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062B5B87-3844-624C-B520-75BA13A2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BA1CB-27F1-284A-9AF4-5D42B06FB94B}"/>
              </a:ext>
            </a:extLst>
          </p:cNvPr>
          <p:cNvSpPr txBox="1"/>
          <p:nvPr/>
        </p:nvSpPr>
        <p:spPr>
          <a:xfrm>
            <a:off x="0" y="0"/>
            <a:ext cx="5994400" cy="7085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MIGHTY FORTRESS IS OUR GOD; HYMN 506 (CASTILLO FUERTE; HIMNO 420)</a:t>
            </a:r>
            <a:r>
              <a:rPr lang="en-CO" sz="800" b="1" dirty="0">
                <a:solidFill>
                  <a:srgbClr val="284DB5"/>
                </a:solidFill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SHELTER IN THE TIME OF STORM; HYMN 528 (ETERNA ROCA ES MI JESÚS; HIMNO 401)</a:t>
            </a:r>
            <a:r>
              <a:rPr lang="en-CO" sz="800" b="1" dirty="0">
                <a:solidFill>
                  <a:srgbClr val="284DB5"/>
                </a:solidFill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7030A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AMAZING GRACE (MY CHAINS ARE GONE) (SUBLIME GRACIA; HIMNO 303) </a:t>
            </a:r>
            <a:endParaRPr lang="en-CO" sz="8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YOU READY FOR JESUS TO COME? (LA BIBLIA NOS HABLA DE CRISTO; HIMNO 209)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 THE DEER (COMO EL CIERVO; HIMNO 432)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 THE CROSS; HYMN 163 (PERDIDO FUI A MI JESÚS; HIMNO 291)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BECAUSE HE LIVES; HYMN 526 (ÉL VIVE HOY; HIMNO 436)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 THOU FOUNT OF EVERY BLESSING; HYMN 334 (FUENTE DE LA VIDA ETERNA; HIMNO 290)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7030A0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DEAREST FATHER (PADRE AMADO; HIMNO 368)</a:t>
            </a:r>
            <a:endParaRPr lang="en-CO" sz="800" b="1" dirty="0">
              <a:solidFill>
                <a:srgbClr val="7030A0"/>
              </a:solidFill>
              <a:hlinkClick r:id="rId10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 TO FACE; HYMN 206 (EN PRESENCIA ESTAR DE CRISTO; HIMNO 162)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GIVE THEM ALL TO JESUS (A JESÚS ENTREGA TODO; HIMNO 236)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GREAT IS THY FAITHFULNESS; HYMN 100 (GRANDE SEÑOR ES TU MISERICODIA; HIMNO 55)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HAPPY DAY (FELIZ EL DÍA; HIMNO 346)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 IS EXALTED (SEA EXALTADO; HIMNO 77)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 LIVES; HYMN 251 (JESÚS RESUCITADO; HIMNO 103)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7030A0"/>
                </a:solidFill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 WHO WATCHETH OVER, RESLTESS (HAY QUIEN VELA MIS PISADAS; HIMNO 392)</a:t>
            </a:r>
            <a:endParaRPr lang="en-CO" sz="8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7030A0"/>
                </a:solidFill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HE’S MY LOVING SAVIOR, CHRIST (DE MI AMANTE SALVADOR; HIMNO 138)</a:t>
            </a:r>
            <a:endParaRPr lang="en-CO" sz="8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GREAT THOU ART; HYMN 86 (SEÑOR MI DIOS; HIMNO 69)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AM SO GLAD (CUÁNTO ME ALGRA; HIMNO 120)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LOVE TO TELL THE STORY; HYMN 457 (GRATO ES CONTAR LA HISTORIA; HIMNO 302)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SING THE MIGHTY POWER OF GOD; HYMN 88 (YO CANTO EL PODER DE DIOS; HIMNO 64)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SURRENDER ALL; HYMN 309 (SALVADOR A TI ME RINDO; HIMNO 261)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WILL SING OF JESUS LOVE; HYMN 183 (CANTO EL GRAN AMOR; HIMNO 107)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 A LITTLE WHILE WE’RE GOING HOME; HYMN 626 (ENTONAD UN HIMNO; HIMNO 344)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I’D RATHER HAVE JESUS; HYMN 327 (PREFIERO A MI CRISTO; HIMNO 269)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 IS WELL; HYMN 107 (TENGO PAZ; HIMNO 426)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JESUS I LOVE YOU (JESÚS ES MI VIDA; HIMNO 434)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LEANING ON THE EVERLASTING ARMS; HYMN 469 (DULCE COMUNIÓN; HIMNO 374)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THE TEMPEST IS RAGING (¡OH BUEN MAESTRO DESPIERTA!; HIMNO 414)</a:t>
            </a:r>
            <a:endParaRPr lang="en-CO" sz="800" b="1" dirty="0">
              <a:solidFill>
                <a:srgbClr val="284DB5"/>
              </a:solidFill>
              <a:hlinkClick r:id="rId3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MARCHING TO ZION; HYMN 422 (LOS QUE AMAN AL SEÑOR; HIMNO 477)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 ME THERE (DE MI AMANTE SALVADOR; HIMNO 138)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LORD AND I; HYMN 456 (AMIGO FIEL ES CRISTO; HIMNO 108) 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TRIBUTE (¿CÓMO AGRADECER?; HIMNO 372)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NEARER MY GOD TO THEE; HYMN 473 (MÁS CERCA, OH DIOS DE TI; HIMNO 446)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NEARER STILL NEARER; HYMN 301 (CERCA, MÁS CERCA; HIMNO 451)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CO" sz="800" b="1" dirty="0">
                <a:solidFill>
                  <a:srgbClr val="284DB5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NEVER GIVE UP (NUNCA TE RINDAS; HIMNO 184)</a:t>
            </a:r>
            <a:endParaRPr lang="en-CO" sz="8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CO" sz="800" b="1" dirty="0">
              <a:solidFill>
                <a:srgbClr val="284DB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CC2F5-12BC-954B-87B4-C503984C2000}"/>
              </a:ext>
            </a:extLst>
          </p:cNvPr>
          <p:cNvSpPr txBox="1"/>
          <p:nvPr/>
        </p:nvSpPr>
        <p:spPr>
          <a:xfrm>
            <a:off x="5994400" y="0"/>
            <a:ext cx="6197600" cy="65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7030A0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 ONE COULD EVER SEPARATE US (JAMÁS PODRÁ ALGUIEN SEPARARNOS; HIMNO 99)</a:t>
            </a:r>
            <a:endParaRPr lang="en-CO" sz="7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NOTHING BUT THE BLOOD OF JESUS (¿QUIÉN ME PUEDE DAR PERDÓN?; HIMNO 289)  </a:t>
            </a:r>
            <a:endParaRPr lang="en-CO" sz="700" b="1" dirty="0">
              <a:solidFill>
                <a:srgbClr val="284DB5"/>
              </a:solidFill>
              <a:hlinkClick r:id="rId4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 RUGGED CROSS; HYMN 159 (EN EL MONTE CALVARIO; HIMNO 97)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7030A0"/>
                </a:solidFill>
                <a:hlinkClick r:id="rId4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THE EYES OF MY HEART LORD (ABRE MIS OJOS SEÑOR)</a:t>
            </a:r>
            <a:endParaRPr lang="en-CO" sz="700" b="1" dirty="0">
              <a:solidFill>
                <a:srgbClr val="7030A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IN THE BLOOD; HYMN 294 (¿QUIERES SER SALVO DE TODA MALDAD?; HIMNO 293)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POUR THY SPIRIT, LORD, ON ME (PADRE, A TUS PIES ME POSTRO; HIMNO 250)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REDEEMED; HYMN 338 (COMPRADO CON SANGRE POR CRISTO; HIMNO 296)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REDEMPTION DRAWETH NIGH (HACE AÑOS ESCUCHÉ; HIMNO 186)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4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 BY SIDE (POR NUESTRO SEÑOR UNIDOS EN VERDAD; HIMNO 485)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SHINE JESUS SHINE (BRILLA JESÚS; HIMNO 282)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SOFTLY AND TENDERLY; HYMN 287 (TIERNO Y AMANTE; HIMNO 213)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SOON, I WILL BE BACK (NO ME OLVIDÉ DE TÍ; HIMNO 183)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SWEET BY AND BY; HYMN 428 (HAY UN MUNDO FELIZ MÁS ALLÁ; HIMNO 316)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TAKE MY LIFE AND LET IT BE; HYMN 330 (QUE MI VIDA ENTERA ESTÉ; HIMNO 248)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LILY OF THE VALLEY (EN CRISTO HALLO AMIGO; HIMNO 366)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LOVE OF GOD IS GREATER FAR (¡OH AMOR DE DIOS!; HIMNO 53)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THERE’S SUNSHINE IN MY SOUL TODAY; HYMN 470 (GRAN GOZO HAY EN MI ALMA HOY; HIMNO 249)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IS MY FATHER’S WORLD; HYMN 92 (EL MUNDO ES DE MI DIO; HIMNO 65)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5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TIS’ SO SWEET TO TRUST IN JESUS; HYMN 524 (¡OH! CUÁN DULCE ES FIAR EN CRISTO!; HIMNO 395)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TURN YOUR EYES UPON JESUS; HYMN 290 (FIJA TUS OJOS EN CRISTO; HIMNO 211)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 HIS WINGS; HYMN 529 (BAJO SUS ALAS; HIMNO 411)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A FRIEND WE HAVE IN JESUS; HYMN 499 (¡OH! QUÉ AMIGO NOS ES CRISTO; HIMNO 378)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ARE YOU DOING FOR JESUS (¿QUÉ ESTÁS HACIENDO POR CIRSTO?; HIMNO 557)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IF IT WERE TODAY? (VIENE OTRA VEZ NUESTRO SALVADOR; HIMNO 160)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WHEN THE ROLL IS CALLED UP YONDER; HYMN 216 (CUANDO SUENE LA TROMPETA; HYMN 169)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WHITER THAN SNOW; HYMN 318 (ANHELO SER LIMPIO; HIMNO 254)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ARE MY ALL IN ALL (DIGNO ERES TÚ; HIMNO 143) 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ARE MY HIDING PLACE (JESÚS MI GUÍA ES; HIMNO 472)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284DB5"/>
                </a:solidFill>
                <a:hlinkClick r:id="rId6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ONLY SON NO SIN TO HIDE  (CORDERO DE DIOS; HIMNO 102)</a:t>
            </a:r>
            <a:endParaRPr lang="en-CO" sz="700" b="1" dirty="0">
              <a:solidFill>
                <a:srgbClr val="284DB5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FF0000"/>
                </a:solidFill>
                <a:hlinkClick r:id="rId7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SHOWERS OF BLESSING; HYMN 195 (DIOS NOS HA DADO PROMESA; HIMNO 193)</a:t>
            </a:r>
            <a:endParaRPr lang="en-CO" sz="7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FF0000"/>
                </a:solidFill>
                <a:hlinkClick r:id="rId7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SOMETHING FOR JESUS (TRAÍAN EN SILENCIO; HIMNO 524)</a:t>
            </a:r>
            <a:endParaRPr lang="en-CO" sz="7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FF0000"/>
                </a:solidFill>
                <a:hlinkClick r:id="rId7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STANDING ON THE PROMISES; HYMN 518 (TODAS LAS PROMESAS; HIMNO 412) </a:t>
            </a:r>
            <a:endParaRPr lang="en-CO" sz="7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rgbClr val="FF0000"/>
                </a:solidFill>
                <a:hlinkClick r:id="rId7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 YOU, LORD (GRACIAS DIOS) </a:t>
            </a:r>
            <a:endParaRPr lang="en-CO" sz="700" b="1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ANGELS WE HAVE HEARD ON HIGH; HYMN 142 (ÁNGELES CANTANDO ESTÁN; HIMNO 92)</a:t>
            </a:r>
            <a:endParaRPr lang="en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HARK THE HERALD ANGELS SINGL HYMN 122 (SE OYE UN CANTO EN ALTA ESFERA; HIMNO 79)</a:t>
            </a:r>
            <a:endParaRPr lang="en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JOY TO THE WORLD; HYMN 125 (AL MUNDO PAZ; HIMNO 78)</a:t>
            </a:r>
            <a:endParaRPr lang="en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LITTLE DRUMMER BOY (EL TAMBORILERO)</a:t>
            </a:r>
            <a:endParaRPr lang="en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COME ALL YE FAITHFULL; HYMN 132 (VENID FIELES TODOS; HIMNO 87)</a:t>
            </a:r>
            <a:endParaRPr lang="en-CO" sz="7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00" b="1" dirty="0">
                <a:solidFill>
                  <a:schemeClr val="accent6">
                    <a:lumMod val="50000"/>
                  </a:schemeClr>
                </a:solidFill>
                <a:hlinkClick r:id="rId7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SILENT NIGHT; HYMN 143 (NOCHE DE PAZ; HIMNO </a:t>
            </a:r>
            <a:r>
              <a:rPr lang="en-CO" sz="750" b="1" dirty="0">
                <a:solidFill>
                  <a:schemeClr val="accent6">
                    <a:lumMod val="50000"/>
                  </a:schemeClr>
                </a:solidFill>
                <a:hlinkClick r:id="rId7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81)</a:t>
            </a:r>
            <a:endParaRPr lang="en-CO" sz="75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 startAt="37"/>
            </a:pPr>
            <a:r>
              <a:rPr lang="en-CO" sz="750" b="1" dirty="0">
                <a:solidFill>
                  <a:schemeClr val="accent6">
                    <a:lumMod val="50000"/>
                  </a:schemeClr>
                </a:solidFill>
                <a:hlinkClick r:id="rId8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 REPICAN LAS CAMPANAS ; HIMNO 82</a:t>
            </a:r>
            <a:endParaRPr lang="en-CO" sz="75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5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TEN THOUSAND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YEARS AND THEN FOREVERMORE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4887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hat it will be like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hen I walk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Your side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52258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hat my eyes will see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hen Your face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before me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003338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Yeah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63014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Surrounded by Your glory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hat will my heart feel?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dance for You, Jesus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in awe of You, be still?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61768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stand in Your presence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to my knees, will I fall?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sing hallelujah?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be able to speak at all?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481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9695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hen that day comes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nd I find myself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tanding in the sun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87277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hen all I will do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 forever,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worship You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357931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Yeah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</a:p>
        </p:txBody>
      </p:sp>
    </p:spTree>
    <p:extLst>
      <p:ext uri="{BB962C8B-B14F-4D97-AF65-F5344CB8AC3E}">
        <p14:creationId xmlns:p14="http://schemas.microsoft.com/office/powerpoint/2010/main" val="48408260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Surrounded by Your glory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hat will my heart feel?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dance for You, Jesus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in awe of You, be still?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73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BLESS 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MY SOUL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WORSHIP HIS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072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stand in Your presence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to my knees, will I fall?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sing hallelujah?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be able to speak at all?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1932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Yeah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6456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Surrounded by Your glory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hat will my heart feel?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dance for You, Jesus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in awe of You, be still?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8062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stand in Your presence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 to my knees, will I fall?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sing hallelujah?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I be able to speak at all?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04738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Yeah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0101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Yeah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900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can only imagine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hen all I will do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 forever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worship You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830207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can only imagine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61172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HEART</a:t>
            </a:r>
          </a:p>
        </p:txBody>
      </p:sp>
    </p:spTree>
    <p:extLst>
      <p:ext uri="{BB962C8B-B14F-4D97-AF65-F5344CB8AC3E}">
        <p14:creationId xmlns:p14="http://schemas.microsoft.com/office/powerpoint/2010/main" val="110781231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DESIRE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HONOR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4691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SING LIKE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BEFORE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7198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807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WITH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HEART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29858551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HAVE WITHIN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PRAISE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THAT I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ADORE IS IN YOU</a:t>
            </a:r>
          </a:p>
        </p:txBody>
      </p:sp>
    </p:spTree>
    <p:extLst>
      <p:ext uri="{BB962C8B-B14F-4D97-AF65-F5344CB8AC3E}">
        <p14:creationId xmlns:p14="http://schemas.microsoft.com/office/powerpoint/2010/main" val="361409386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I GIVE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MY HEART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MY SOUL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41395143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EVERY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TAKE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EVERY MOMENT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95303079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HAVE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1734361536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DESIRE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HONOR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5100525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807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WITH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HEART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295421597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HAVE WITHIN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PRAISE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THAT I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ADORE IS IN YOU</a:t>
            </a:r>
          </a:p>
        </p:txBody>
      </p:sp>
    </p:spTree>
    <p:extLst>
      <p:ext uri="{BB962C8B-B14F-4D97-AF65-F5344CB8AC3E}">
        <p14:creationId xmlns:p14="http://schemas.microsoft.com/office/powerpoint/2010/main" val="23704814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I GIVE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MY HEART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MY SOUL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403376657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EVERY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TAKE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EVERY MOMENT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249104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///I'LL WORSHIP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HOLY NAME///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2685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HAVE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381170428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I GIVE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MY HEART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YOU MY SOUL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239130993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EVERY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 TAKE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EVERY MOMENT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232623343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HAVE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54913344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GIVE MYSELF TO YOU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0354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7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HAVE DECIDED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FOLLOW JESUS</a:t>
            </a:r>
          </a:p>
        </p:txBody>
      </p:sp>
    </p:spTree>
    <p:extLst>
      <p:ext uri="{BB962C8B-B14F-4D97-AF65-F5344CB8AC3E}">
        <p14:creationId xmlns:p14="http://schemas.microsoft.com/office/powerpoint/2010/main" val="6475419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///I have decided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follow Jesus///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//No turning back//</a:t>
            </a:r>
          </a:p>
        </p:txBody>
      </p:sp>
    </p:spTree>
    <p:extLst>
      <p:ext uri="{BB962C8B-B14F-4D97-AF65-F5344CB8AC3E}">
        <p14:creationId xmlns:p14="http://schemas.microsoft.com/office/powerpoint/2010/main" val="331789298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///Though none go with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I will follow///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//No turning back//</a:t>
            </a:r>
          </a:p>
        </p:txBody>
      </p:sp>
    </p:spTree>
    <p:extLst>
      <p:ext uri="{BB962C8B-B14F-4D97-AF65-F5344CB8AC3E}">
        <p14:creationId xmlns:p14="http://schemas.microsoft.com/office/powerpoint/2010/main" val="1348469808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///The world behind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cross before me///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//No turning back// </a:t>
            </a:r>
          </a:p>
        </p:txBody>
      </p:sp>
    </p:spTree>
    <p:extLst>
      <p:ext uri="{BB962C8B-B14F-4D97-AF65-F5344CB8AC3E}">
        <p14:creationId xmlns:p14="http://schemas.microsoft.com/office/powerpoint/2010/main" val="293070467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///Will you decide now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follow Jesus?///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////No turning back////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23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497976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</a:t>
            </a:r>
          </a:p>
        </p:txBody>
      </p:sp>
    </p:spTree>
    <p:extLst>
      <p:ext uri="{BB962C8B-B14F-4D97-AF65-F5344CB8AC3E}">
        <p14:creationId xmlns:p14="http://schemas.microsoft.com/office/powerpoint/2010/main" val="175360888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259177"/>
            <a:ext cx="12191999" cy="433965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WHO I AM</a:t>
            </a:r>
          </a:p>
        </p:txBody>
      </p:sp>
    </p:spTree>
    <p:extLst>
      <p:ext uri="{BB962C8B-B14F-4D97-AF65-F5344CB8AC3E}">
        <p14:creationId xmlns:p14="http://schemas.microsoft.com/office/powerpoint/2010/main" val="3998415649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 are a chosen generation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We've been called forth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His excellence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8099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31258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require for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 has given me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know who I am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3127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 are a chosen generation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We've been called forth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His excellence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125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31258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require for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 has given me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know who I am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953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God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He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He says I'm at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353147662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God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He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He says I'm at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147309259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49667780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279467381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 are a chosen generation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We've been called forth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His excellence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55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POWERS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KINGS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NATURE AND ALL CREATED THINGS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61856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31258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require for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 has given me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know who I am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15345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 are a chosen generation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We've been called forth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His excellence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99824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31258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I require for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 has given me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know who I am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8695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God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He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He says I'm at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422780723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God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He says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He says I'm at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193107690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220217719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43401888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oh oh oh oh oh oh oh,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oh oh oh oh oh oh oh,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know who I am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889029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know who I am</a:t>
            </a:r>
          </a:p>
        </p:txBody>
      </p:sp>
    </p:spTree>
    <p:extLst>
      <p:ext uri="{BB962C8B-B14F-4D97-AF65-F5344CB8AC3E}">
        <p14:creationId xmlns:p14="http://schemas.microsoft.com/office/powerpoint/2010/main" val="362154813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walking in power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walk in miracles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live a life of favor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I know who I am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591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WISDOM AND ALL THE WAYS OF MAN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WERE HERE BEFORE THE WORLD BEGAN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59295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CHRIST ALONE</a:t>
            </a:r>
          </a:p>
        </p:txBody>
      </p:sp>
    </p:spTree>
    <p:extLst>
      <p:ext uri="{BB962C8B-B14F-4D97-AF65-F5344CB8AC3E}">
        <p14:creationId xmlns:p14="http://schemas.microsoft.com/office/powerpoint/2010/main" val="176202364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Christ alone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hope is found.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is my light,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strength, my song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2564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Cornerstone,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solid ground.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Firm through the fiercest drought and storm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67157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heights of love;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depths of peace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fears are stilled;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strivings cease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618591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comforter,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all in all.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in the love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Christ I stand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47578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Christ alone,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who took on flesh;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fulness of God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helpless babe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0250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gift of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righteousness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scorned by the ones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came to save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58487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‘Til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on that 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 Jesus died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wrath of God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satisfied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59534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every sin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on Him was laid;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in the death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Christ I live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78451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 in the ground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His body lay.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of the world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darkness slain.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KINGDOMS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THRONES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WONDERS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WORLD HAS EVER KNOWN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07368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Then bursting forth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glorious day;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 from the grave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again!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2052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as He stands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victory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sin’s curse has lost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its grip on me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446746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am His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He is mine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Bought with the precious blood of Christ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31545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guilt in life,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fear in death;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is the power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Christ in me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642113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life’s first cry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final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commands my destiny.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101146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power of hell,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scheme of man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can ever pluck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 from His hand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50002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Till he returns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calls me home;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in the power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Christ I’ll stand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12146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TRANSFORM ME</a:t>
            </a:r>
          </a:p>
        </p:txBody>
      </p:sp>
    </p:spTree>
    <p:extLst>
      <p:ext uri="{BB962C8B-B14F-4D97-AF65-F5344CB8AC3E}">
        <p14:creationId xmlns:p14="http://schemas.microsoft.com/office/powerpoint/2010/main" val="2851471416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OH LORD TRANSFORM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 INTO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SERVANT</a:t>
            </a:r>
          </a:p>
        </p:txBody>
      </p:sp>
    </p:spTree>
    <p:extLst>
      <p:ext uri="{BB962C8B-B14F-4D97-AF65-F5344CB8AC3E}">
        <p14:creationId xmlns:p14="http://schemas.microsoft.com/office/powerpoint/2010/main" val="178907708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RENEW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MIND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VERY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MOMENT </a:t>
            </a:r>
          </a:p>
        </p:txBody>
      </p:sp>
    </p:spTree>
    <p:extLst>
      <p:ext uri="{BB962C8B-B14F-4D97-AF65-F5344CB8AC3E}">
        <p14:creationId xmlns:p14="http://schemas.microsoft.com/office/powerpoint/2010/main" val="184104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WEALTH AND TREASURES OF THE EARTH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WAY TO MEASURE WHAT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WORTH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11124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FORGIVE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MY FAULTS OH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AND HEAL MY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PAIN AND SORROW COME</a:t>
            </a:r>
          </a:p>
        </p:txBody>
      </p:sp>
    </p:spTree>
    <p:extLst>
      <p:ext uri="{BB962C8B-B14F-4D97-AF65-F5344CB8AC3E}">
        <p14:creationId xmlns:p14="http://schemas.microsoft.com/office/powerpoint/2010/main" val="45567456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AWAY MY FEARS AND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MY FREEDOM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PRAISE YOU</a:t>
            </a:r>
          </a:p>
        </p:txBody>
      </p:sp>
    </p:spTree>
    <p:extLst>
      <p:ext uri="{BB962C8B-B14F-4D97-AF65-F5344CB8AC3E}">
        <p14:creationId xmlns:p14="http://schemas.microsoft.com/office/powerpoint/2010/main" val="417358435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IT’S MY DESIRE</a:t>
            </a:r>
          </a:p>
        </p:txBody>
      </p:sp>
    </p:spTree>
    <p:extLst>
      <p:ext uri="{BB962C8B-B14F-4D97-AF65-F5344CB8AC3E}">
        <p14:creationId xmlns:p14="http://schemas.microsoft.com/office/powerpoint/2010/main" val="1624180362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CREATE IN ME A PURE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 HEART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STORE ALL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TREASURES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KINGDOM</a:t>
            </a:r>
          </a:p>
        </p:txBody>
      </p:sp>
    </p:spTree>
    <p:extLst>
      <p:ext uri="{BB962C8B-B14F-4D97-AF65-F5344CB8AC3E}">
        <p14:creationId xmlns:p14="http://schemas.microsoft.com/office/powerpoint/2010/main" val="110223864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CLEANSE 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3717453199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 IS YOUR BLOOD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HAS THE POWER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PURIFY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TRANSFORM ME LORD</a:t>
            </a:r>
          </a:p>
        </p:txBody>
      </p:sp>
    </p:spTree>
    <p:extLst>
      <p:ext uri="{BB962C8B-B14F-4D97-AF65-F5344CB8AC3E}">
        <p14:creationId xmlns:p14="http://schemas.microsoft.com/office/powerpoint/2010/main" val="263656174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TO BE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YOU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MY DESIRE </a:t>
            </a:r>
          </a:p>
        </p:txBody>
      </p:sp>
    </p:spTree>
    <p:extLst>
      <p:ext uri="{BB962C8B-B14F-4D97-AF65-F5344CB8AC3E}">
        <p14:creationId xmlns:p14="http://schemas.microsoft.com/office/powerpoint/2010/main" val="227513441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GUIDE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WAY WITH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CLOUD AND FIRE</a:t>
            </a:r>
          </a:p>
        </p:txBody>
      </p:sp>
    </p:spTree>
    <p:extLst>
      <p:ext uri="{BB962C8B-B14F-4D97-AF65-F5344CB8AC3E}">
        <p14:creationId xmlns:p14="http://schemas.microsoft.com/office/powerpoint/2010/main" val="304182382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TURN MY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LIFE AROUND OH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COME, SEND THE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VICTORY OH COME</a:t>
            </a:r>
          </a:p>
        </p:txBody>
      </p:sp>
    </p:spTree>
    <p:extLst>
      <p:ext uri="{BB962C8B-B14F-4D97-AF65-F5344CB8AC3E}">
        <p14:creationId xmlns:p14="http://schemas.microsoft.com/office/powerpoint/2010/main" val="71379913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SEE YOUR GLORY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BE FILLED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YOUR PRESENCE </a:t>
            </a:r>
          </a:p>
        </p:txBody>
      </p:sp>
    </p:spTree>
    <p:extLst>
      <p:ext uri="{BB962C8B-B14F-4D97-AF65-F5344CB8AC3E}">
        <p14:creationId xmlns:p14="http://schemas.microsoft.com/office/powerpoint/2010/main" val="3375522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CRUCIFIED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LAID BEHIND THE STONE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LIVED TO DIE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REJECTED AND ALONE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898037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IT’S MY DESIRE</a:t>
            </a:r>
          </a:p>
        </p:txBody>
      </p:sp>
    </p:spTree>
    <p:extLst>
      <p:ext uri="{BB962C8B-B14F-4D97-AF65-F5344CB8AC3E}">
        <p14:creationId xmlns:p14="http://schemas.microsoft.com/office/powerpoint/2010/main" val="5674135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CREATE IN ME A PURE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 HEART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STORE ALL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TREASURES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KINGDOM</a:t>
            </a:r>
          </a:p>
        </p:txBody>
      </p:sp>
    </p:spTree>
    <p:extLst>
      <p:ext uri="{BB962C8B-B14F-4D97-AF65-F5344CB8AC3E}">
        <p14:creationId xmlns:p14="http://schemas.microsoft.com/office/powerpoint/2010/main" val="111464809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CLEANSE 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355987711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 IS YOUR BLOOD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HAS THE POWER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PURIFY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TRANSFORM ME LORD</a:t>
            </a:r>
          </a:p>
        </p:txBody>
      </p:sp>
    </p:spTree>
    <p:extLst>
      <p:ext uri="{BB962C8B-B14F-4D97-AF65-F5344CB8AC3E}">
        <p14:creationId xmlns:p14="http://schemas.microsoft.com/office/powerpoint/2010/main" val="1322542504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IT’S MY DESIRE</a:t>
            </a:r>
          </a:p>
        </p:txBody>
      </p:sp>
    </p:spTree>
    <p:extLst>
      <p:ext uri="{BB962C8B-B14F-4D97-AF65-F5344CB8AC3E}">
        <p14:creationId xmlns:p14="http://schemas.microsoft.com/office/powerpoint/2010/main" val="77142062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CREATE IN ME A PURE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 HEART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STORE ALL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TREASURES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KINGDOM</a:t>
            </a:r>
          </a:p>
        </p:txBody>
      </p:sp>
    </p:spTree>
    <p:extLst>
      <p:ext uri="{BB962C8B-B14F-4D97-AF65-F5344CB8AC3E}">
        <p14:creationId xmlns:p14="http://schemas.microsoft.com/office/powerpoint/2010/main" val="174383257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TRANSFORM 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CLEANSE 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187071191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 IS YOUR BLOOD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HAS THE POWER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PURIFY </a:t>
            </a:r>
          </a:p>
        </p:txBody>
      </p:sp>
    </p:spTree>
    <p:extLst>
      <p:ext uri="{BB962C8B-B14F-4D97-AF65-F5344CB8AC3E}">
        <p14:creationId xmlns:p14="http://schemas.microsoft.com/office/powerpoint/2010/main" val="120084695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 ME, LORD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60274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I LIFT YOUR NAME ON HIGH </a:t>
            </a:r>
          </a:p>
        </p:txBody>
      </p:sp>
    </p:spTree>
    <p:extLst>
      <p:ext uri="{BB962C8B-B14F-4D97-AF65-F5344CB8AC3E}">
        <p14:creationId xmlns:p14="http://schemas.microsoft.com/office/powerpoint/2010/main" val="6121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10,000 REASONS</a:t>
            </a:r>
          </a:p>
        </p:txBody>
      </p:sp>
    </p:spTree>
    <p:extLst>
      <p:ext uri="{BB962C8B-B14F-4D97-AF65-F5344CB8AC3E}">
        <p14:creationId xmlns:p14="http://schemas.microsoft.com/office/powerpoint/2010/main" val="1094058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CRUCIFIED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LAID BEHIND THE STONE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LIVED TO DIE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REJECTED AND ALONE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232589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LIFT YOUR NAME ON HIGH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LOVE TO SING YOUR PRAISES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34555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 GLAD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IN MY LIFE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 GLAD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CAME TO SAVE US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15694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CAME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HEAVEN TO EARTH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THE WAY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33246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EARTH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CROSS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DEBT TO PAY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46795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GRAVE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SKY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24313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I LIFT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ON HIGH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77274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LIFT YOUR NAME ON HIGH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LOVE TO SING YOUR PRAISES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27785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 GLAD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IN MY LIFE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I'M SO GLAD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CAME TO SAVE US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97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CAME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HEAVEN TO EARTH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SHOW THE WAY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08784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EARTH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CROSS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DEBT TO PAY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65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LIKE A ROSE TRAMPLED ON THE GROUND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THE FALL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30865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GRAVE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THE SKY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82385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LORD, I LIFT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 HIGH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19243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SAVE</a:t>
            </a:r>
          </a:p>
        </p:txBody>
      </p:sp>
    </p:spTree>
    <p:extLst>
      <p:ext uri="{BB962C8B-B14F-4D97-AF65-F5344CB8AC3E}">
        <p14:creationId xmlns:p14="http://schemas.microsoft.com/office/powerpoint/2010/main" val="2658728651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WELL, EVERYONE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NEEDS COMPASSION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 LOVE THAT’S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FAILING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MERCY FALL ON ME</a:t>
            </a:r>
          </a:p>
        </p:txBody>
      </p:sp>
    </p:spTree>
    <p:extLst>
      <p:ext uri="{BB962C8B-B14F-4D97-AF65-F5344CB8AC3E}">
        <p14:creationId xmlns:p14="http://schemas.microsoft.com/office/powerpoint/2010/main" val="18319115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WELL, EVERYONE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NEEDS FORGIVENESS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KINDNESS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A SAVIOR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HOPE OF NATIONS</a:t>
            </a:r>
          </a:p>
        </p:txBody>
      </p:sp>
    </p:spTree>
    <p:extLst>
      <p:ext uri="{BB962C8B-B14F-4D97-AF65-F5344CB8AC3E}">
        <p14:creationId xmlns:p14="http://schemas.microsoft.com/office/powerpoint/2010/main" val="126654236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SAVIOR, HE CAN MOVE THE MOUNTAINS</a:t>
            </a:r>
          </a:p>
        </p:txBody>
      </p:sp>
    </p:spTree>
    <p:extLst>
      <p:ext uri="{BB962C8B-B14F-4D97-AF65-F5344CB8AC3E}">
        <p14:creationId xmlns:p14="http://schemas.microsoft.com/office/powerpoint/2010/main" val="120774746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TO SAVE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IS MIGHTY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SAVE</a:t>
            </a:r>
          </a:p>
        </p:txBody>
      </p:sp>
    </p:spTree>
    <p:extLst>
      <p:ext uri="{BB962C8B-B14F-4D97-AF65-F5344CB8AC3E}">
        <p14:creationId xmlns:p14="http://schemas.microsoft.com/office/powerpoint/2010/main" val="216732212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AUTHOR OF SALVATION</a:t>
            </a:r>
          </a:p>
        </p:txBody>
      </p:sp>
    </p:spTree>
    <p:extLst>
      <p:ext uri="{BB962C8B-B14F-4D97-AF65-F5344CB8AC3E}">
        <p14:creationId xmlns:p14="http://schemas.microsoft.com/office/powerpoint/2010/main" val="223279331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AND CONQUERED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CONQUERED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GRAVE</a:t>
            </a:r>
          </a:p>
        </p:txBody>
      </p:sp>
    </p:spTree>
    <p:extLst>
      <p:ext uri="{BB962C8B-B14F-4D97-AF65-F5344CB8AC3E}">
        <p14:creationId xmlns:p14="http://schemas.microsoft.com/office/powerpoint/2010/main" val="348524229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TAKE ME AS YOU FIND ME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MY FEARS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FAILURES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FILL MY LIFE AGAIN</a:t>
            </a:r>
          </a:p>
        </p:txBody>
      </p:sp>
    </p:spTree>
    <p:extLst>
      <p:ext uri="{BB962C8B-B14F-4D97-AF65-F5344CB8AC3E}">
        <p14:creationId xmlns:p14="http://schemas.microsoft.com/office/powerpoint/2010/main" val="282900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THOUGHT OF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66692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GIVE MY LIFE TO FOLLOW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EVERYTHING I BELIEVE IN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NOW I SURRENDER</a:t>
            </a:r>
          </a:p>
        </p:txBody>
      </p:sp>
    </p:spTree>
    <p:extLst>
      <p:ext uri="{BB962C8B-B14F-4D97-AF65-F5344CB8AC3E}">
        <p14:creationId xmlns:p14="http://schemas.microsoft.com/office/powerpoint/2010/main" val="102810424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SAVIOR, HE CAN MOVE THE MOUNTAINS</a:t>
            </a:r>
          </a:p>
        </p:txBody>
      </p:sp>
    </p:spTree>
    <p:extLst>
      <p:ext uri="{BB962C8B-B14F-4D97-AF65-F5344CB8AC3E}">
        <p14:creationId xmlns:p14="http://schemas.microsoft.com/office/powerpoint/2010/main" val="16192446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TO SAVE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IS MIGHTY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SAVE</a:t>
            </a:r>
          </a:p>
        </p:txBody>
      </p:sp>
    </p:spTree>
    <p:extLst>
      <p:ext uri="{BB962C8B-B14F-4D97-AF65-F5344CB8AC3E}">
        <p14:creationId xmlns:p14="http://schemas.microsoft.com/office/powerpoint/2010/main" val="422819471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AUTHOR OF SALVATION</a:t>
            </a:r>
          </a:p>
        </p:txBody>
      </p:sp>
    </p:spTree>
    <p:extLst>
      <p:ext uri="{BB962C8B-B14F-4D97-AF65-F5344CB8AC3E}">
        <p14:creationId xmlns:p14="http://schemas.microsoft.com/office/powerpoint/2010/main" val="16131809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AND CONQUERED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CONQUERED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GRAVE</a:t>
            </a:r>
          </a:p>
        </p:txBody>
      </p:sp>
    </p:spTree>
    <p:extLst>
      <p:ext uri="{BB962C8B-B14F-4D97-AF65-F5344CB8AC3E}">
        <p14:creationId xmlns:p14="http://schemas.microsoft.com/office/powerpoint/2010/main" val="3877501079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SHINE YOUR LIGHT AND LET THE WHOLE WORLD SEE</a:t>
            </a:r>
          </a:p>
        </p:txBody>
      </p:sp>
    </p:spTree>
    <p:extLst>
      <p:ext uri="{BB962C8B-B14F-4D97-AF65-F5344CB8AC3E}">
        <p14:creationId xmlns:p14="http://schemas.microsoft.com/office/powerpoint/2010/main" val="2084883059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WE'RE SINGING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THE GLORY OF THE RISEN KING, JESUS</a:t>
            </a:r>
          </a:p>
        </p:txBody>
      </p:sp>
    </p:spTree>
    <p:extLst>
      <p:ext uri="{BB962C8B-B14F-4D97-AF65-F5344CB8AC3E}">
        <p14:creationId xmlns:p14="http://schemas.microsoft.com/office/powerpoint/2010/main" val="134316337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SHINE YOUR LIGHT AND LET THE WHOLE WORLD SEE</a:t>
            </a:r>
          </a:p>
        </p:txBody>
      </p:sp>
    </p:spTree>
    <p:extLst>
      <p:ext uri="{BB962C8B-B14F-4D97-AF65-F5344CB8AC3E}">
        <p14:creationId xmlns:p14="http://schemas.microsoft.com/office/powerpoint/2010/main" val="2119106126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WE'RE SINGING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THE GLORY OF THE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RISEN KING</a:t>
            </a:r>
          </a:p>
        </p:txBody>
      </p:sp>
    </p:spTree>
    <p:extLst>
      <p:ext uri="{BB962C8B-B14F-4D97-AF65-F5344CB8AC3E}">
        <p14:creationId xmlns:p14="http://schemas.microsoft.com/office/powerpoint/2010/main" val="3830724305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SAVIOR, HE CAN MOVE THE MOUNTAINS</a:t>
            </a:r>
          </a:p>
        </p:txBody>
      </p:sp>
    </p:spTree>
    <p:extLst>
      <p:ext uri="{BB962C8B-B14F-4D97-AF65-F5344CB8AC3E}">
        <p14:creationId xmlns:p14="http://schemas.microsoft.com/office/powerpoint/2010/main" val="253101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POWERS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KINGS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NATURE AND ALL CREATED THINGS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913031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TO SAVE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IS MIGHTY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SAVE</a:t>
            </a:r>
          </a:p>
        </p:txBody>
      </p:sp>
    </p:spTree>
    <p:extLst>
      <p:ext uri="{BB962C8B-B14F-4D97-AF65-F5344CB8AC3E}">
        <p14:creationId xmlns:p14="http://schemas.microsoft.com/office/powerpoint/2010/main" val="1526581827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AUTHOR OF SALVATION</a:t>
            </a:r>
          </a:p>
        </p:txBody>
      </p:sp>
    </p:spTree>
    <p:extLst>
      <p:ext uri="{BB962C8B-B14F-4D97-AF65-F5344CB8AC3E}">
        <p14:creationId xmlns:p14="http://schemas.microsoft.com/office/powerpoint/2010/main" val="232077674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AND CONQUERED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CONQUERED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GRAVE</a:t>
            </a:r>
          </a:p>
        </p:txBody>
      </p:sp>
    </p:spTree>
    <p:extLst>
      <p:ext uri="{BB962C8B-B14F-4D97-AF65-F5344CB8AC3E}">
        <p14:creationId xmlns:p14="http://schemas.microsoft.com/office/powerpoint/2010/main" val="63130658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SAVIOR, HE CAN MOVE THE MOUNTAINS</a:t>
            </a:r>
          </a:p>
        </p:txBody>
      </p:sp>
    </p:spTree>
    <p:extLst>
      <p:ext uri="{BB962C8B-B14F-4D97-AF65-F5344CB8AC3E}">
        <p14:creationId xmlns:p14="http://schemas.microsoft.com/office/powerpoint/2010/main" val="30204783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 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TO SAVE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IS MIGHTY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SAVE</a:t>
            </a:r>
          </a:p>
        </p:txBody>
      </p:sp>
    </p:spTree>
    <p:extLst>
      <p:ext uri="{BB962C8B-B14F-4D97-AF65-F5344CB8AC3E}">
        <p14:creationId xmlns:p14="http://schemas.microsoft.com/office/powerpoint/2010/main" val="331312449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AUTHOR OF SALVATION</a:t>
            </a:r>
          </a:p>
        </p:txBody>
      </p:sp>
    </p:spTree>
    <p:extLst>
      <p:ext uri="{BB962C8B-B14F-4D97-AF65-F5344CB8AC3E}">
        <p14:creationId xmlns:p14="http://schemas.microsoft.com/office/powerpoint/2010/main" val="1027141461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AND CONQUERED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CONQUERED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GRAVE</a:t>
            </a:r>
          </a:p>
        </p:txBody>
      </p:sp>
    </p:spTree>
    <p:extLst>
      <p:ext uri="{BB962C8B-B14F-4D97-AF65-F5344CB8AC3E}">
        <p14:creationId xmlns:p14="http://schemas.microsoft.com/office/powerpoint/2010/main" val="341627543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ROSE AND CONQUERED THE GRAVE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CONQUERED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GRAVE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52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MORE LIKE JESUS</a:t>
            </a:r>
          </a:p>
        </p:txBody>
      </p:sp>
    </p:spTree>
    <p:extLst>
      <p:ext uri="{BB962C8B-B14F-4D97-AF65-F5344CB8AC3E}">
        <p14:creationId xmlns:p14="http://schemas.microsoft.com/office/powerpoint/2010/main" val="357200872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came to the world You created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</a:t>
            </a: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rading Your crown for a cross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willingly died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innocent life paid the cost</a:t>
            </a:r>
          </a:p>
        </p:txBody>
      </p:sp>
    </p:spTree>
    <p:extLst>
      <p:ext uri="{BB962C8B-B14F-4D97-AF65-F5344CB8AC3E}">
        <p14:creationId xmlns:p14="http://schemas.microsoft.com/office/powerpoint/2010/main" val="393589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WISDOM AND ALL THE WAYS OF MAN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WERE HERE BEFORE THE WORLD BEGAN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01712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Counting Your status as nothing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</a:t>
            </a:r>
            <a:r>
              <a:rPr kumimoji="0" lang="en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King of all kings came to serve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Washing my feet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covering me with Your love</a:t>
            </a:r>
            <a:endParaRPr kumimoji="0" lang="en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897111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If more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means less of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everything</a:t>
            </a:r>
          </a:p>
        </p:txBody>
      </p:sp>
    </p:spTree>
    <p:extLst>
      <p:ext uri="{BB962C8B-B14F-4D97-AF65-F5344CB8AC3E}">
        <p14:creationId xmlns:p14="http://schemas.microsoft.com/office/powerpoint/2010/main" val="2674785102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Yes, all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all I need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everything</a:t>
            </a:r>
            <a:endParaRPr kumimoji="0" lang="en-CO" sz="6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70914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my life and my treasure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One that I can’t live without</a:t>
            </a:r>
            <a:endParaRPr kumimoji="0" lang="en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21319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//Here at Your feet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desires and dreams,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lay down//</a:t>
            </a:r>
            <a:endParaRPr kumimoji="0" lang="en-CO" sz="6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306120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If more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means less of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everything</a:t>
            </a:r>
          </a:p>
        </p:txBody>
      </p:sp>
    </p:spTree>
    <p:extLst>
      <p:ext uri="{BB962C8B-B14F-4D97-AF65-F5344CB8AC3E}">
        <p14:creationId xmlns:p14="http://schemas.microsoft.com/office/powerpoint/2010/main" val="3757467772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Yes, all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all I need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everything</a:t>
            </a:r>
            <a:endParaRPr kumimoji="0" lang="en-CO" sz="6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42236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Change me like only You can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Here with my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heart in Your hands Father,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pray make me more like Jesus</a:t>
            </a:r>
          </a:p>
        </p:txBody>
      </p:sp>
    </p:spTree>
    <p:extLst>
      <p:ext uri="{BB962C8B-B14F-4D97-AF65-F5344CB8AC3E}">
        <p14:creationId xmlns:p14="http://schemas.microsoft.com/office/powerpoint/2010/main" val="171003543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This world is dying to know who You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shown us the way to Your heart</a:t>
            </a:r>
            <a:endParaRPr kumimoji="0" lang="en-CO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Father, I pray make me more like Jesus</a:t>
            </a:r>
            <a:endParaRPr kumimoji="0" lang="en-CO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More like Jesus, more like Jesus</a:t>
            </a:r>
            <a:endParaRPr kumimoji="0" lang="en-CO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0253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If more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means less of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everything</a:t>
            </a:r>
          </a:p>
        </p:txBody>
      </p:sp>
    </p:spTree>
    <p:extLst>
      <p:ext uri="{BB962C8B-B14F-4D97-AF65-F5344CB8AC3E}">
        <p14:creationId xmlns:p14="http://schemas.microsoft.com/office/powerpoint/2010/main" val="303025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KINGDOMS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THRONES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WONDERS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WORLD HAS EVER KNOWN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714304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05506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Yes, all of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 all I need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take everything</a:t>
            </a:r>
            <a:endParaRPr kumimoji="0" lang="en-CO" sz="6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60474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613119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 COME 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ALTAR</a:t>
            </a:r>
          </a:p>
        </p:txBody>
      </p:sp>
    </p:spTree>
    <p:extLst>
      <p:ext uri="{BB962C8B-B14F-4D97-AF65-F5344CB8AC3E}">
        <p14:creationId xmlns:p14="http://schemas.microsoft.com/office/powerpoint/2010/main" val="4251598034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you hurting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broken within?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Overwhelmed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the weight of your sin?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202104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is calling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339538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you come to the end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yourself?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Do you thirst for a drink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well?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380099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is calling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55633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 come to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altar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Father's arms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open wide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142366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Forgiveness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bought with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precious blood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Jesus Christ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78444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Leave behind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regrets and mistakes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Come today,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reason to wait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009776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is calling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WEALTH AND TREASURES OF THE EARTH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WAY TO MEASURE WHAT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WORTH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404565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Bring your sorrows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trade them for joy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From the ashes,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 new life is born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458767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Jesus is calling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67424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 come to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altar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Father's arms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open wide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10898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Forgiveness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bought with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precious blood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Jesus Christ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659186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what a Savior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Isn't He wonderful?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hallelujah,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Christ is risen</a:t>
            </a:r>
          </a:p>
        </p:txBody>
      </p:sp>
    </p:spTree>
    <p:extLst>
      <p:ext uri="{BB962C8B-B14F-4D97-AF65-F5344CB8AC3E}">
        <p14:creationId xmlns:p14="http://schemas.microsoft.com/office/powerpoint/2010/main" val="3334683195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Bow down before Him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He is Lord of all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 hallelujah,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Christ is risen</a:t>
            </a:r>
          </a:p>
        </p:txBody>
      </p:sp>
    </p:spTree>
    <p:extLst>
      <p:ext uri="{BB962C8B-B14F-4D97-AF65-F5344CB8AC3E}">
        <p14:creationId xmlns:p14="http://schemas.microsoft.com/office/powerpoint/2010/main" val="1762286761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 come to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altar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Father's arms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open wide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118903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Forgiveness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bought with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precious blood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Jesus Christ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55775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 come to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altar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Father's arms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open wide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02311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Forgiveness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bought with</a:t>
            </a:r>
            <a:b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precious blood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Jesus Christ 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4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CRUCIFIED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LAID BEHIND THE STONE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LIVED TO DIE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REJECTED AND ALONE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96200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Bear your cross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 you wait for the crown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Tell the world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the treasure you’ve found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8298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213008"/>
            <a:ext cx="12191999" cy="443198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4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OCEANS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4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(WHERE MY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4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FEET MAY FAIL) </a:t>
            </a:r>
          </a:p>
        </p:txBody>
      </p:sp>
    </p:spTree>
    <p:extLst>
      <p:ext uri="{BB962C8B-B14F-4D97-AF65-F5344CB8AC3E}">
        <p14:creationId xmlns:p14="http://schemas.microsoft.com/office/powerpoint/2010/main" val="3344045177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CALL ME OUT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UPON THE WATERS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GREAT UNKNOWN WHERE FEET MAY FAIL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269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THERE I FIND YOU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THE MYSTERY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OCEANS DEEP MY FAITH WILL STAND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327815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WILL CALL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UPON YOUR NAME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KEEP MY EYES ABOVE THE WAVES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571777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OCEANS RISE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SOUL WILL REST IN YOUR EMBRACE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AM YOURS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482625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YOU ARE MINE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49563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GRACE ABOUNDS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DEEPEST WATERS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SOVEREIGN HAND WILL BE MY GUIDE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42589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FEET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MAY FAIL AND FEAR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SURROUNDS 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878428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NEVER FAILED AND YOU WON’T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START NOW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142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LIKE A ROSE TRAMPLED ON THE GROUND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THE FALL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370565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I WILL CALL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UPON YOUR NAME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KEEP MY EYES ABOVE THE WAVES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95432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OCEANS RISE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SOUL WILL REST IN YOUR EMBRACE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AM YOURS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76976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YOU ARE MINE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756673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SPIRIT LEAD ME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MY TRUST IS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WITHOUT BORDERS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878779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5428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ME WALK UPON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WATERS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WHEREVER YOU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WOULD CALL 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24607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ME DEEPER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 MY FEET COULD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 WANDER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193360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MY FAITH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BE MADE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STRONGER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334133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THE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PRESENCE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MY SAVIOUR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436742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SPIRIT LEAD ME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 MY TRUST IS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WITHOUT BORDERS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48115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45428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ME WALK UPON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WATERS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WHEREVER YOU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WOULD CALL ME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THOUGHT OF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9637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TAKE ME DEEPER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 MY FEET COULD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EVER WANDER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68590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MY FAITH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BE MADE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STRONGER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500974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THE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PRESENCE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MY SAVIOUR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053923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CALL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UPON YOUR NAME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KEEP MY EYES ABOVE THE WAVES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208639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OCEANS RISE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SOUL WILL REST IN YOUR EMBRACE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I AM YOURS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22938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YOU ARE MINE</a:t>
            </a:r>
            <a:endParaRPr kumimoji="0" lang="es-E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13763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 THE EYES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MY HEART LORD</a:t>
            </a:r>
          </a:p>
        </p:txBody>
      </p:sp>
    </p:spTree>
    <p:extLst>
      <p:ext uri="{BB962C8B-B14F-4D97-AF65-F5344CB8AC3E}">
        <p14:creationId xmlns:p14="http://schemas.microsoft.com/office/powerpoint/2010/main" val="2519558050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 the eyes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my heart Lord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 the eyes of my heart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see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see you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</a:t>
            </a:r>
            <a:endParaRPr kumimoji="0" lang="en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384912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see You high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lifted up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hining in the light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glory</a:t>
            </a:r>
          </a:p>
        </p:txBody>
      </p:sp>
    </p:spTree>
    <p:extLst>
      <p:ext uri="{BB962C8B-B14F-4D97-AF65-F5344CB8AC3E}">
        <p14:creationId xmlns:p14="http://schemas.microsoft.com/office/powerpoint/2010/main" val="3733178035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Pour 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power and love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 we 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holy, holy, holy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9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BLESS 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MY SOUL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WORSHIP HIS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527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LIKE A ROSE TRAMPLED ON THE GROUND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TOOK THE FALL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11652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74509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 the eyes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my heart Lord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 the eyes of my heart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see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see you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</a:t>
            </a:r>
            <a:endParaRPr kumimoji="0" lang="en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20480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see You high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lifted up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hining in the light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glory</a:t>
            </a:r>
          </a:p>
        </p:txBody>
      </p:sp>
    </p:spTree>
    <p:extLst>
      <p:ext uri="{BB962C8B-B14F-4D97-AF65-F5344CB8AC3E}">
        <p14:creationId xmlns:p14="http://schemas.microsoft.com/office/powerpoint/2010/main" val="3335470011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Pour 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power and love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 we 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holy, holy, holy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069946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see You high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lifted up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hining in the light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glory</a:t>
            </a:r>
          </a:p>
        </p:txBody>
      </p:sp>
    </p:spTree>
    <p:extLst>
      <p:ext uri="{BB962C8B-B14F-4D97-AF65-F5344CB8AC3E}">
        <p14:creationId xmlns:p14="http://schemas.microsoft.com/office/powerpoint/2010/main" val="2468717505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Pour out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power and love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 we 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holy, holy, holy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45602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//Holy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, holy, holy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oly, holy, holy</a:t>
            </a:r>
            <a:b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Holy, holy, holy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want to see you</a:t>
            </a:r>
            <a:r>
              <a:rPr kumimoji="0" lang="en-CO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02742333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497975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</a:t>
            </a:r>
          </a:p>
        </p:txBody>
      </p:sp>
    </p:spTree>
    <p:extLst>
      <p:ext uri="{BB962C8B-B14F-4D97-AF65-F5344CB8AC3E}">
        <p14:creationId xmlns:p14="http://schemas.microsoft.com/office/powerpoint/2010/main" val="194414782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WATER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TURNED INTO WINE,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OPENED THE EYES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THE BLIND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064843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ONE LIKE YOU, NONE LIKE YOU!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403003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INTO THE DARKNESS YOU SHINE,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 OF THE ASHES WE RISE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8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THOUGHT OF ME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ABOVE ALL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514242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ONE LIKE YOU, NONE LIKE YOU!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512797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GREATER, OUR GOD IS STRONGER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YOU ARE HIGHER THAN ANY OTHER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884013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HEALER, AWESOME IN POWER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GOD! OUR GOD!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11196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INTO THE DARKNESS YOU SHINE,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 OF THE ASHES WE RISE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539349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ONE LIKE YOU, NONE LIKE YOU!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13974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GREATER, OUR GOD IS STRONGER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YOU ARE HIGHER THAN ANY OTHER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652239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HEALER, AWESOME IN POWER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GOD! OUR GOD!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597233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IF OUR GOD IS FOR US, THEN WHO COULD EVER STOP US?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784942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IF OUR GOD IS WITH US, THEN WHAT COULD STAND AGAINST?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506407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IF OUR GOD IS FOR US, THEN WHO COULD EVER STOP US?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780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367171"/>
            <a:ext cx="12191999" cy="212365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AMAZING GRACE </a:t>
            </a:r>
          </a:p>
          <a:p>
            <a:pPr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(MY CHAINS ARE GONE)</a:t>
            </a:r>
          </a:p>
        </p:txBody>
      </p:sp>
    </p:spTree>
    <p:extLst>
      <p:ext uri="{BB962C8B-B14F-4D97-AF65-F5344CB8AC3E}">
        <p14:creationId xmlns:p14="http://schemas.microsoft.com/office/powerpoint/2010/main" val="395390313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IF OUR GOD IS WITH US, THEN WHAT COULD STAND AGAINST?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354304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GREATER, OUR GOD IS STRONGER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GOD, YOU ARE HIGHER THAN ANY OTHER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718816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//OUR GOD IS HEALER, AWESOME IN POWER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GOD! OUR GOD!//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970466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LOVE</a:t>
            </a:r>
          </a:p>
        </p:txBody>
      </p:sp>
    </p:spTree>
    <p:extLst>
      <p:ext uri="{BB962C8B-B14F-4D97-AF65-F5344CB8AC3E}">
        <p14:creationId xmlns:p14="http://schemas.microsoft.com/office/powerpoint/2010/main" val="1865663714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BEFORE I SPOKE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 WORD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WERE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SINGING OVER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43344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BEEN 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GOOD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297849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BEFORE I TOOK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BREATHED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LIFE IN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14570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BEEN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SO KIND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618707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66908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IT CHASES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 DOWN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FIGHTS 'TIL I'M FOUND LEAVES THE 99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Amazing grace!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How sweet the sound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saved a wretch like me!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8846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COULDN'T EARN IT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DON'T DESERVE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YOU GIVE YOURSELF AWAY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528433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489176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I WAS YOUR FOE STILL YOUR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FOUGHT FOR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060455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BEEN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SO GOOD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533876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I FELT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WORTH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PAID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FOR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894791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YOU’VE BEEN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SO KIND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894759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756222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IT CHASES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 DOWN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FIGHTS 'TIL I'M FOUND LEAVES THE 99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059928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COULDN'T EARN IT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DON'T DESERVE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YOU GIVE YOURSELF AWAY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177317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56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once was lost,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but now am found;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was blind, but now I see.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58820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SHADOW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WON'T LIGHT UP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MOUNTAIN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WON’T CLIMB UP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88951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COMING AFTER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894460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WALL YOU WON'T KICK DOWN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LIE YOU WON’T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TEAR DOWN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80708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COMING AFTER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78305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SHADOW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WON'T LIGHT UP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MOUNTAIN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WON’T CLIMB UP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679282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COMING AFTER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430484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NO WALL YOU WON'T KICK DOWN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LIE YOU WON’T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TEAR DOWN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644782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COMING AFTER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132609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626895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 IT CHASES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 DOWN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FIGHTS 'TIL I'M FOUND LEAVES THE 99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90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‘Twas</a:t>
            </a:r>
            <a:r>
              <a:rPr lang="en-US" sz="6600" dirty="0">
                <a:solidFill>
                  <a:schemeClr val="bg1"/>
                </a:solidFill>
              </a:rPr>
              <a:t> grace that taught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 my heart to fear,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grace my fears relieved;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97356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COULDN'T EARN IT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DON'T DESERVE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YOU GIVE YOURSELF AWAY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448063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OH, THE OVERWHELMING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NEVER-ENDING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RECKLESS LOVE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39278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SHOUT TO THE LORD</a:t>
            </a:r>
          </a:p>
        </p:txBody>
      </p:sp>
    </p:spTree>
    <p:extLst>
      <p:ext uri="{BB962C8B-B14F-4D97-AF65-F5344CB8AC3E}">
        <p14:creationId xmlns:p14="http://schemas.microsoft.com/office/powerpoint/2010/main" val="569294132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79022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JESUS, MY SAVIOUR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THERE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ONE LIKE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285194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OF MY DAYS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PRAISE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03120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WONDERS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LOVE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170784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COMFORT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SHELTER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TOWER OF REFUGE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STRENGTH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74046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EVERY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THAT I AM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042692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CEASE TO WORSHIP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944041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SHOUT TO THE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THE EARTH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US SING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39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How precious did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 that grace appear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hour I first believed.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305406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POWER AND MAJESTY PRAISE TO THE KING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932420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MOUNTAINS BOW DOWN AND THE SEAS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ROAR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903589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THE SOUND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NAME.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42855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SING FOR JOY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THE WORK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HAND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18107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LOVE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STAND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82307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NOTHING COMPARES TO THE PROMISE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HAVE IN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80013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-79022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JESUS, MY SAVIOUR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THERE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ONE LIKE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6407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OF MY DAYS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WANT TO PRAISE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08190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WONDERS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MIGHTY LOVE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47814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COMFORT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SHELTER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TOWER OF REFUGE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STRENGTH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746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My chains are gone,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I've been set free.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God, my Savior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ransomed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491255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EVERY BREATH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THAT I AM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489234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CEASE TO WORSHIP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66643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SHOUT TO THE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ALL THE EARTH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US SING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783172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POWER AND MAJESTY PRAISE TO THE KING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436656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MOUNTAINS BOW DOWN AND THE SEAS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ROAR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886325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THE SOUND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NAME.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318378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SING FOR JOY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THE WORK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HAND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747882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LOVE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FOREVER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STAND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791172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///NOTHING COMPARES TO THE PROMISE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HAVE IN YOU///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52520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166842"/>
            <a:ext cx="12191999" cy="452431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STILL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(WHEN THE OCEANS RISE)</a:t>
            </a:r>
          </a:p>
        </p:txBody>
      </p:sp>
    </p:spTree>
    <p:extLst>
      <p:ext uri="{BB962C8B-B14F-4D97-AF65-F5344CB8AC3E}">
        <p14:creationId xmlns:p14="http://schemas.microsoft.com/office/powerpoint/2010/main" val="2601399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like a flood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mercy reigns.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Unending love.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Amazing grace.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87225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HIDE ME NOW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UNDER YOUR WING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COVER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WITHIN YOUR MIGHTY HAND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61441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OCEANS 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THUNDERS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ROAR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58688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SOAR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STORM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185394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OVER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FLOOD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22728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BE STILL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KNOW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002642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FIND REST MY SOUL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CHRIST ALONE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KNOW HIS POWER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QUIETNESS AND TRUST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32106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OCEANS 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THUNDERS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ROAR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896350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SOAR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STORM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68610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OVER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FLOOD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76225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BE STILL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KNOW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978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promised good to me,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word my hope secures;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955215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OCEANS 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THUNDERS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ROAR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237674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WILL SOAR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STORM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3806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FATHER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KING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OVER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FLOOD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094114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///I WILL BE STILL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KNOW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GOD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10645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TESTIFY TO LOVE</a:t>
            </a:r>
          </a:p>
        </p:txBody>
      </p:sp>
    </p:spTree>
    <p:extLst>
      <p:ext uri="{BB962C8B-B14F-4D97-AF65-F5344CB8AC3E}">
        <p14:creationId xmlns:p14="http://schemas.microsoft.com/office/powerpoint/2010/main" val="4168060681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All the colors of the rainbow,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</a:t>
            </a:r>
            <a:r>
              <a:rPr lang="en-CO" sz="6600" dirty="0">
                <a:solidFill>
                  <a:schemeClr val="bg1"/>
                </a:solidFill>
              </a:rPr>
              <a:t>ll the voices of the wind;</a:t>
            </a:r>
          </a:p>
        </p:txBody>
      </p:sp>
    </p:spTree>
    <p:extLst>
      <p:ext uri="{BB962C8B-B14F-4D97-AF65-F5344CB8AC3E}">
        <p14:creationId xmlns:p14="http://schemas.microsoft.com/office/powerpoint/2010/main" val="174140457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Every dream that reaches out,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</a:t>
            </a:r>
            <a:r>
              <a:rPr lang="en-CO" sz="6600" dirty="0">
                <a:solidFill>
                  <a:schemeClr val="bg1"/>
                </a:solidFill>
              </a:rPr>
              <a:t>hat reaches out to find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where love begins;</a:t>
            </a:r>
          </a:p>
        </p:txBody>
      </p:sp>
    </p:spTree>
    <p:extLst>
      <p:ext uri="{BB962C8B-B14F-4D97-AF65-F5344CB8AC3E}">
        <p14:creationId xmlns:p14="http://schemas.microsoft.com/office/powerpoint/2010/main" val="622744943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Every word of every story,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</a:t>
            </a:r>
            <a:r>
              <a:rPr lang="en-CO" sz="6600" dirty="0">
                <a:solidFill>
                  <a:schemeClr val="bg1"/>
                </a:solidFill>
              </a:rPr>
              <a:t>very star in every sky,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Every corner of creation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lives to testify</a:t>
            </a:r>
          </a:p>
        </p:txBody>
      </p:sp>
    </p:spTree>
    <p:extLst>
      <p:ext uri="{BB962C8B-B14F-4D97-AF65-F5344CB8AC3E}">
        <p14:creationId xmlns:p14="http://schemas.microsoft.com/office/powerpoint/2010/main" val="1816112925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will testify to love.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I'll be a witness in the silences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</a:t>
            </a:r>
            <a:r>
              <a:rPr lang="en-CO" sz="6600" dirty="0">
                <a:solidFill>
                  <a:schemeClr val="bg1"/>
                </a:solidFill>
              </a:rPr>
              <a:t>hen words are not enough.</a:t>
            </a:r>
            <a:endParaRPr lang="en-CO" sz="6600" dirty="0"/>
          </a:p>
        </p:txBody>
      </p:sp>
    </p:spTree>
    <p:extLst>
      <p:ext uri="{BB962C8B-B14F-4D97-AF65-F5344CB8AC3E}">
        <p14:creationId xmlns:p14="http://schemas.microsoft.com/office/powerpoint/2010/main" val="1352312096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97674"/>
            <a:ext cx="12192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With every breath I take,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I’ll give thanks to God above.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will testify to love.</a:t>
            </a:r>
          </a:p>
        </p:txBody>
      </p:sp>
    </p:spTree>
    <p:extLst>
      <p:ext uri="{BB962C8B-B14F-4D97-AF65-F5344CB8AC3E}">
        <p14:creationId xmlns:p14="http://schemas.microsoft.com/office/powerpoint/2010/main" val="17242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024130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SING LIKE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BEFORE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I'LL WORSHIP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69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will my shield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portion be,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as long as life endures.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92851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From the mountains to the valleys,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</a:t>
            </a:r>
            <a:r>
              <a:rPr lang="en-CO" sz="6600" dirty="0">
                <a:solidFill>
                  <a:schemeClr val="bg1"/>
                </a:solidFill>
              </a:rPr>
              <a:t>rom the rivers to the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sea;</a:t>
            </a:r>
          </a:p>
        </p:txBody>
      </p:sp>
    </p:spTree>
    <p:extLst>
      <p:ext uri="{BB962C8B-B14F-4D97-AF65-F5344CB8AC3E}">
        <p14:creationId xmlns:p14="http://schemas.microsoft.com/office/powerpoint/2010/main" val="1085198078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Every hand that reaches out, Every hand that reaches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out to offer peace </a:t>
            </a:r>
          </a:p>
        </p:txBody>
      </p:sp>
    </p:spTree>
    <p:extLst>
      <p:ext uri="{BB962C8B-B14F-4D97-AF65-F5344CB8AC3E}">
        <p14:creationId xmlns:p14="http://schemas.microsoft.com/office/powerpoint/2010/main" val="1427811120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Every simple act of mercy,</a:t>
            </a:r>
            <a:r>
              <a:rPr lang="en-US" sz="6600" dirty="0">
                <a:solidFill>
                  <a:schemeClr val="bg1"/>
                </a:solidFill>
              </a:rPr>
              <a:t> e</a:t>
            </a:r>
            <a:r>
              <a:rPr lang="en-CO" sz="6600" dirty="0">
                <a:solidFill>
                  <a:schemeClr val="bg1"/>
                </a:solidFill>
              </a:rPr>
              <a:t>very step to kingdom come 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All the hope in every heart will speak what love has done.</a:t>
            </a:r>
          </a:p>
        </p:txBody>
      </p:sp>
    </p:spTree>
    <p:extLst>
      <p:ext uri="{BB962C8B-B14F-4D97-AF65-F5344CB8AC3E}">
        <p14:creationId xmlns:p14="http://schemas.microsoft.com/office/powerpoint/2010/main" val="1940810888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will testify to love.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I'll be a witness in the silences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</a:t>
            </a:r>
            <a:r>
              <a:rPr lang="en-CO" sz="6600" dirty="0">
                <a:solidFill>
                  <a:schemeClr val="bg1"/>
                </a:solidFill>
              </a:rPr>
              <a:t>hen words are not enough.</a:t>
            </a:r>
            <a:endParaRPr lang="en-CO" sz="6600" dirty="0"/>
          </a:p>
        </p:txBody>
      </p:sp>
    </p:spTree>
    <p:extLst>
      <p:ext uri="{BB962C8B-B14F-4D97-AF65-F5344CB8AC3E}">
        <p14:creationId xmlns:p14="http://schemas.microsoft.com/office/powerpoint/2010/main" val="3970884597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97674"/>
            <a:ext cx="12192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With every breath I take,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I’ll give thanks to God above.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will testify to love.</a:t>
            </a:r>
          </a:p>
        </p:txBody>
      </p:sp>
    </p:spTree>
    <p:extLst>
      <p:ext uri="{BB962C8B-B14F-4D97-AF65-F5344CB8AC3E}">
        <p14:creationId xmlns:p14="http://schemas.microsoft.com/office/powerpoint/2010/main" val="1389055981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as long as I shall live I’ll testify, testify,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my life I’ll testify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63581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Every breath I take give thanks and testify, testify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my life I’ll testify 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68927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as long as I shall live I’ll testify, testify,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my life I’ll testify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50036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Every breath I take give thanks and testify, testify</a:t>
            </a:r>
          </a:p>
        </p:txBody>
      </p:sp>
    </p:spTree>
    <p:extLst>
      <p:ext uri="{BB962C8B-B14F-4D97-AF65-F5344CB8AC3E}">
        <p14:creationId xmlns:p14="http://schemas.microsoft.com/office/powerpoint/2010/main" val="3972047365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will testify to love.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I'll be a witness in the silences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</a:t>
            </a:r>
            <a:r>
              <a:rPr lang="en-CO" sz="6600" dirty="0">
                <a:solidFill>
                  <a:schemeClr val="bg1"/>
                </a:solidFill>
              </a:rPr>
              <a:t>hen words are not enough.</a:t>
            </a:r>
            <a:endParaRPr lang="en-CO" sz="6600" dirty="0"/>
          </a:p>
        </p:txBody>
      </p:sp>
    </p:spTree>
    <p:extLst>
      <p:ext uri="{BB962C8B-B14F-4D97-AF65-F5344CB8AC3E}">
        <p14:creationId xmlns:p14="http://schemas.microsoft.com/office/powerpoint/2010/main" val="3090330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My chains are gone,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I've been set free.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God, my Savior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ransomed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3885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97674"/>
            <a:ext cx="12192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//With every breath I take, </a:t>
            </a:r>
          </a:p>
          <a:p>
            <a:pPr algn="ctr"/>
            <a:r>
              <a:rPr lang="en-CO" sz="6000" dirty="0">
                <a:solidFill>
                  <a:schemeClr val="bg1"/>
                </a:solidFill>
              </a:rPr>
              <a:t>I’ll give thanks to God above.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For as long as I shall live,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will testify to love.</a:t>
            </a:r>
            <a:r>
              <a:rPr lang="en-CO" sz="6600" dirty="0">
                <a:solidFill>
                  <a:schemeClr val="bg1"/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256237692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36283"/>
            <a:ext cx="12191999" cy="298543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4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POWER OF YOUR LOVE</a:t>
            </a:r>
          </a:p>
        </p:txBody>
      </p:sp>
    </p:spTree>
    <p:extLst>
      <p:ext uri="{BB962C8B-B14F-4D97-AF65-F5344CB8AC3E}">
        <p14:creationId xmlns:p14="http://schemas.microsoft.com/office/powerpoint/2010/main" val="534467967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I COME TO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MY HEART BE CHANGED RENEWED</a:t>
            </a:r>
          </a:p>
        </p:txBody>
      </p:sp>
    </p:spTree>
    <p:extLst>
      <p:ext uri="{BB962C8B-B14F-4D97-AF65-F5344CB8AC3E}">
        <p14:creationId xmlns:p14="http://schemas.microsoft.com/office/powerpoint/2010/main" val="3081066306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FLOWING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GRACE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I'VE FOUND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YOU</a:t>
            </a:r>
          </a:p>
        </p:txBody>
      </p:sp>
    </p:spTree>
    <p:extLst>
      <p:ext uri="{BB962C8B-B14F-4D97-AF65-F5344CB8AC3E}">
        <p14:creationId xmlns:p14="http://schemas.microsoft.com/office/powerpoint/2010/main" val="836065434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I’VE COME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KNOW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WEAKNESSES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SEE IN ME</a:t>
            </a:r>
          </a:p>
        </p:txBody>
      </p:sp>
    </p:spTree>
    <p:extLst>
      <p:ext uri="{BB962C8B-B14F-4D97-AF65-F5344CB8AC3E}">
        <p14:creationId xmlns:p14="http://schemas.microsoft.com/office/powerpoint/2010/main" val="1755941016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WILL BE STRIPPED AWAY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THE POWER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LOVE</a:t>
            </a:r>
          </a:p>
        </p:txBody>
      </p:sp>
    </p:spTree>
    <p:extLst>
      <p:ext uri="{BB962C8B-B14F-4D97-AF65-F5344CB8AC3E}">
        <p14:creationId xmlns:p14="http://schemas.microsoft.com/office/powerpoint/2010/main" val="3534846273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HOLD ME CLOSE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YOUR LOVE SURROUND 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BRING ME NEAR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DRAW ME TO YOUR SIDE</a:t>
            </a:r>
          </a:p>
        </p:txBody>
      </p:sp>
    </p:spTree>
    <p:extLst>
      <p:ext uri="{BB962C8B-B14F-4D97-AF65-F5344CB8AC3E}">
        <p14:creationId xmlns:p14="http://schemas.microsoft.com/office/powerpoint/2010/main" val="2656473288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AS I WAIT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RISE 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LIKE THE EAGLE</a:t>
            </a:r>
          </a:p>
        </p:txBody>
      </p:sp>
    </p:spTree>
    <p:extLst>
      <p:ext uri="{BB962C8B-B14F-4D97-AF65-F5344CB8AC3E}">
        <p14:creationId xmlns:p14="http://schemas.microsoft.com/office/powerpoint/2010/main" val="2678741332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WILL SOAR WITH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SPIRIT LEADS ME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THE POWER OF YOUR LOVE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668121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UNVEIL MY EYES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ME SEE YOU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FACE TO FACE</a:t>
            </a:r>
          </a:p>
        </p:txBody>
      </p:sp>
    </p:spTree>
    <p:extLst>
      <p:ext uri="{BB962C8B-B14F-4D97-AF65-F5344CB8AC3E}">
        <p14:creationId xmlns:p14="http://schemas.microsoft.com/office/powerpoint/2010/main" val="4132774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like a flood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mercy reigns.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Unending love.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Amazing grace.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58584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KNOWLEDGE OF YOUR LOVE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 YOU LIVE IN ME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68568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LORD RENEW MY MIND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AS YOUR WILL UNFOLDS IN MY LIFE</a:t>
            </a:r>
          </a:p>
        </p:txBody>
      </p:sp>
    </p:spTree>
    <p:extLst>
      <p:ext uri="{BB962C8B-B14F-4D97-AF65-F5344CB8AC3E}">
        <p14:creationId xmlns:p14="http://schemas.microsoft.com/office/powerpoint/2010/main" val="1405424317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LIVING EVERY DAY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THE POWER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LOVE</a:t>
            </a:r>
          </a:p>
        </p:txBody>
      </p:sp>
    </p:spTree>
    <p:extLst>
      <p:ext uri="{BB962C8B-B14F-4D97-AF65-F5344CB8AC3E}">
        <p14:creationId xmlns:p14="http://schemas.microsoft.com/office/powerpoint/2010/main" val="3650104101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HOLD ME CLOSE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LET YOUR LOVE SURROUND 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BRING ME NEAR AND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DRAW ME TO YOUR SIDE</a:t>
            </a:r>
          </a:p>
        </p:txBody>
      </p:sp>
    </p:spTree>
    <p:extLst>
      <p:ext uri="{BB962C8B-B14F-4D97-AF65-F5344CB8AC3E}">
        <p14:creationId xmlns:p14="http://schemas.microsoft.com/office/powerpoint/2010/main" val="613442371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AS I WAIT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I'LL RISE 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LIKE THE EAGLE</a:t>
            </a:r>
          </a:p>
        </p:txBody>
      </p:sp>
    </p:spTree>
    <p:extLst>
      <p:ext uri="{BB962C8B-B14F-4D97-AF65-F5344CB8AC3E}">
        <p14:creationId xmlns:p14="http://schemas.microsoft.com/office/powerpoint/2010/main" val="2040191747"/>
      </p:ext>
    </p:extLst>
  </p:cSld>
  <p:clrMapOvr>
    <a:masterClrMapping/>
  </p:clrMapOvr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WILL SOAR WITH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SPIRIT LEADS ME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BY THE POWER OF YOUR LOVE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33804"/>
      </p:ext>
    </p:extLst>
  </p:cSld>
  <p:clrMapOvr>
    <a:masterClrMapping/>
  </p:clrMapOvr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 WILL SOAR WITH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SPIRIT LEADS ME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THE POWER OF YOUR LOVE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10280"/>
      </p:ext>
    </p:extLst>
  </p:cSld>
  <p:clrMapOvr>
    <a:masterClrMapping/>
  </p:clrMapOvr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497976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5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WAYMAKER </a:t>
            </a:r>
          </a:p>
        </p:txBody>
      </p:sp>
    </p:spTree>
    <p:extLst>
      <p:ext uri="{BB962C8B-B14F-4D97-AF65-F5344CB8AC3E}">
        <p14:creationId xmlns:p14="http://schemas.microsoft.com/office/powerpoint/2010/main" val="2935702434"/>
      </p:ext>
    </p:extLst>
  </p:cSld>
  <p:clrMapOvr>
    <a:masterClrMapping/>
  </p:clrMapOvr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HERE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MOVING IN OUR MIDST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61940"/>
      </p:ext>
    </p:extLst>
  </p:cSld>
  <p:clrMapOvr>
    <a:masterClrMapping/>
  </p:clrMapOvr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HERE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WORKING IN THIS PLACE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301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we’ve been there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ten thousand years,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bright shining as the sun,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15283"/>
      </p:ext>
    </p:extLst>
  </p:cSld>
  <p:clrMapOvr>
    <a:masterClrMapping/>
  </p:clrMapOvr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76917"/>
      </p:ext>
    </p:extLst>
  </p:cSld>
  <p:clrMapOvr>
    <a:masterClrMapping/>
  </p:clrMapOvr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33455"/>
      </p:ext>
    </p:extLst>
  </p:cSld>
  <p:clrMapOvr>
    <a:masterClrMapping/>
  </p:clrMapOvr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02052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0478"/>
      </p:ext>
    </p:extLst>
  </p:cSld>
  <p:clrMapOvr>
    <a:masterClrMapping/>
  </p:clrMapOvr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01701"/>
      </p:ext>
    </p:extLst>
  </p:cSld>
  <p:clrMapOvr>
    <a:masterClrMapping/>
  </p:clrMapOvr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HERE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TOUCHING EVERY HEART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43877"/>
      </p:ext>
    </p:extLst>
  </p:cSld>
  <p:clrMapOvr>
    <a:masterClrMapping/>
  </p:clrMapOvr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HERE HEALING EVERY HEART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WORSHIP YOU</a:t>
            </a:r>
            <a:endParaRPr kumimoji="0" lang="es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4890"/>
      </p:ext>
    </p:extLst>
  </p:cSld>
  <p:clrMapOvr>
    <a:masterClrMapping/>
  </p:clrMapOvr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02052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23196"/>
      </p:ext>
    </p:extLst>
  </p:cSld>
  <p:clrMapOvr>
    <a:masterClrMapping/>
  </p:clrMapOvr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77603"/>
      </p:ext>
    </p:extLst>
  </p:cSld>
  <p:clrMapOvr>
    <a:masterClrMapping/>
  </p:clrMapOvr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36177"/>
      </p:ext>
    </p:extLst>
  </p:cSld>
  <p:clrMapOvr>
    <a:masterClrMapping/>
  </p:clrMapOvr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////THAT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ARE////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0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We’ve no less days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sing God’s praise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than when we first begun.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65058"/>
      </p:ext>
    </p:extLst>
  </p:cSld>
  <p:clrMapOvr>
    <a:masterClrMapping/>
  </p:clrMapOvr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EVEN WHEN I DON'T SEE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WORKING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EVEN WHEN I DON'T FEEL 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YOU'RE WORKING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8985"/>
      </p:ext>
    </p:extLst>
  </p:cSld>
  <p:clrMapOvr>
    <a:masterClrMapping/>
  </p:clrMapOvr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NEVER STOP YOU NEVER STOP WORKING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NEVER STOP YOU NEVER STOP WORKING 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95947"/>
      </p:ext>
    </p:extLst>
  </p:cSld>
  <p:clrMapOvr>
    <a:masterClrMapping/>
  </p:clrMapOvr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29468"/>
      </p:ext>
    </p:extLst>
  </p:cSld>
  <p:clrMapOvr>
    <a:masterClrMapping/>
  </p:clrMapOvr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12471"/>
      </p:ext>
    </p:extLst>
  </p:cSld>
  <p:clrMapOvr>
    <a:masterClrMapping/>
  </p:clrMapOvr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WAY MAKER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MIRACLE WORKER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PROMISE KEEPER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LIGHT IN THE DARKNESS</a:t>
            </a:r>
            <a:endParaRPr kumimoji="0" lang="es-CO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59921"/>
      </p:ext>
    </p:extLst>
  </p:cSld>
  <p:clrMapOvr>
    <a:masterClrMapping/>
  </p:clrMapOvr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GOD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////THAT IS WHO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ARE//// 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07417"/>
      </p:ext>
    </p:extLst>
  </p:cSld>
  <p:clrMapOvr>
    <a:masterClrMapping/>
  </p:clrMapOvr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A BEAUTIFUL NAME IT IS</a:t>
            </a:r>
          </a:p>
        </p:txBody>
      </p:sp>
    </p:spTree>
    <p:extLst>
      <p:ext uri="{BB962C8B-B14F-4D97-AF65-F5344CB8AC3E}">
        <p14:creationId xmlns:p14="http://schemas.microsoft.com/office/powerpoint/2010/main" val="987863988"/>
      </p:ext>
    </p:extLst>
  </p:cSld>
  <p:clrMapOvr>
    <a:masterClrMapping/>
  </p:clrMapOvr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WERE THE WORD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AT THE BEGINNING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ONE WITH GOD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LORD MOST HIGH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488200"/>
      </p:ext>
    </p:extLst>
  </p:cSld>
  <p:clrMapOvr>
    <a:masterClrMapping/>
  </p:clrMapOvr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HIDDEN GLORY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CREATION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NOW REVEALED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YOU OUR CHRIST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091195"/>
      </p:ext>
    </p:extLst>
  </p:cSld>
  <p:clrMapOvr>
    <a:masterClrMapping/>
  </p:clrMapOvr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//WHAT A BEAUTIFUL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IT IS//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NAME OF JESUS CHRIST MY KING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70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My chains are gone,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I've been set free.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My God, my Savior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has ransomed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7053"/>
      </p:ext>
    </p:extLst>
  </p:cSld>
  <p:clrMapOvr>
    <a:masterClrMapping/>
  </p:clrMapOvr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A BEAUTIFUL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NOTHING COMPARES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THIS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252650"/>
      </p:ext>
    </p:extLst>
  </p:cSld>
  <p:clrMapOvr>
    <a:masterClrMapping/>
  </p:clrMapOvr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A BEAUTIFUL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NAME OF JESUS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75184"/>
      </p:ext>
    </p:extLst>
  </p:cSld>
  <p:clrMapOvr>
    <a:masterClrMapping/>
  </p:clrMapOvr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DIDN’T WANT HEAVEN WITHOUT US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SO JESUS YOU BROUGHT HEAVEN DOWN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07052"/>
      </p:ext>
    </p:extLst>
  </p:cSld>
  <p:clrMapOvr>
    <a:masterClrMapping/>
  </p:clrMapOvr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MY SIN WAS GREAT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LOVE WAS GREATER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COULD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SEPARATE US NOW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72150"/>
      </p:ext>
    </p:extLst>
  </p:cSld>
  <p:clrMapOvr>
    <a:masterClrMapping/>
  </p:clrMapOvr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//WHAT A WONDERFUL NAME IT IS//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NAME OF JESUS CHRIST MY KING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549962"/>
      </p:ext>
    </p:extLst>
  </p:cSld>
  <p:clrMapOvr>
    <a:masterClrMapping/>
  </p:clrMapOvr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A WONDERFUL 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NOTHING COMPARES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THIS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92869"/>
      </p:ext>
    </p:extLst>
  </p:cSld>
  <p:clrMapOvr>
    <a:masterClrMapping/>
  </p:clrMapOvr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//WHAT A WONDERFUL 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NAME OF JESUS//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9652"/>
      </p:ext>
    </p:extLst>
  </p:cSld>
  <p:clrMapOvr>
    <a:masterClrMapping/>
  </p:clrMapOvr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DEATH COULD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NOT HOLD YOU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VEIL TORE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BEFORE YOU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736634"/>
      </p:ext>
    </p:extLst>
  </p:cSld>
  <p:clrMapOvr>
    <a:masterClrMapping/>
  </p:clrMapOvr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78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SILENCE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BOAST OF SIN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GRAVE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338024"/>
      </p:ext>
    </p:extLst>
  </p:cSld>
  <p:clrMapOvr>
    <a:masterClrMapping/>
  </p:clrMapOvr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HEAVENS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ROARING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PRAISE OF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 GLORY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77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like a flood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mercy reigns.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Unending love.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Amazing grace.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99127"/>
      </p:ext>
    </p:extLst>
  </p:cSld>
  <p:clrMapOvr>
    <a:masterClrMapping/>
  </p:clrMapOvr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FOR YOU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ARE RAISED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LIFE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AGAIN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310728"/>
      </p:ext>
    </p:extLst>
  </p:cSld>
  <p:clrMapOvr>
    <a:masterClrMapping/>
  </p:clrMapOvr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HAVE NO RIVAL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HAVE NO EQUAL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NOW AND FOREVER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GOD YOU REIGN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447774"/>
      </p:ext>
    </p:extLst>
  </p:cSld>
  <p:clrMapOvr>
    <a:masterClrMapping/>
  </p:clrMapOvr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YOURS IS THE KINGDOM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YOURS IS THE GLORY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YOURS IS THE NAME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ABOVE ALL NAMES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90201"/>
      </p:ext>
    </p:extLst>
  </p:cSld>
  <p:clrMapOvr>
    <a:masterClrMapping/>
  </p:clrMapOvr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//WHAT A POWERFUL NAME IT IS//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NAME OF JESUS CHRIST MY KING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061667"/>
      </p:ext>
    </p:extLst>
  </p:cSld>
  <p:clrMapOvr>
    <a:masterClrMapping/>
  </p:clrMapOvr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WHAT A POWERFUL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NOTHING CAN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STAND AGAINST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470872"/>
      </p:ext>
    </p:extLst>
  </p:cSld>
  <p:clrMapOvr>
    <a:masterClrMapping/>
  </p:clrMapOvr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///WHAT A POWERFUL NAME IT IS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NAME OF JESUS///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028845"/>
      </p:ext>
    </p:extLst>
  </p:cSld>
  <p:clrMapOvr>
    <a:masterClrMapping/>
  </p:clrMapOvr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274838"/>
            <a:ext cx="12191999" cy="230832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72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 MIGHTY FORTRESS </a:t>
            </a:r>
          </a:p>
          <a:p>
            <a:pPr algn="ctr"/>
            <a:r>
              <a:rPr lang="es-ES" sz="72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IS OUR GOD</a:t>
            </a:r>
          </a:p>
        </p:txBody>
      </p:sp>
    </p:spTree>
    <p:extLst>
      <p:ext uri="{BB962C8B-B14F-4D97-AF65-F5344CB8AC3E}">
        <p14:creationId xmlns:p14="http://schemas.microsoft.com/office/powerpoint/2010/main" val="3253917344"/>
      </p:ext>
    </p:extLst>
  </p:cSld>
  <p:clrMapOvr>
    <a:masterClrMapping/>
  </p:clrMapOvr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 MIGHTY FORTRESS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IS OUR GOD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BULWARK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FAILING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9768"/>
      </p:ext>
    </p:extLst>
  </p:cSld>
  <p:clrMapOvr>
    <a:masterClrMapping/>
  </p:clrMapOvr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OUR HELPER 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AMID THE FLOOD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MORTAL ILLS PREVALING.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0299"/>
      </p:ext>
    </p:extLst>
  </p:cSld>
  <p:clrMapOvr>
    <a:masterClrMapping/>
  </p:clrMapOvr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FOR STILL 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ANCIENT FOE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DOTH SEEK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WORK US WOE;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7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</p:txBody>
      </p:sp>
    </p:spTree>
    <p:extLst>
      <p:ext uri="{BB962C8B-B14F-4D97-AF65-F5344CB8AC3E}">
        <p14:creationId xmlns:p14="http://schemas.microsoft.com/office/powerpoint/2010/main" val="4207539089"/>
      </p:ext>
    </p:extLst>
  </p:cSld>
  <p:clrMapOvr>
    <a:masterClrMapping/>
  </p:clrMapOvr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HIS CRAFT AND POWER ARE GREAT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ARMED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CRUEL HATE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73599"/>
      </p:ext>
    </p:extLst>
  </p:cSld>
  <p:clrMapOvr>
    <a:masterClrMapping/>
  </p:clrMapOvr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ON EARTH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 HIS EQUAL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17418"/>
      </p:ext>
    </p:extLst>
  </p:cSld>
  <p:clrMapOvr>
    <a:masterClrMapping/>
  </p:clrMapOvr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DID WE IN OUR OWN STRENGTH CONFIDE,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OUR STRIVING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WOULD BE LOSING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93139"/>
      </p:ext>
    </p:extLst>
  </p:cSld>
  <p:clrMapOvr>
    <a:masterClrMapping/>
  </p:clrMapOvr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WERE NOT THE RIGHT MAN ON OUR SIDE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MAN OF GOD’S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OWN CHOOSING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91166"/>
      </p:ext>
    </p:extLst>
  </p:cSld>
  <p:clrMapOvr>
    <a:masterClrMapping/>
  </p:clrMapOvr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DOST ASK WHO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MAY BE?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CHRIST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IT IS HE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86757"/>
      </p:ext>
    </p:extLst>
  </p:cSld>
  <p:clrMapOvr>
    <a:masterClrMapping/>
  </p:clrMapOvr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LORD OF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HOSTS HIS NAME,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FROM AGE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AGE THE SAME,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88057"/>
      </p:ext>
    </p:extLst>
  </p:cSld>
  <p:clrMapOvr>
    <a:masterClrMapping/>
  </p:clrMapOvr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HE MUST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WIN THE BATTLE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99034"/>
      </p:ext>
    </p:extLst>
  </p:cSld>
  <p:clrMapOvr>
    <a:masterClrMapping/>
  </p:clrMapOvr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THOUGH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THIS WORLD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DEVILS FILLED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SHOULD THREATEN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UNDO US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5138"/>
      </p:ext>
    </p:extLst>
  </p:cSld>
  <p:clrMapOvr>
    <a:masterClrMapping/>
  </p:clrMapOvr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 WILL NOT FEAR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GOD HATH WILLED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HIS TRUTH TO TRIUMPH THROUGH US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115396"/>
      </p:ext>
    </p:extLst>
  </p:cSld>
  <p:clrMapOvr>
    <a:masterClrMapping/>
  </p:clrMapOvr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PRINCE OF DARKNESS GRIM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WE TREMBLE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NOT FOR HIM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25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HE ROLLS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UP HIS SLEEVES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AIN'T JUST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PUTTING ON THE RITZ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3490225601"/>
      </p:ext>
    </p:extLst>
  </p:cSld>
  <p:clrMapOvr>
    <a:masterClrMapping/>
  </p:clrMapOvr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HIS RAGE WE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CAN ENDURE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LO HIS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DOOM IS SURE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14909"/>
      </p:ext>
    </p:extLst>
  </p:cSld>
  <p:clrMapOvr>
    <a:masterClrMapping/>
  </p:clrMapOvr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ONE LITTLE WORD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FELL HIM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73626"/>
      </p:ext>
    </p:extLst>
  </p:cSld>
  <p:clrMapOvr>
    <a:masterClrMapping/>
  </p:clrMapOvr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THAT WORD ABOVE ALL EARTHLY POWERS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NO THANKS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THEM ABIDETH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47276"/>
      </p:ext>
    </p:extLst>
  </p:cSld>
  <p:clrMapOvr>
    <a:masterClrMapping/>
  </p:clrMapOvr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SPIRIT AND THE GIFTS ARE OURS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THRU HIM WHO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US SIDETH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62446"/>
      </p:ext>
    </p:extLst>
  </p:cSld>
  <p:clrMapOvr>
    <a:masterClrMapping/>
  </p:clrMapOvr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LET GOODS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KINDRED GO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THIS MORTAL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LIFE ALSO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24201"/>
      </p:ext>
    </p:extLst>
  </p:cSld>
  <p:clrMapOvr>
    <a:masterClrMapping/>
  </p:clrMapOvr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BODY THEY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MAY KILL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GOD’S TRUTH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ABIDETH STILL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18207"/>
      </p:ext>
    </p:extLst>
  </p:cSld>
  <p:clrMapOvr>
    <a:masterClrMapping/>
  </p:clrMapOvr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 KINGDOM IS FOREVER.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37928"/>
      </p:ext>
    </p:extLst>
  </p:cSld>
  <p:clrMapOvr>
    <a:masterClrMapping/>
  </p:clrMapOvr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028616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A SHELTER IN THE TIME OF STORM</a:t>
            </a:r>
            <a:endParaRPr lang="es-ES" sz="8800" b="1" dirty="0">
              <a:ln w="13462">
                <a:noFill/>
                <a:prstDash val="solid"/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2270839"/>
      </p:ext>
    </p:extLst>
  </p:cSld>
  <p:clrMapOvr>
    <a:masterClrMapping/>
  </p:clrMapOvr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62207"/>
      </p:ext>
    </p:extLst>
  </p:cSld>
  <p:clrMapOvr>
    <a:masterClrMapping/>
  </p:clrMapOvr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LORD’S OUR ROCK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HIM WE HIDE</a:t>
            </a:r>
            <a:endParaRPr lang="es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TIME OF STORM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0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 IS THUNDER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HIS FOOTSTEPS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LIGHTNING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HIS FISTS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2876035173"/>
      </p:ext>
    </p:extLst>
  </p:cSld>
  <p:clrMapOvr>
    <a:masterClrMapping/>
  </p:clrMapOvr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SECURE WHATEVER MAYBE TIDE</a:t>
            </a:r>
            <a:endParaRPr lang="es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27269"/>
      </p:ext>
    </p:extLst>
  </p:cSld>
  <p:clrMapOvr>
    <a:masterClrMapping/>
  </p:clrMapOvr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MIGHTY ROCK IN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WEARY LAND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COOLING SHADE 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BURNING SAND</a:t>
            </a:r>
          </a:p>
        </p:txBody>
      </p:sp>
    </p:spTree>
    <p:extLst>
      <p:ext uri="{BB962C8B-B14F-4D97-AF65-F5344CB8AC3E}">
        <p14:creationId xmlns:p14="http://schemas.microsoft.com/office/powerpoint/2010/main" val="935055902"/>
      </p:ext>
    </p:extLst>
  </p:cSld>
  <p:clrMapOvr>
    <a:masterClrMapping/>
  </p:clrMapOvr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FAITHFUL GUIDE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PILGRIM BAND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1581906462"/>
      </p:ext>
    </p:extLst>
  </p:cSld>
  <p:clrMapOvr>
    <a:masterClrMapping/>
  </p:clrMapOvr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7180"/>
      </p:ext>
    </p:extLst>
  </p:cSld>
  <p:clrMapOvr>
    <a:masterClrMapping/>
  </p:clrMapOvr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 SHADE BY DAY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DEFENSE BY NIGHT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3630873243"/>
      </p:ext>
    </p:extLst>
  </p:cSld>
  <p:clrMapOvr>
    <a:masterClrMapping/>
  </p:clrMapOvr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 FEARS ALARM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 FOES AFFRIGHT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1855347931"/>
      </p:ext>
    </p:extLst>
  </p:cSld>
  <p:clrMapOvr>
    <a:masterClrMapping/>
  </p:clrMapOvr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MIGHTY ROCK IN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WEARY LAND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COOLING SHADE 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BURNING SAND</a:t>
            </a:r>
          </a:p>
        </p:txBody>
      </p:sp>
    </p:spTree>
    <p:extLst>
      <p:ext uri="{BB962C8B-B14F-4D97-AF65-F5344CB8AC3E}">
        <p14:creationId xmlns:p14="http://schemas.microsoft.com/office/powerpoint/2010/main" val="4202133022"/>
      </p:ext>
    </p:extLst>
  </p:cSld>
  <p:clrMapOvr>
    <a:masterClrMapping/>
  </p:clrMapOvr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FAITHFUL GUIDE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PILGRIM BAND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2336101705"/>
      </p:ext>
    </p:extLst>
  </p:cSld>
  <p:clrMapOvr>
    <a:masterClrMapping/>
  </p:clrMapOvr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03568"/>
      </p:ext>
    </p:extLst>
  </p:cSld>
  <p:clrMapOvr>
    <a:masterClrMapping/>
  </p:clrMapOvr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RAGING STORMS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MAY ROUND US BEAT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256382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SUN COMES UP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IT'S A NEW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DAY DAWNING IT’S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TO SING YOUR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SONG AGAIN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587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WELL THE LORD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WASN'T JOKING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WHEN HE KICKED 'EM OUT OF EDEN</a:t>
            </a:r>
          </a:p>
        </p:txBody>
      </p:sp>
    </p:spTree>
    <p:extLst>
      <p:ext uri="{BB962C8B-B14F-4D97-AF65-F5344CB8AC3E}">
        <p14:creationId xmlns:p14="http://schemas.microsoft.com/office/powerpoint/2010/main" val="1108572468"/>
      </p:ext>
    </p:extLst>
  </p:cSld>
  <p:clrMapOvr>
    <a:masterClrMapping/>
  </p:clrMapOvr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 FIND IN GOD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SAFE RETREAT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84121576"/>
      </p:ext>
    </p:extLst>
  </p:cSld>
  <p:clrMapOvr>
    <a:masterClrMapping/>
  </p:clrMapOvr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MIGHTY ROCK IN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WEARY LAND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COOLING SHADE 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BURNING SAND</a:t>
            </a:r>
          </a:p>
        </p:txBody>
      </p:sp>
    </p:spTree>
    <p:extLst>
      <p:ext uri="{BB962C8B-B14F-4D97-AF65-F5344CB8AC3E}">
        <p14:creationId xmlns:p14="http://schemas.microsoft.com/office/powerpoint/2010/main" val="4047696265"/>
      </p:ext>
    </p:extLst>
  </p:cSld>
  <p:clrMapOvr>
    <a:masterClrMapping/>
  </p:clrMapOvr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FAITHFUL GUIDE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PILGRIM BAND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72921270"/>
      </p:ext>
    </p:extLst>
  </p:cSld>
  <p:clrMapOvr>
    <a:masterClrMapping/>
  </p:clrMapOvr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99938"/>
      </p:ext>
    </p:extLst>
  </p:cSld>
  <p:clrMapOvr>
    <a:masterClrMapping/>
  </p:clrMapOvr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 ROCK DIVINE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 REFUGE DEAR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1610057922"/>
      </p:ext>
    </p:extLst>
  </p:cSld>
  <p:clrMapOvr>
    <a:masterClrMapping/>
  </p:clrMapOvr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 THOU OUR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HELPER EVER NEAR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</a:t>
            </a:r>
            <a:r>
              <a:rPr lang="en-US" sz="6600">
                <a:solidFill>
                  <a:schemeClr val="bg1"/>
                </a:solidFill>
              </a:rPr>
              <a:t>OF STORM.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92632"/>
      </p:ext>
    </p:extLst>
  </p:cSld>
  <p:clrMapOvr>
    <a:masterClrMapping/>
  </p:clrMapOvr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MIGHTY ROCK IN 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WEARY LAND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COOLING SHADE 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BURNING SAND</a:t>
            </a:r>
          </a:p>
        </p:txBody>
      </p:sp>
    </p:spTree>
    <p:extLst>
      <p:ext uri="{BB962C8B-B14F-4D97-AF65-F5344CB8AC3E}">
        <p14:creationId xmlns:p14="http://schemas.microsoft.com/office/powerpoint/2010/main" val="1880479624"/>
      </p:ext>
    </p:extLst>
  </p:cSld>
  <p:clrMapOvr>
    <a:masterClrMapping/>
  </p:clrMapOvr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FAITHFUL GUIDE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PILGRIM BAND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SHELTER IN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TIME OF STORM</a:t>
            </a:r>
          </a:p>
        </p:txBody>
      </p:sp>
    </p:spTree>
    <p:extLst>
      <p:ext uri="{BB962C8B-B14F-4D97-AF65-F5344CB8AC3E}">
        <p14:creationId xmlns:p14="http://schemas.microsoft.com/office/powerpoint/2010/main" val="2365184036"/>
      </p:ext>
    </p:extLst>
  </p:cSld>
  <p:clrMapOvr>
    <a:masterClrMapping/>
  </p:clrMapOvr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OH OH OH OH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 OH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73367"/>
      </p:ext>
    </p:extLst>
  </p:cSld>
  <p:clrMapOvr>
    <a:masterClrMapping/>
  </p:clrMapOvr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351508"/>
            <a:ext cx="12191999" cy="415498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ARE YOU READY FOR JESUS TO COME?</a:t>
            </a:r>
          </a:p>
        </p:txBody>
      </p:sp>
    </p:spTree>
    <p:extLst>
      <p:ext uri="{BB962C8B-B14F-4D97-AF65-F5344CB8AC3E}">
        <p14:creationId xmlns:p14="http://schemas.microsoft.com/office/powerpoint/2010/main" val="2515405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 WASN'T 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REASON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HE SHED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HIS BLOOD</a:t>
            </a:r>
          </a:p>
        </p:txBody>
      </p:sp>
    </p:spTree>
    <p:extLst>
      <p:ext uri="{BB962C8B-B14F-4D97-AF65-F5344CB8AC3E}">
        <p14:creationId xmlns:p14="http://schemas.microsoft.com/office/powerpoint/2010/main" val="4076396654"/>
      </p:ext>
    </p:extLst>
  </p:cSld>
  <p:clrMapOvr>
    <a:masterClrMapping/>
  </p:clrMapOvr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THEME OF THE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 BIBLE IS JESUS,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HOW HE DIED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SAVE MEN.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09989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PLAN OF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SALVATION ASSURES 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HE'S COMING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BACK AGAIN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89270"/>
      </p:ext>
    </p:extLst>
  </p:cSld>
  <p:clrMapOvr>
    <a:masterClrMapping/>
  </p:clrMapOvr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JESUS TO COME?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ARE YOU FAITHFUL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THAT YOU’VE DONE?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43106"/>
      </p:ext>
    </p:extLst>
  </p:cSld>
  <p:clrMapOvr>
    <a:masterClrMapping/>
  </p:clrMapOvr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HAVE YOU FOUGHT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GOOD FIGHT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HAVE YOU STOOD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THE RIGHT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74632"/>
      </p:ext>
    </p:extLst>
  </p:cSld>
  <p:clrMapOvr>
    <a:masterClrMapping/>
  </p:clrMapOvr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HAVE OTHERS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SEEN HIM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EYES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98445"/>
      </p:ext>
    </p:extLst>
  </p:cSld>
  <p:clrMapOvr>
    <a:masterClrMapping/>
  </p:clrMapOvr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STAND IN YOUR PLACE?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ARE YOU READY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LOOK IN HIS FACE?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8654"/>
      </p:ext>
    </p:extLst>
  </p:cSld>
  <p:clrMapOvr>
    <a:masterClrMapping/>
  </p:clrMapOvr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CAN YOU LOOK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UP AND SAY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"THIS IS MY GOD!"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55425"/>
      </p:ext>
    </p:extLst>
  </p:cSld>
  <p:clrMapOvr>
    <a:masterClrMapping/>
  </p:clrMapOvr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COME?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14449"/>
      </p:ext>
    </p:extLst>
  </p:cSld>
  <p:clrMapOvr>
    <a:masterClrMapping/>
  </p:clrMapOvr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DON'T CLING TO THE WORLD AND IT’S TREASURE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THIS EARTH WILL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SOON PASS AWAY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5562"/>
      </p:ext>
    </p:extLst>
  </p:cSld>
  <p:clrMapOvr>
    <a:masterClrMapping/>
  </p:clrMapOvr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 GIVE HIM YOUR LOVE WITHOUT MEASURE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HE'S CALLING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TODAY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819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HIS RETURN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VERY CLOSE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SO YOU BETTER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BE BELIEVING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3547827737"/>
      </p:ext>
    </p:extLst>
  </p:cSld>
  <p:clrMapOvr>
    <a:masterClrMapping/>
  </p:clrMapOvr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FOR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JESUS TO COME?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ARE YOU FAITHFUL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THAT YOU’VE DONE?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71423"/>
      </p:ext>
    </p:extLst>
  </p:cSld>
  <p:clrMapOvr>
    <a:masterClrMapping/>
  </p:clrMapOvr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HAVE YOU FOUGHT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 GOOD FIGHT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HAVE YOU STOOD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THE RIGHT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11043"/>
      </p:ext>
    </p:extLst>
  </p:cSld>
  <p:clrMapOvr>
    <a:masterClrMapping/>
  </p:clrMapOvr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HAVE OTHERS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SEEN HIM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EYES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1042"/>
      </p:ext>
    </p:extLst>
  </p:cSld>
  <p:clrMapOvr>
    <a:masterClrMapping/>
  </p:clrMapOvr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STAND IN YOUR PLACE?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ARE YOU READY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LOOK IN HIS FACE?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70400"/>
      </p:ext>
    </p:extLst>
  </p:cSld>
  <p:clrMapOvr>
    <a:masterClrMapping/>
  </p:clrMapOvr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CAN YOU LOOK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UP AND SAY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"THIS IS MY GOD!"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13530"/>
      </p:ext>
    </p:extLst>
  </p:cSld>
  <p:clrMapOvr>
    <a:masterClrMapping/>
  </p:clrMapOvr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READY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JESUS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COME?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54052"/>
      </p:ext>
    </p:extLst>
  </p:cSld>
  <p:clrMapOvr>
    <a:masterClrMapping/>
  </p:clrMapOvr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AS THE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DEER</a:t>
            </a:r>
          </a:p>
        </p:txBody>
      </p:sp>
    </p:spTree>
    <p:extLst>
      <p:ext uri="{BB962C8B-B14F-4D97-AF65-F5344CB8AC3E}">
        <p14:creationId xmlns:p14="http://schemas.microsoft.com/office/powerpoint/2010/main" val="1403952769"/>
      </p:ext>
    </p:extLst>
  </p:cSld>
  <p:clrMapOvr>
    <a:masterClrMapping/>
  </p:clrMapOvr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AS THE DEER PANTETH FOR THE WATER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MY SOUL LONGETH AFTER YOU</a:t>
            </a:r>
          </a:p>
        </p:txBody>
      </p:sp>
    </p:spTree>
    <p:extLst>
      <p:ext uri="{BB962C8B-B14F-4D97-AF65-F5344CB8AC3E}">
        <p14:creationId xmlns:p14="http://schemas.microsoft.com/office/powerpoint/2010/main" val="2568119679"/>
      </p:ext>
    </p:extLst>
  </p:cSld>
  <p:clrMapOvr>
    <a:masterClrMapping/>
  </p:clrMapOvr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HEART’S DESIRE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 LONG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WORSHIP YOU. </a:t>
            </a:r>
          </a:p>
        </p:txBody>
      </p:sp>
    </p:spTree>
    <p:extLst>
      <p:ext uri="{BB962C8B-B14F-4D97-AF65-F5344CB8AC3E}">
        <p14:creationId xmlns:p14="http://schemas.microsoft.com/office/powerpoint/2010/main" val="3170914978"/>
      </p:ext>
    </p:extLst>
  </p:cSld>
  <p:clrMapOvr>
    <a:masterClrMapping/>
  </p:clrMapOvr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STRENGTH, MY SHIELD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YOU ALONE MAY MY SPIRIT YIELD</a:t>
            </a:r>
          </a:p>
        </p:txBody>
      </p:sp>
    </p:spTree>
    <p:extLst>
      <p:ext uri="{BB962C8B-B14F-4D97-AF65-F5344CB8AC3E}">
        <p14:creationId xmlns:p14="http://schemas.microsoft.com/office/powerpoint/2010/main" val="12233726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REIGNS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HEAVEN ABOVE</a:t>
            </a:r>
          </a:p>
        </p:txBody>
      </p:sp>
    </p:spTree>
    <p:extLst>
      <p:ext uri="{BB962C8B-B14F-4D97-AF65-F5344CB8AC3E}">
        <p14:creationId xmlns:p14="http://schemas.microsoft.com/office/powerpoint/2010/main" val="1382078474"/>
      </p:ext>
    </p:extLst>
  </p:cSld>
  <p:clrMapOvr>
    <a:masterClrMapping/>
  </p:clrMapOvr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HEART’S DESIRE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 LONG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WORSHIP YOU. </a:t>
            </a:r>
          </a:p>
        </p:txBody>
      </p:sp>
    </p:spTree>
    <p:extLst>
      <p:ext uri="{BB962C8B-B14F-4D97-AF65-F5344CB8AC3E}">
        <p14:creationId xmlns:p14="http://schemas.microsoft.com/office/powerpoint/2010/main" val="3144442323"/>
      </p:ext>
    </p:extLst>
  </p:cSld>
  <p:clrMapOvr>
    <a:masterClrMapping/>
  </p:clrMapOvr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WANT YOU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MORE THAN GOLD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OR SILVER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ONLY YOU CAN SATISFY</a:t>
            </a:r>
          </a:p>
        </p:txBody>
      </p:sp>
    </p:spTree>
    <p:extLst>
      <p:ext uri="{BB962C8B-B14F-4D97-AF65-F5344CB8AC3E}">
        <p14:creationId xmlns:p14="http://schemas.microsoft.com/office/powerpoint/2010/main" val="2016277881"/>
      </p:ext>
    </p:extLst>
  </p:cSld>
  <p:clrMapOvr>
    <a:masterClrMapping/>
  </p:clrMapOvr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THE REAL JOY GIVER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THE APPLE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MY EYE. </a:t>
            </a:r>
          </a:p>
        </p:txBody>
      </p:sp>
    </p:spTree>
    <p:extLst>
      <p:ext uri="{BB962C8B-B14F-4D97-AF65-F5344CB8AC3E}">
        <p14:creationId xmlns:p14="http://schemas.microsoft.com/office/powerpoint/2010/main" val="852454581"/>
      </p:ext>
    </p:extLst>
  </p:cSld>
  <p:clrMapOvr>
    <a:masterClrMapping/>
  </p:clrMapOvr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STRENGTH, MY SHIELD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YOU ALONE MAY MY SPIRIT YIELD</a:t>
            </a:r>
          </a:p>
        </p:txBody>
      </p:sp>
    </p:spTree>
    <p:extLst>
      <p:ext uri="{BB962C8B-B14F-4D97-AF65-F5344CB8AC3E}">
        <p14:creationId xmlns:p14="http://schemas.microsoft.com/office/powerpoint/2010/main" val="3100630121"/>
      </p:ext>
    </p:extLst>
  </p:cSld>
  <p:clrMapOvr>
    <a:masterClrMapping/>
  </p:clrMapOvr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HEART’S DESIRE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 LONG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WORSHIP YOU. </a:t>
            </a:r>
          </a:p>
        </p:txBody>
      </p:sp>
    </p:spTree>
    <p:extLst>
      <p:ext uri="{BB962C8B-B14F-4D97-AF65-F5344CB8AC3E}">
        <p14:creationId xmlns:p14="http://schemas.microsoft.com/office/powerpoint/2010/main" val="2585704745"/>
      </p:ext>
    </p:extLst>
  </p:cSld>
  <p:clrMapOvr>
    <a:masterClrMapping/>
  </p:clrMapOvr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YOU'RE MY FRIEND AND YOU ARE MY BROTHER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E’EN THOUGH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ARE A KING</a:t>
            </a:r>
          </a:p>
        </p:txBody>
      </p:sp>
    </p:spTree>
    <p:extLst>
      <p:ext uri="{BB962C8B-B14F-4D97-AF65-F5344CB8AC3E}">
        <p14:creationId xmlns:p14="http://schemas.microsoft.com/office/powerpoint/2010/main" val="1315336676"/>
      </p:ext>
    </p:extLst>
  </p:cSld>
  <p:clrMapOvr>
    <a:masterClrMapping/>
  </p:clrMapOvr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YOU MORE THAN ANY OTHER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MUCH MORE THAN ANYTHING</a:t>
            </a:r>
          </a:p>
        </p:txBody>
      </p:sp>
    </p:spTree>
    <p:extLst>
      <p:ext uri="{BB962C8B-B14F-4D97-AF65-F5344CB8AC3E}">
        <p14:creationId xmlns:p14="http://schemas.microsoft.com/office/powerpoint/2010/main" val="880131632"/>
      </p:ext>
    </p:extLst>
  </p:cSld>
  <p:clrMapOvr>
    <a:masterClrMapping/>
  </p:clrMapOvr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STRENGTH, MY SHIELD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YOU ALONE MAY MY SPIRIT YIELD</a:t>
            </a:r>
          </a:p>
        </p:txBody>
      </p:sp>
    </p:spTree>
    <p:extLst>
      <p:ext uri="{BB962C8B-B14F-4D97-AF65-F5344CB8AC3E}">
        <p14:creationId xmlns:p14="http://schemas.microsoft.com/office/powerpoint/2010/main" val="436789467"/>
      </p:ext>
    </p:extLst>
  </p:cSld>
  <p:clrMapOvr>
    <a:masterClrMapping/>
  </p:clrMapOvr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ALONE ARE MY HEART’S DESIRE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I LONG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WORSHIP YOU.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46748"/>
      </p:ext>
    </p:extLst>
  </p:cSld>
  <p:clrMapOvr>
    <a:masterClrMapping/>
  </p:clrMapOvr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AT THE CROSS</a:t>
            </a:r>
          </a:p>
        </p:txBody>
      </p:sp>
    </p:spTree>
    <p:extLst>
      <p:ext uri="{BB962C8B-B14F-4D97-AF65-F5344CB8AC3E}">
        <p14:creationId xmlns:p14="http://schemas.microsoft.com/office/powerpoint/2010/main" val="4165521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WISDOM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POWER AND LOVE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</p:txBody>
      </p:sp>
    </p:spTree>
    <p:extLst>
      <p:ext uri="{BB962C8B-B14F-4D97-AF65-F5344CB8AC3E}">
        <p14:creationId xmlns:p14="http://schemas.microsoft.com/office/powerpoint/2010/main" val="2699809842"/>
      </p:ext>
    </p:extLst>
  </p:cSld>
  <p:clrMapOvr>
    <a:masterClrMapping/>
  </p:clrMapOvr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Alas! And did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Savior bleed,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did my Sovereign die?</a:t>
            </a:r>
          </a:p>
        </p:txBody>
      </p:sp>
    </p:spTree>
    <p:extLst>
      <p:ext uri="{BB962C8B-B14F-4D97-AF65-F5344CB8AC3E}">
        <p14:creationId xmlns:p14="http://schemas.microsoft.com/office/powerpoint/2010/main" val="675329249"/>
      </p:ext>
    </p:extLst>
  </p:cSld>
  <p:clrMapOvr>
    <a:masterClrMapping/>
  </p:clrMapOvr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Would he devote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sacred head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sinners such as I?</a:t>
            </a:r>
          </a:p>
        </p:txBody>
      </p:sp>
    </p:spTree>
    <p:extLst>
      <p:ext uri="{BB962C8B-B14F-4D97-AF65-F5344CB8AC3E}">
        <p14:creationId xmlns:p14="http://schemas.microsoft.com/office/powerpoint/2010/main" val="3887666244"/>
      </p:ext>
    </p:extLst>
  </p:cSld>
  <p:clrMapOvr>
    <a:masterClrMapping/>
  </p:clrMapOvr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At the cross, at the cross,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where I first saw the light,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the burden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 my heart rolled away;</a:t>
            </a:r>
          </a:p>
        </p:txBody>
      </p:sp>
    </p:spTree>
    <p:extLst>
      <p:ext uri="{BB962C8B-B14F-4D97-AF65-F5344CB8AC3E}">
        <p14:creationId xmlns:p14="http://schemas.microsoft.com/office/powerpoint/2010/main" val="2275726739"/>
      </p:ext>
    </p:extLst>
  </p:cSld>
  <p:clrMapOvr>
    <a:masterClrMapping/>
  </p:clrMapOvr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 err="1">
                <a:solidFill>
                  <a:schemeClr val="bg1"/>
                </a:solidFill>
              </a:rPr>
              <a:t>T’was</a:t>
            </a:r>
            <a:r>
              <a:rPr lang="en-US" sz="6600" dirty="0">
                <a:solidFill>
                  <a:schemeClr val="bg1"/>
                </a:solidFill>
              </a:rPr>
              <a:t> there by faith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received my sight,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now I am happy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the day!</a:t>
            </a:r>
          </a:p>
        </p:txBody>
      </p:sp>
    </p:spTree>
    <p:extLst>
      <p:ext uri="{BB962C8B-B14F-4D97-AF65-F5344CB8AC3E}">
        <p14:creationId xmlns:p14="http://schemas.microsoft.com/office/powerpoint/2010/main" val="2141953328"/>
      </p:ext>
    </p:extLst>
  </p:cSld>
  <p:clrMapOvr>
    <a:masterClrMapping/>
  </p:clrMapOvr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Was it for crimes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I have done,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groaned upon the tree?</a:t>
            </a:r>
          </a:p>
        </p:txBody>
      </p:sp>
    </p:spTree>
    <p:extLst>
      <p:ext uri="{BB962C8B-B14F-4D97-AF65-F5344CB8AC3E}">
        <p14:creationId xmlns:p14="http://schemas.microsoft.com/office/powerpoint/2010/main" val="2432173671"/>
      </p:ext>
    </p:extLst>
  </p:cSld>
  <p:clrMapOvr>
    <a:masterClrMapping/>
  </p:clrMapOvr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Amazing pity!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Grace unknown!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love beyond degree!</a:t>
            </a:r>
          </a:p>
        </p:txBody>
      </p:sp>
    </p:spTree>
    <p:extLst>
      <p:ext uri="{BB962C8B-B14F-4D97-AF65-F5344CB8AC3E}">
        <p14:creationId xmlns:p14="http://schemas.microsoft.com/office/powerpoint/2010/main" val="889617719"/>
      </p:ext>
    </p:extLst>
  </p:cSld>
  <p:clrMapOvr>
    <a:masterClrMapping/>
  </p:clrMapOvr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At the cross, at the cross,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where I first saw the light,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the burden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 my heart rolled away;</a:t>
            </a:r>
          </a:p>
        </p:txBody>
      </p:sp>
    </p:spTree>
    <p:extLst>
      <p:ext uri="{BB962C8B-B14F-4D97-AF65-F5344CB8AC3E}">
        <p14:creationId xmlns:p14="http://schemas.microsoft.com/office/powerpoint/2010/main" val="4240441052"/>
      </p:ext>
    </p:extLst>
  </p:cSld>
  <p:clrMapOvr>
    <a:masterClrMapping/>
  </p:clrMapOvr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 err="1">
                <a:solidFill>
                  <a:schemeClr val="bg1"/>
                </a:solidFill>
              </a:rPr>
              <a:t>T’was</a:t>
            </a:r>
            <a:r>
              <a:rPr lang="en-US" sz="6600" dirty="0">
                <a:solidFill>
                  <a:schemeClr val="bg1"/>
                </a:solidFill>
              </a:rPr>
              <a:t> there by faith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received my sight,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now I am happy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the day!</a:t>
            </a:r>
          </a:p>
        </p:txBody>
      </p:sp>
    </p:spTree>
    <p:extLst>
      <p:ext uri="{BB962C8B-B14F-4D97-AF65-F5344CB8AC3E}">
        <p14:creationId xmlns:p14="http://schemas.microsoft.com/office/powerpoint/2010/main" val="3225061212"/>
      </p:ext>
    </p:extLst>
  </p:cSld>
  <p:clrMapOvr>
    <a:masterClrMapping/>
  </p:clrMapOvr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But drops of grief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can ne’er repay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debt of love I owe</a:t>
            </a:r>
          </a:p>
        </p:txBody>
      </p:sp>
    </p:spTree>
    <p:extLst>
      <p:ext uri="{BB962C8B-B14F-4D97-AF65-F5344CB8AC3E}">
        <p14:creationId xmlns:p14="http://schemas.microsoft.com/office/powerpoint/2010/main" val="131195104"/>
      </p:ext>
    </p:extLst>
  </p:cSld>
  <p:clrMapOvr>
    <a:masterClrMapping/>
  </p:clrMapOvr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Here, Lord,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give myself away;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’tis all that I can do!</a:t>
            </a:r>
          </a:p>
        </p:txBody>
      </p:sp>
    </p:spTree>
    <p:extLst>
      <p:ext uri="{BB962C8B-B14F-4D97-AF65-F5344CB8AC3E}">
        <p14:creationId xmlns:p14="http://schemas.microsoft.com/office/powerpoint/2010/main" val="1286089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WHEN THE SKY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WAS STARLESS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IN THE VOID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NIGHT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243195513"/>
      </p:ext>
    </p:extLst>
  </p:cSld>
  <p:clrMapOvr>
    <a:masterClrMapping/>
  </p:clrMapOvr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At the cross, at the cross,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where I first saw the light,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the burden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 my heart rolled away;</a:t>
            </a:r>
          </a:p>
        </p:txBody>
      </p:sp>
    </p:spTree>
    <p:extLst>
      <p:ext uri="{BB962C8B-B14F-4D97-AF65-F5344CB8AC3E}">
        <p14:creationId xmlns:p14="http://schemas.microsoft.com/office/powerpoint/2010/main" val="869676328"/>
      </p:ext>
    </p:extLst>
  </p:cSld>
  <p:clrMapOvr>
    <a:masterClrMapping/>
  </p:clrMapOvr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 err="1">
                <a:solidFill>
                  <a:schemeClr val="bg1"/>
                </a:solidFill>
              </a:rPr>
              <a:t>T’was</a:t>
            </a:r>
            <a:r>
              <a:rPr lang="en-US" sz="6600" dirty="0">
                <a:solidFill>
                  <a:schemeClr val="bg1"/>
                </a:solidFill>
              </a:rPr>
              <a:t> there by faith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received my sight,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now I am happy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the day!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15593"/>
      </p:ext>
    </p:extLst>
  </p:cSld>
  <p:clrMapOvr>
    <a:masterClrMapping/>
  </p:clrMapOvr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BECAUSE HE LIVES</a:t>
            </a:r>
          </a:p>
        </p:txBody>
      </p:sp>
    </p:spTree>
    <p:extLst>
      <p:ext uri="{BB962C8B-B14F-4D97-AF65-F5344CB8AC3E}">
        <p14:creationId xmlns:p14="http://schemas.microsoft.com/office/powerpoint/2010/main" val="1032724903"/>
      </p:ext>
    </p:extLst>
  </p:cSld>
  <p:clrMapOvr>
    <a:masterClrMapping/>
  </p:clrMapOvr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GOD SENT HIS SON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THEY CALLED HIM JESUS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 CAME TO LOVE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HEAL AND FORGIVE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78124"/>
      </p:ext>
    </p:extLst>
  </p:cSld>
  <p:clrMapOvr>
    <a:masterClrMapping/>
  </p:clrMapOvr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LIVED AND DIED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BUY MY PARDON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15434"/>
      </p:ext>
    </p:extLst>
  </p:cSld>
  <p:clrMapOvr>
    <a:masterClrMapping/>
  </p:clrMapOvr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 EMPTY GRAVE IS THERE TO PROVE MY SAVIOR LIVES.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24519"/>
      </p:ext>
    </p:extLst>
  </p:cSld>
  <p:clrMapOvr>
    <a:masterClrMapping/>
  </p:clrMapOvr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BECAUSE HE LIVES I CAN FACE TOMORROW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BECAUSE HE LIVES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FEAR IS GONE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07669"/>
      </p:ext>
    </p:extLst>
  </p:cSld>
  <p:clrMapOvr>
    <a:masterClrMapping/>
  </p:clrMapOvr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BECAUSE I KNOW HE HOLDS THE FUTURE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35499"/>
      </p:ext>
    </p:extLst>
  </p:cSld>
  <p:clrMapOvr>
    <a:masterClrMapping/>
  </p:clrMapOvr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LIFE IS WORTH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LIVING JUST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BECAUSE HE LIVES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74204"/>
      </p:ext>
    </p:extLst>
  </p:cSld>
  <p:clrMapOvr>
    <a:masterClrMapping/>
  </p:clrMapOvr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HOW SWEET TO HOLD A NEWBORN BABY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FEEL THE PRIDE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JOY HE GIVES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82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8984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SPOKE INTO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DARKNESS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CREATED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LIGHT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3013783423"/>
      </p:ext>
    </p:extLst>
  </p:cSld>
  <p:clrMapOvr>
    <a:masterClrMapping/>
  </p:clrMapOvr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BUT GREATER STILL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CALM ASSURANCE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94723"/>
      </p:ext>
    </p:extLst>
  </p:cSld>
  <p:clrMapOvr>
    <a:masterClrMapping/>
  </p:clrMapOvr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THIS CHILD CAN FACE UNCERTAIN DAYS BECAUSE HE LIVES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56214"/>
      </p:ext>
    </p:extLst>
  </p:cSld>
  <p:clrMapOvr>
    <a:masterClrMapping/>
  </p:clrMapOvr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BECAUSE HE LIVES I CAN FACE TOMORROW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BECAUSE HE LIVES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FEAR IS GONE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0986"/>
      </p:ext>
    </p:extLst>
  </p:cSld>
  <p:clrMapOvr>
    <a:masterClrMapping/>
  </p:clrMapOvr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BECAUSE I KNOW HE HOLDS THE FUTURE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18201"/>
      </p:ext>
    </p:extLst>
  </p:cSld>
  <p:clrMapOvr>
    <a:masterClrMapping/>
  </p:clrMapOvr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LIFE IS WORTH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LIVING JUST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BECAUSE HE LIVES</a:t>
            </a:r>
            <a:endParaRPr lang="es-CO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77141"/>
      </p:ext>
    </p:extLst>
  </p:cSld>
  <p:clrMapOvr>
    <a:masterClrMapping/>
  </p:clrMapOvr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351508"/>
            <a:ext cx="12191999" cy="4154984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COME THOU FOUNT OF EVERY BLESSING</a:t>
            </a:r>
          </a:p>
        </p:txBody>
      </p:sp>
    </p:spTree>
    <p:extLst>
      <p:ext uri="{BB962C8B-B14F-4D97-AF65-F5344CB8AC3E}">
        <p14:creationId xmlns:p14="http://schemas.microsoft.com/office/powerpoint/2010/main" val="2097377147"/>
      </p:ext>
    </p:extLst>
  </p:cSld>
  <p:clrMapOvr>
    <a:masterClrMapping/>
  </p:clrMapOvr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COME, THOU FOUNT OF EVERY BLESSING,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TUNE MY HEART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SING THY GRACE;</a:t>
            </a:r>
          </a:p>
        </p:txBody>
      </p:sp>
    </p:spTree>
    <p:extLst>
      <p:ext uri="{BB962C8B-B14F-4D97-AF65-F5344CB8AC3E}">
        <p14:creationId xmlns:p14="http://schemas.microsoft.com/office/powerpoint/2010/main" val="3332178116"/>
      </p:ext>
    </p:extLst>
  </p:cSld>
  <p:clrMapOvr>
    <a:masterClrMapping/>
  </p:clrMapOvr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STREAMS OF MERCY, NEVER CEASING,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CALL FOR SONGS OF LOUDEST PRAISE.</a:t>
            </a:r>
          </a:p>
        </p:txBody>
      </p:sp>
    </p:spTree>
    <p:extLst>
      <p:ext uri="{BB962C8B-B14F-4D97-AF65-F5344CB8AC3E}">
        <p14:creationId xmlns:p14="http://schemas.microsoft.com/office/powerpoint/2010/main" val="2234901746"/>
      </p:ext>
    </p:extLst>
  </p:cSld>
  <p:clrMapOvr>
    <a:masterClrMapping/>
  </p:clrMapOvr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TEACH ME SOME MELODIOUS SONNET, SUNG BY FLAMING TOUNGES ABOVE</a:t>
            </a:r>
          </a:p>
        </p:txBody>
      </p:sp>
    </p:spTree>
    <p:extLst>
      <p:ext uri="{BB962C8B-B14F-4D97-AF65-F5344CB8AC3E}">
        <p14:creationId xmlns:p14="http://schemas.microsoft.com/office/powerpoint/2010/main" val="2885744004"/>
      </p:ext>
    </p:extLst>
  </p:cSld>
  <p:clrMapOvr>
    <a:masterClrMapping/>
  </p:clrMapOvr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WHILE THE HOPE OF ENDLESS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FILLS MY HEART WITH JOY AND LOVE.</a:t>
            </a:r>
          </a:p>
        </p:txBody>
      </p:sp>
    </p:spTree>
    <p:extLst>
      <p:ext uri="{BB962C8B-B14F-4D97-AF65-F5344CB8AC3E}">
        <p14:creationId xmlns:p14="http://schemas.microsoft.com/office/powerpoint/2010/main" val="4135753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JUDGMENT AND WRATH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POURED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OUT ON TO SODOM</a:t>
            </a:r>
          </a:p>
        </p:txBody>
      </p:sp>
    </p:spTree>
    <p:extLst>
      <p:ext uri="{BB962C8B-B14F-4D97-AF65-F5344CB8AC3E}">
        <p14:creationId xmlns:p14="http://schemas.microsoft.com/office/powerpoint/2010/main" val="2340817688"/>
      </p:ext>
    </p:extLst>
  </p:cSld>
  <p:clrMapOvr>
    <a:masterClrMapping/>
  </p:clrMapOvr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HERE I RAISE MINE EBENEZER;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HITHER BY THY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HELP I’VE COME;</a:t>
            </a:r>
          </a:p>
        </p:txBody>
      </p:sp>
    </p:spTree>
    <p:extLst>
      <p:ext uri="{BB962C8B-B14F-4D97-AF65-F5344CB8AC3E}">
        <p14:creationId xmlns:p14="http://schemas.microsoft.com/office/powerpoint/2010/main" val="3297568883"/>
      </p:ext>
    </p:extLst>
  </p:cSld>
  <p:clrMapOvr>
    <a:masterClrMapping/>
  </p:clrMapOvr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I HOPE, BY THY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GOOD PLEASURE,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SAFELY TO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ARRIVE AT HOME.</a:t>
            </a:r>
          </a:p>
        </p:txBody>
      </p:sp>
    </p:spTree>
    <p:extLst>
      <p:ext uri="{BB962C8B-B14F-4D97-AF65-F5344CB8AC3E}">
        <p14:creationId xmlns:p14="http://schemas.microsoft.com/office/powerpoint/2010/main" val="2579645943"/>
      </p:ext>
    </p:extLst>
  </p:cSld>
  <p:clrMapOvr>
    <a:masterClrMapping/>
  </p:clrMapOvr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JESUS SOUGHT ME WHEN A STRANGER,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WANDERING FROM THE FOLD OF GOD;</a:t>
            </a:r>
          </a:p>
        </p:txBody>
      </p:sp>
    </p:spTree>
    <p:extLst>
      <p:ext uri="{BB962C8B-B14F-4D97-AF65-F5344CB8AC3E}">
        <p14:creationId xmlns:p14="http://schemas.microsoft.com/office/powerpoint/2010/main" val="4064907028"/>
      </p:ext>
    </p:extLst>
  </p:cSld>
  <p:clrMapOvr>
    <a:masterClrMapping/>
  </p:clrMapOvr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HE, TO RESCUE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FROM DANGER,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INTERPOSED HIS PRECIOUS BLOOD.</a:t>
            </a:r>
          </a:p>
        </p:txBody>
      </p:sp>
    </p:spTree>
    <p:extLst>
      <p:ext uri="{BB962C8B-B14F-4D97-AF65-F5344CB8AC3E}">
        <p14:creationId xmlns:p14="http://schemas.microsoft.com/office/powerpoint/2010/main" val="19711337"/>
      </p:ext>
    </p:extLst>
  </p:cSld>
  <p:clrMapOvr>
    <a:masterClrMapping/>
  </p:clrMapOvr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OH, TO GRACE HOW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GREAT A DEBTOR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DAILY I’M CONSTRAINED TO BE!</a:t>
            </a:r>
          </a:p>
        </p:txBody>
      </p:sp>
    </p:spTree>
    <p:extLst>
      <p:ext uri="{BB962C8B-B14F-4D97-AF65-F5344CB8AC3E}">
        <p14:creationId xmlns:p14="http://schemas.microsoft.com/office/powerpoint/2010/main" val="406781015"/>
      </p:ext>
    </p:extLst>
  </p:cSld>
  <p:clrMapOvr>
    <a:masterClrMapping/>
  </p:clrMapOvr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LET THY GOODNESS,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LIKE A FETTER,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BIND MY WANDERING HEAT TO THEE.</a:t>
            </a:r>
          </a:p>
        </p:txBody>
      </p:sp>
    </p:spTree>
    <p:extLst>
      <p:ext uri="{BB962C8B-B14F-4D97-AF65-F5344CB8AC3E}">
        <p14:creationId xmlns:p14="http://schemas.microsoft.com/office/powerpoint/2010/main" val="2487012971"/>
      </p:ext>
    </p:extLst>
  </p:cSld>
  <p:clrMapOvr>
    <a:masterClrMapping/>
  </p:clrMapOvr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PRONE TO WANDER,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LORD, I FEEL IT,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PRONE TO LEAVE THE GOD I LOVE;</a:t>
            </a:r>
          </a:p>
        </p:txBody>
      </p:sp>
    </p:spTree>
    <p:extLst>
      <p:ext uri="{BB962C8B-B14F-4D97-AF65-F5344CB8AC3E}">
        <p14:creationId xmlns:p14="http://schemas.microsoft.com/office/powerpoint/2010/main" val="1627587039"/>
      </p:ext>
    </p:extLst>
  </p:cSld>
  <p:clrMapOvr>
    <a:masterClrMapping/>
  </p:clrMapOvr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HERE’S MY HEART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TAKE AND SEAL IT,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SEAL IT FOR THY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COURTS ABOVE.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61954"/>
      </p:ext>
    </p:extLst>
  </p:cSld>
  <p:clrMapOvr>
    <a:masterClrMapping/>
  </p:clrMapOvr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DEAREST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FATHER</a:t>
            </a:r>
          </a:p>
        </p:txBody>
      </p:sp>
    </p:spTree>
    <p:extLst>
      <p:ext uri="{BB962C8B-B14F-4D97-AF65-F5344CB8AC3E}">
        <p14:creationId xmlns:p14="http://schemas.microsoft.com/office/powerpoint/2010/main" val="20647436"/>
      </p:ext>
    </p:extLst>
  </p:cSld>
  <p:clrMapOvr>
    <a:masterClrMapping/>
  </p:clrMapOvr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Dearest Father,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 Your ways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are always higher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99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MERCY AND GRACE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GAVE US AT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CROSS</a:t>
            </a:r>
          </a:p>
        </p:txBody>
      </p:sp>
    </p:spTree>
    <p:extLst>
      <p:ext uri="{BB962C8B-B14F-4D97-AF65-F5344CB8AC3E}">
        <p14:creationId xmlns:p14="http://schemas.microsoft.com/office/powerpoint/2010/main" val="142661802"/>
      </p:ext>
    </p:extLst>
  </p:cSld>
  <p:clrMapOvr>
    <a:masterClrMapping/>
  </p:clrMapOvr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Yea, I thank You,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the plans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have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39685"/>
      </p:ext>
    </p:extLst>
  </p:cSld>
  <p:clrMapOvr>
    <a:masterClrMapping/>
  </p:clrMapOvr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Christ,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guide me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safely through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darkest valleys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533413"/>
      </p:ext>
    </p:extLst>
  </p:cSld>
  <p:clrMapOvr>
    <a:masterClrMapping/>
  </p:clrMapOvr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You’re my shepherd;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shall never want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3748"/>
      </p:ext>
    </p:extLst>
  </p:cSld>
  <p:clrMapOvr>
    <a:masterClrMapping/>
  </p:clrMapOvr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Lord I love You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Your mercy</a:t>
            </a:r>
            <a:r>
              <a:rPr lang="en-CO" sz="6600" dirty="0">
                <a:solidFill>
                  <a:schemeClr val="bg1"/>
                </a:solidFill>
                <a:effectLst/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03306"/>
      </p:ext>
    </p:extLst>
  </p:cSld>
  <p:clrMapOvr>
    <a:masterClrMapping/>
  </p:clrMapOvr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I’m weak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strength is greater,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You’re by my side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3343"/>
      </p:ext>
    </p:extLst>
  </p:cSld>
  <p:clrMapOvr>
    <a:masterClrMapping/>
  </p:clrMapOvr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Lord I thank You,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though I’m empty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675373"/>
      </p:ext>
    </p:extLst>
  </p:cSld>
  <p:clrMapOvr>
    <a:masterClrMapping/>
  </p:clrMapOvr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I’m a sinner but You saved me,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give You my life</a:t>
            </a:r>
            <a:r>
              <a:rPr lang="en-CO" sz="6600" dirty="0">
                <a:solidFill>
                  <a:schemeClr val="bg1"/>
                </a:solidFill>
                <a:effectLst/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99309"/>
      </p:ext>
    </p:extLst>
  </p:cSld>
  <p:clrMapOvr>
    <a:masterClrMapping/>
  </p:clrMapOvr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Dearest Father,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Lord Your ways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are always higher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3249"/>
      </p:ext>
    </p:extLst>
  </p:cSld>
  <p:clrMapOvr>
    <a:masterClrMapping/>
  </p:clrMapOvr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Yea, I thank You,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the plans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have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4310"/>
      </p:ext>
    </p:extLst>
  </p:cSld>
  <p:clrMapOvr>
    <a:masterClrMapping/>
  </p:clrMapOvr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Christ,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 guide me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safely through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darkest valleys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4284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05341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HOPE THAT WE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HAVE NOT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TOO QUICKLY YET FORGOTTEN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OUR GOD 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 AWESOME GOD</a:t>
            </a:r>
          </a:p>
        </p:txBody>
      </p:sp>
    </p:spTree>
    <p:extLst>
      <p:ext uri="{BB962C8B-B14F-4D97-AF65-F5344CB8AC3E}">
        <p14:creationId xmlns:p14="http://schemas.microsoft.com/office/powerpoint/2010/main" val="2792153569"/>
      </p:ext>
    </p:extLst>
  </p:cSld>
  <p:clrMapOvr>
    <a:masterClrMapping/>
  </p:clrMapOvr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You’re my shepherd;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shall never want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90508"/>
      </p:ext>
    </p:extLst>
  </p:cSld>
  <p:clrMapOvr>
    <a:masterClrMapping/>
  </p:clrMapOvr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 I love You,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You’re my only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275075"/>
      </p:ext>
    </p:extLst>
  </p:cSld>
  <p:clrMapOvr>
    <a:masterClrMapping/>
  </p:clrMapOvr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I’m weak and heavy laden,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know You know how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02470"/>
      </p:ext>
    </p:extLst>
  </p:cSld>
  <p:clrMapOvr>
    <a:masterClrMapping/>
  </p:clrMapOvr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You are with me,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I’m not lonely</a:t>
            </a:r>
            <a:r>
              <a:rPr lang="en-CO" sz="6600" dirty="0">
                <a:solidFill>
                  <a:schemeClr val="bg1"/>
                </a:solidFill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423"/>
      </p:ext>
    </p:extLst>
  </p:cSld>
  <p:clrMapOvr>
    <a:masterClrMapping/>
  </p:clrMapOvr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Now I’m calling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Your blessing.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God I need You now.</a:t>
            </a:r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52468"/>
      </p:ext>
    </p:extLst>
  </p:cSld>
  <p:clrMapOvr>
    <a:masterClrMapping/>
  </p:clrMapOvr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FACE TO FACE</a:t>
            </a:r>
          </a:p>
        </p:txBody>
      </p:sp>
    </p:spTree>
    <p:extLst>
      <p:ext uri="{BB962C8B-B14F-4D97-AF65-F5344CB8AC3E}">
        <p14:creationId xmlns:p14="http://schemas.microsoft.com/office/powerpoint/2010/main" val="2419755641"/>
      </p:ext>
    </p:extLst>
  </p:cSld>
  <p:clrMapOvr>
    <a:masterClrMapping/>
  </p:clrMapOvr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WITH CHRIST MY SAVIOR,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FACE TO FACE, WHAT WILL IT BE,</a:t>
            </a:r>
          </a:p>
        </p:txBody>
      </p:sp>
    </p:spTree>
    <p:extLst>
      <p:ext uri="{BB962C8B-B14F-4D97-AF65-F5344CB8AC3E}">
        <p14:creationId xmlns:p14="http://schemas.microsoft.com/office/powerpoint/2010/main" val="920239775"/>
      </p:ext>
    </p:extLst>
  </p:cSld>
  <p:clrMapOvr>
    <a:masterClrMapping/>
  </p:clrMapOvr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WITH RAPTURE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BEHOLD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JESUS CHRIST,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WHO DIED FOR ME?</a:t>
            </a:r>
          </a:p>
        </p:txBody>
      </p:sp>
    </p:spTree>
    <p:extLst>
      <p:ext uri="{BB962C8B-B14F-4D97-AF65-F5344CB8AC3E}">
        <p14:creationId xmlns:p14="http://schemas.microsoft.com/office/powerpoint/2010/main" val="4254032361"/>
      </p:ext>
    </p:extLst>
  </p:cSld>
  <p:clrMapOvr>
    <a:masterClrMapping/>
  </p:clrMapOvr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I BEHOLD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FAR BEYOND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STARRY SKY</a:t>
            </a:r>
          </a:p>
        </p:txBody>
      </p:sp>
    </p:spTree>
    <p:extLst>
      <p:ext uri="{BB962C8B-B14F-4D97-AF65-F5344CB8AC3E}">
        <p14:creationId xmlns:p14="http://schemas.microsoft.com/office/powerpoint/2010/main" val="1311710700"/>
      </p:ext>
    </p:extLst>
  </p:cSld>
  <p:clrMapOvr>
    <a:masterClrMapping/>
  </p:clrMapOvr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HIS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SHALL SEE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BY AND BY!</a:t>
            </a:r>
          </a:p>
        </p:txBody>
      </p:sp>
    </p:spTree>
    <p:extLst>
      <p:ext uri="{BB962C8B-B14F-4D97-AF65-F5344CB8AC3E}">
        <p14:creationId xmlns:p14="http://schemas.microsoft.com/office/powerpoint/2010/main" val="38139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WHATEVER MAY PASS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WHATEVER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LIES BEFORE 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61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REIGNS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HEAVEN ABOVE</a:t>
            </a:r>
          </a:p>
        </p:txBody>
      </p:sp>
    </p:spTree>
    <p:extLst>
      <p:ext uri="{BB962C8B-B14F-4D97-AF65-F5344CB8AC3E}">
        <p14:creationId xmlns:p14="http://schemas.microsoft.com/office/powerpoint/2010/main" val="4177404535"/>
      </p:ext>
    </p:extLst>
  </p:cSld>
  <p:clrMapOvr>
    <a:masterClrMapping/>
  </p:clrMapOvr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ONLY FAINTLY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NOW I SEE HIM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WITH THE DARKENING VEIL BETWEEN</a:t>
            </a:r>
          </a:p>
        </p:txBody>
      </p:sp>
    </p:spTree>
    <p:extLst>
      <p:ext uri="{BB962C8B-B14F-4D97-AF65-F5344CB8AC3E}">
        <p14:creationId xmlns:p14="http://schemas.microsoft.com/office/powerpoint/2010/main" val="988207479"/>
      </p:ext>
    </p:extLst>
  </p:cSld>
  <p:clrMapOvr>
    <a:masterClrMapping/>
  </p:clrMapOvr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BUT A BLESSED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DAY IS COMING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HIS GLORY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BE SEEN</a:t>
            </a:r>
          </a:p>
        </p:txBody>
      </p:sp>
    </p:spTree>
    <p:extLst>
      <p:ext uri="{BB962C8B-B14F-4D97-AF65-F5344CB8AC3E}">
        <p14:creationId xmlns:p14="http://schemas.microsoft.com/office/powerpoint/2010/main" val="3511678294"/>
      </p:ext>
    </p:extLst>
  </p:cSld>
  <p:clrMapOvr>
    <a:masterClrMapping/>
  </p:clrMapOvr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I BEHOLD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FAR BEYOND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STARRY SKY</a:t>
            </a:r>
          </a:p>
        </p:txBody>
      </p:sp>
    </p:spTree>
    <p:extLst>
      <p:ext uri="{BB962C8B-B14F-4D97-AF65-F5344CB8AC3E}">
        <p14:creationId xmlns:p14="http://schemas.microsoft.com/office/powerpoint/2010/main" val="3581845438"/>
      </p:ext>
    </p:extLst>
  </p:cSld>
  <p:clrMapOvr>
    <a:masterClrMapping/>
  </p:clrMapOvr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HIS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SHALL SEE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BY AND BY!</a:t>
            </a:r>
          </a:p>
        </p:txBody>
      </p:sp>
    </p:spTree>
    <p:extLst>
      <p:ext uri="{BB962C8B-B14F-4D97-AF65-F5344CB8AC3E}">
        <p14:creationId xmlns:p14="http://schemas.microsoft.com/office/powerpoint/2010/main" val="2690053022"/>
      </p:ext>
    </p:extLst>
  </p:cSld>
  <p:clrMapOvr>
    <a:masterClrMapping/>
  </p:clrMapOvr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REJOICING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HIS PRESENCE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ARE BANISHED GRIEF AND PAIN</a:t>
            </a:r>
          </a:p>
        </p:txBody>
      </p:sp>
    </p:spTree>
    <p:extLst>
      <p:ext uri="{BB962C8B-B14F-4D97-AF65-F5344CB8AC3E}">
        <p14:creationId xmlns:p14="http://schemas.microsoft.com/office/powerpoint/2010/main" val="2907433195"/>
      </p:ext>
    </p:extLst>
  </p:cSld>
  <p:clrMapOvr>
    <a:masterClrMapping/>
  </p:clrMapOvr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CROOKED WAYS ARE STRAIGHTENED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THE DARK THINGS SHALL BE PLAIN!</a:t>
            </a:r>
          </a:p>
        </p:txBody>
      </p:sp>
    </p:spTree>
    <p:extLst>
      <p:ext uri="{BB962C8B-B14F-4D97-AF65-F5344CB8AC3E}">
        <p14:creationId xmlns:p14="http://schemas.microsoft.com/office/powerpoint/2010/main" val="1050407635"/>
      </p:ext>
    </p:extLst>
  </p:cSld>
  <p:clrMapOvr>
    <a:masterClrMapping/>
  </p:clrMapOvr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I BEHOLD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FAR BEYOND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STARRY SKY</a:t>
            </a:r>
          </a:p>
        </p:txBody>
      </p:sp>
    </p:spTree>
    <p:extLst>
      <p:ext uri="{BB962C8B-B14F-4D97-AF65-F5344CB8AC3E}">
        <p14:creationId xmlns:p14="http://schemas.microsoft.com/office/powerpoint/2010/main" val="3350153960"/>
      </p:ext>
    </p:extLst>
  </p:cSld>
  <p:clrMapOvr>
    <a:masterClrMapping/>
  </p:clrMapOvr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HIS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SHALL SEE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BY AND BY!</a:t>
            </a:r>
          </a:p>
        </p:txBody>
      </p:sp>
    </p:spTree>
    <p:extLst>
      <p:ext uri="{BB962C8B-B14F-4D97-AF65-F5344CB8AC3E}">
        <p14:creationId xmlns:p14="http://schemas.microsoft.com/office/powerpoint/2010/main" val="2537127300"/>
      </p:ext>
    </p:extLst>
  </p:cSld>
  <p:clrMapOvr>
    <a:masterClrMapping/>
  </p:clrMapOvr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FACE! OH, BLISSFUL MOMENT!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SEE AND KNOW</a:t>
            </a:r>
          </a:p>
        </p:txBody>
      </p:sp>
    </p:spTree>
    <p:extLst>
      <p:ext uri="{BB962C8B-B14F-4D97-AF65-F5344CB8AC3E}">
        <p14:creationId xmlns:p14="http://schemas.microsoft.com/office/powerpoint/2010/main" val="3414513706"/>
      </p:ext>
    </p:extLst>
  </p:cSld>
  <p:clrMapOvr>
    <a:masterClrMapping/>
  </p:clrMapOvr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MY REDEEMER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JESUS CHRIST WHO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LOVES ME SO</a:t>
            </a:r>
          </a:p>
        </p:txBody>
      </p:sp>
    </p:spTree>
    <p:extLst>
      <p:ext uri="{BB962C8B-B14F-4D97-AF65-F5344CB8AC3E}">
        <p14:creationId xmlns:p14="http://schemas.microsoft.com/office/powerpoint/2010/main" val="10669493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WISDOM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POWER AND LOVE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</p:txBody>
      </p:sp>
    </p:spTree>
    <p:extLst>
      <p:ext uri="{BB962C8B-B14F-4D97-AF65-F5344CB8AC3E}">
        <p14:creationId xmlns:p14="http://schemas.microsoft.com/office/powerpoint/2010/main" val="3632005214"/>
      </p:ext>
    </p:extLst>
  </p:cSld>
  <p:clrMapOvr>
    <a:masterClrMapping/>
  </p:clrMapOvr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I BEHOLD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FAR BEYOND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STARRY SKY</a:t>
            </a:r>
          </a:p>
        </p:txBody>
      </p:sp>
    </p:spTree>
    <p:extLst>
      <p:ext uri="{BB962C8B-B14F-4D97-AF65-F5344CB8AC3E}">
        <p14:creationId xmlns:p14="http://schemas.microsoft.com/office/powerpoint/2010/main" val="2690288825"/>
      </p:ext>
    </p:extLst>
  </p:cSld>
  <p:clrMapOvr>
    <a:masterClrMapping/>
  </p:clrMapOvr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FACE TO FACE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ALL HIS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SHALL SEE HIM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AND BY!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3985"/>
      </p:ext>
    </p:extLst>
  </p:cSld>
  <p:clrMapOvr>
    <a:masterClrMapping/>
  </p:clrMapOvr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FROM THE INSIDE OUT </a:t>
            </a:r>
          </a:p>
        </p:txBody>
      </p:sp>
    </p:spTree>
    <p:extLst>
      <p:ext uri="{BB962C8B-B14F-4D97-AF65-F5344CB8AC3E}">
        <p14:creationId xmlns:p14="http://schemas.microsoft.com/office/powerpoint/2010/main" val="259319416"/>
      </p:ext>
    </p:extLst>
  </p:cSld>
  <p:clrMapOvr>
    <a:masterClrMapping/>
  </p:clrMapOvr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A thousand times I've failed,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Still Your mercy remains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Should I stumble again,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Still, I'm caught in Your grace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20617"/>
      </p:ext>
    </p:extLst>
  </p:cSld>
  <p:clrMapOvr>
    <a:masterClrMapping/>
  </p:clrMapOvr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Everlasting, Your light will shine when all else fades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Never ending, Your glory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goes beyond all fame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56762"/>
      </p:ext>
    </p:extLst>
  </p:cSld>
  <p:clrMapOvr>
    <a:masterClrMapping/>
  </p:clrMapOvr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Your will above all else, my purpose remains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art of losing myself in bringing You praise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87042"/>
      </p:ext>
    </p:extLst>
  </p:cSld>
  <p:clrMapOvr>
    <a:masterClrMapping/>
  </p:clrMapOvr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Everlasting, Your light will shine when all else fades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Never ending, Your glory goes beyond all fame yeah-eh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2084"/>
      </p:ext>
    </p:extLst>
  </p:cSld>
  <p:clrMapOvr>
    <a:masterClrMapping/>
  </p:clrMapOvr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My heart and my soul,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I give you control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consume me from the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inside out, Lord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0245"/>
      </p:ext>
    </p:extLst>
  </p:cSld>
  <p:clrMapOvr>
    <a:masterClrMapping/>
  </p:clrMapOvr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Let justice and praise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become my embrace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To love You from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the inside out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81753"/>
      </p:ext>
    </p:extLst>
  </p:cSld>
  <p:clrMapOvr>
    <a:masterClrMapping/>
  </p:clrMapOvr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Everlasting, Your light will shine when all else fades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Never ending, Your glory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goes beyond all fame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979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AWESOME GOD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 REIGNS FROM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HEAVEN ABOVE</a:t>
            </a:r>
          </a:p>
        </p:txBody>
      </p:sp>
    </p:spTree>
    <p:extLst>
      <p:ext uri="{BB962C8B-B14F-4D97-AF65-F5344CB8AC3E}">
        <p14:creationId xmlns:p14="http://schemas.microsoft.com/office/powerpoint/2010/main" val="3437263361"/>
      </p:ext>
    </p:extLst>
  </p:cSld>
  <p:clrMapOvr>
    <a:masterClrMapping/>
  </p:clrMapOvr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And the cry of my heart is to bring you praise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from the inside out, Lord, my soul cries out (oh)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77979"/>
      </p:ext>
    </p:extLst>
  </p:cSld>
  <p:clrMapOvr>
    <a:masterClrMapping/>
  </p:clrMapOvr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My heart and my soul,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I give you control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consume me from the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inside out, Lord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5599"/>
      </p:ext>
    </p:extLst>
  </p:cSld>
  <p:clrMapOvr>
    <a:masterClrMapping/>
  </p:clrMapOvr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Let justice and praise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become my embrace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To love You from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the inside out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825"/>
      </p:ext>
    </p:extLst>
  </p:cSld>
  <p:clrMapOvr>
    <a:masterClrMapping/>
  </p:clrMapOvr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Everlasting, Your light will shine when all else fades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Never ending, Your glory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goes beyond all fame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44417"/>
      </p:ext>
    </p:extLst>
  </p:cSld>
  <p:clrMapOvr>
    <a:masterClrMapping/>
  </p:clrMapOvr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And the cry of my heart is to bring you praise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from the inside out, Lord, my soul cries out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91974"/>
      </p:ext>
    </p:extLst>
  </p:cSld>
  <p:clrMapOvr>
    <a:masterClrMapping/>
  </p:clrMapOvr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algn="ctr"/>
            <a:r>
              <a:rPr lang="en-US" sz="6600" dirty="0">
                <a:solidFill>
                  <a:schemeClr val="bg1"/>
                </a:solidFill>
              </a:rPr>
              <a:t>From the inside out </a:t>
            </a:r>
          </a:p>
          <a:p>
            <a:pPr marL="137160"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Lord, my soul cries out</a:t>
            </a:r>
            <a:endParaRPr lang="es-E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80960"/>
      </p:ext>
    </p:extLst>
  </p:cSld>
  <p:clrMapOvr>
    <a:masterClrMapping/>
  </p:clrMapOvr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5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GIVE THEM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ALL TO JESUS</a:t>
            </a:r>
          </a:p>
        </p:txBody>
      </p:sp>
    </p:spTree>
    <p:extLst>
      <p:ext uri="{BB962C8B-B14F-4D97-AF65-F5344CB8AC3E}">
        <p14:creationId xmlns:p14="http://schemas.microsoft.com/office/powerpoint/2010/main" val="4117995963"/>
      </p:ext>
    </p:extLst>
  </p:cSld>
  <p:clrMapOvr>
    <a:masterClrMapping/>
  </p:clrMapOvr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Are you tired of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chasing pretty rainbows?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Are you tired of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spinning round and round?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25371"/>
      </p:ext>
    </p:extLst>
  </p:cSld>
  <p:clrMapOvr>
    <a:masterClrMapping/>
  </p:clrMapOvr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Wrap up all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shattered dreams of your life,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at the feet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Jesus lay them down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62994"/>
      </p:ext>
    </p:extLst>
  </p:cSld>
  <p:clrMapOvr>
    <a:masterClrMapping/>
  </p:clrMapOvr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844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WITH WISDOM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POWER AND LOVE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OUR GOD IS AN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 GOD</a:t>
            </a:r>
            <a:endParaRPr kumimoji="0" lang="es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09830"/>
      </p:ext>
    </p:extLst>
  </p:cSld>
  <p:clrMapOvr>
    <a:masterClrMapping/>
  </p:clrMapOvr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Shattered dreams,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wounded hearts, and broken toys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43788"/>
      </p:ext>
    </p:extLst>
  </p:cSld>
  <p:clrMapOvr>
    <a:masterClrMapping/>
  </p:clrMapOvr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59240"/>
      </p:ext>
    </p:extLst>
  </p:cSld>
  <p:clrMapOvr>
    <a:masterClrMapping/>
  </p:clrMapOvr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He will turn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sorrow into joy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40645"/>
      </p:ext>
    </p:extLst>
  </p:cSld>
  <p:clrMapOvr>
    <a:masterClrMapping/>
  </p:clrMapOvr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never said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you’d only ever see sunshine.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 never said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there’d be no rain.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82714"/>
      </p:ext>
    </p:extLst>
  </p:cSld>
  <p:clrMapOvr>
    <a:masterClrMapping/>
  </p:clrMapOvr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66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promised us  </a:t>
            </a:r>
            <a:endParaRPr lang="en-US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heart full of singing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very thing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once brought pain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04530"/>
      </p:ext>
    </p:extLst>
  </p:cSld>
  <p:clrMapOvr>
    <a:masterClrMapping/>
  </p:clrMapOvr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19591"/>
      </p:ext>
    </p:extLst>
  </p:cSld>
  <p:clrMapOvr>
    <a:masterClrMapping/>
  </p:clrMapOvr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Shattered dreams,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wounded hearts, and broken toys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1974"/>
      </p:ext>
    </p:extLst>
  </p:cSld>
  <p:clrMapOvr>
    <a:masterClrMapping/>
  </p:clrMapOvr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96493"/>
      </p:ext>
    </p:extLst>
  </p:cSld>
  <p:clrMapOvr>
    <a:masterClrMapping/>
  </p:clrMapOvr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He will turn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sorrow into joy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8971"/>
      </p:ext>
    </p:extLst>
  </p:cSld>
  <p:clrMapOvr>
    <a:masterClrMapping/>
  </p:clrMapOvr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248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497976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BREATHE</a:t>
            </a:r>
          </a:p>
        </p:txBody>
      </p:sp>
    </p:spTree>
    <p:extLst>
      <p:ext uri="{BB962C8B-B14F-4D97-AF65-F5344CB8AC3E}">
        <p14:creationId xmlns:p14="http://schemas.microsoft.com/office/powerpoint/2010/main" val="4141744143"/>
      </p:ext>
    </p:extLst>
  </p:cSld>
  <p:clrMapOvr>
    <a:masterClrMapping/>
  </p:clrMapOvr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Shattered dreams,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wounded hearts, and broken toys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51712"/>
      </p:ext>
    </p:extLst>
  </p:cSld>
  <p:clrMapOvr>
    <a:masterClrMapping/>
  </p:clrMapOvr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Give them all, give them all, give them all to Jesus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88042"/>
      </p:ext>
    </p:extLst>
  </p:cSld>
  <p:clrMapOvr>
    <a:masterClrMapping/>
  </p:clrMapOvr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///And He will turn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 sorrow into joy///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96806"/>
      </p:ext>
    </p:extLst>
  </p:cSld>
  <p:clrMapOvr>
    <a:masterClrMapping/>
  </p:clrMapOvr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GREAT IS THY FAITHFULNESS</a:t>
            </a:r>
          </a:p>
        </p:txBody>
      </p:sp>
    </p:spTree>
    <p:extLst>
      <p:ext uri="{BB962C8B-B14F-4D97-AF65-F5344CB8AC3E}">
        <p14:creationId xmlns:p14="http://schemas.microsoft.com/office/powerpoint/2010/main" val="541576718"/>
      </p:ext>
    </p:extLst>
  </p:cSld>
  <p:clrMapOvr>
    <a:masterClrMapping/>
  </p:clrMapOvr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Great is Thy faithfulness,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O God my Father;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There is no shadow of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turning with Thee;</a:t>
            </a:r>
          </a:p>
        </p:txBody>
      </p:sp>
    </p:spTree>
    <p:extLst>
      <p:ext uri="{BB962C8B-B14F-4D97-AF65-F5344CB8AC3E}">
        <p14:creationId xmlns:p14="http://schemas.microsoft.com/office/powerpoint/2010/main" val="1039410963"/>
      </p:ext>
    </p:extLst>
  </p:cSld>
  <p:clrMapOvr>
    <a:masterClrMapping/>
  </p:clrMapOvr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Thou </a:t>
            </a:r>
            <a:r>
              <a:rPr lang="en-US" sz="6600" dirty="0" err="1">
                <a:solidFill>
                  <a:schemeClr val="bg1"/>
                </a:solidFill>
              </a:rPr>
              <a:t>changest</a:t>
            </a:r>
            <a:r>
              <a:rPr lang="en-US" sz="6600" dirty="0">
                <a:solidFill>
                  <a:schemeClr val="bg1"/>
                </a:solidFill>
              </a:rPr>
              <a:t> not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Thy compassions they fail not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As Thou hast been,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Thou forever will be.</a:t>
            </a:r>
          </a:p>
        </p:txBody>
      </p:sp>
    </p:spTree>
    <p:extLst>
      <p:ext uri="{BB962C8B-B14F-4D97-AF65-F5344CB8AC3E}">
        <p14:creationId xmlns:p14="http://schemas.microsoft.com/office/powerpoint/2010/main" val="1639597558"/>
      </p:ext>
    </p:extLst>
  </p:cSld>
  <p:clrMapOvr>
    <a:masterClrMapping/>
  </p:clrMapOvr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Morning by morning new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mercies I see.</a:t>
            </a:r>
          </a:p>
        </p:txBody>
      </p:sp>
    </p:spTree>
    <p:extLst>
      <p:ext uri="{BB962C8B-B14F-4D97-AF65-F5344CB8AC3E}">
        <p14:creationId xmlns:p14="http://schemas.microsoft.com/office/powerpoint/2010/main" val="3662389183"/>
      </p:ext>
    </p:extLst>
  </p:cSld>
  <p:clrMapOvr>
    <a:masterClrMapping/>
  </p:clrMapOvr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All I have needed Thy hand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hath provided;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175483268"/>
      </p:ext>
    </p:extLst>
  </p:cSld>
  <p:clrMapOvr>
    <a:masterClrMapping/>
  </p:clrMapOvr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Summer and winter and springtime and harvest,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Sun, moon and stars in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their courses above</a:t>
            </a:r>
          </a:p>
        </p:txBody>
      </p:sp>
    </p:spTree>
    <p:extLst>
      <p:ext uri="{BB962C8B-B14F-4D97-AF65-F5344CB8AC3E}">
        <p14:creationId xmlns:p14="http://schemas.microsoft.com/office/powerpoint/2010/main" val="2253041605"/>
      </p:ext>
    </p:extLst>
  </p:cSld>
  <p:clrMapOvr>
    <a:masterClrMapping/>
  </p:clrMapOvr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Join with all nature in manifold witness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To Thy great faithfulness, mercy and love.</a:t>
            </a:r>
          </a:p>
        </p:txBody>
      </p:sp>
    </p:spTree>
    <p:extLst>
      <p:ext uri="{BB962C8B-B14F-4D97-AF65-F5344CB8AC3E}">
        <p14:creationId xmlns:p14="http://schemas.microsoft.com/office/powerpoint/2010/main" val="1530759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//THIS IS THE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AIR I BREATHE//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YOUR HOLY PRESENCE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LIVING IN ME </a:t>
            </a:r>
          </a:p>
        </p:txBody>
      </p:sp>
    </p:spTree>
    <p:extLst>
      <p:ext uri="{BB962C8B-B14F-4D97-AF65-F5344CB8AC3E}">
        <p14:creationId xmlns:p14="http://schemas.microsoft.com/office/powerpoint/2010/main" val="3885196749"/>
      </p:ext>
    </p:extLst>
  </p:cSld>
  <p:clrMapOvr>
    <a:masterClrMapping/>
  </p:clrMapOvr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Morning by morning new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mercies I see.</a:t>
            </a:r>
          </a:p>
        </p:txBody>
      </p:sp>
    </p:spTree>
    <p:extLst>
      <p:ext uri="{BB962C8B-B14F-4D97-AF65-F5344CB8AC3E}">
        <p14:creationId xmlns:p14="http://schemas.microsoft.com/office/powerpoint/2010/main" val="2904367178"/>
      </p:ext>
    </p:extLst>
  </p:cSld>
  <p:clrMapOvr>
    <a:masterClrMapping/>
  </p:clrMapOvr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All I have needed Thy hand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hath provided;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653413066"/>
      </p:ext>
    </p:extLst>
  </p:cSld>
  <p:clrMapOvr>
    <a:masterClrMapping/>
  </p:clrMapOvr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Pardon for sin and a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peace that </a:t>
            </a:r>
            <a:r>
              <a:rPr lang="en-US" sz="6600" dirty="0" err="1">
                <a:solidFill>
                  <a:schemeClr val="bg1"/>
                </a:solidFill>
              </a:rPr>
              <a:t>endureth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Thine own dear presence to cheer and to guide;</a:t>
            </a:r>
          </a:p>
        </p:txBody>
      </p:sp>
    </p:spTree>
    <p:extLst>
      <p:ext uri="{BB962C8B-B14F-4D97-AF65-F5344CB8AC3E}">
        <p14:creationId xmlns:p14="http://schemas.microsoft.com/office/powerpoint/2010/main" val="175700373"/>
      </p:ext>
    </p:extLst>
  </p:cSld>
  <p:clrMapOvr>
    <a:masterClrMapping/>
  </p:clrMapOvr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Strength for today and bright hope for tomorrow,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Blessings all mine, with ten thousand beside!</a:t>
            </a:r>
          </a:p>
        </p:txBody>
      </p:sp>
    </p:spTree>
    <p:extLst>
      <p:ext uri="{BB962C8B-B14F-4D97-AF65-F5344CB8AC3E}">
        <p14:creationId xmlns:p14="http://schemas.microsoft.com/office/powerpoint/2010/main" val="765964639"/>
      </p:ext>
    </p:extLst>
  </p:cSld>
  <p:clrMapOvr>
    <a:masterClrMapping/>
  </p:clrMapOvr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faithfulness!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Morning by morning new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mercies I see.</a:t>
            </a:r>
          </a:p>
        </p:txBody>
      </p:sp>
    </p:spTree>
    <p:extLst>
      <p:ext uri="{BB962C8B-B14F-4D97-AF65-F5344CB8AC3E}">
        <p14:creationId xmlns:p14="http://schemas.microsoft.com/office/powerpoint/2010/main" val="822208837"/>
      </p:ext>
    </p:extLst>
  </p:cSld>
  <p:clrMapOvr>
    <a:masterClrMapping/>
  </p:clrMapOvr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All I have needed Thy hand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hath provided;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Great is Thy faithfulness,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Lord, unto me!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19205"/>
      </p:ext>
    </p:extLst>
  </p:cSld>
  <p:clrMapOvr>
    <a:masterClrMapping/>
  </p:clrMapOvr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497975"/>
            <a:ext cx="12191999" cy="186204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HAPPY DAY </a:t>
            </a:r>
          </a:p>
        </p:txBody>
      </p:sp>
    </p:spTree>
    <p:extLst>
      <p:ext uri="{BB962C8B-B14F-4D97-AF65-F5344CB8AC3E}">
        <p14:creationId xmlns:p14="http://schemas.microsoft.com/office/powerpoint/2010/main" val="2633290872"/>
      </p:ext>
    </p:extLst>
  </p:cSld>
  <p:clrMapOvr>
    <a:masterClrMapping/>
  </p:clrMapOvr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O HAPPY DAY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FIXED MY CHOICE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ON THEE, MY SAVIOR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MY GOD!</a:t>
            </a:r>
          </a:p>
        </p:txBody>
      </p:sp>
    </p:spTree>
    <p:extLst>
      <p:ext uri="{BB962C8B-B14F-4D97-AF65-F5344CB8AC3E}">
        <p14:creationId xmlns:p14="http://schemas.microsoft.com/office/powerpoint/2010/main" val="2217249252"/>
      </p:ext>
    </p:extLst>
  </p:cSld>
  <p:clrMapOvr>
    <a:masterClrMapping/>
  </p:clrMapOvr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WELL MAY THIS GLOWING HEART REJOICE,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TELL ITS RAPTURES ALL ABROAD.</a:t>
            </a:r>
          </a:p>
        </p:txBody>
      </p:sp>
    </p:spTree>
    <p:extLst>
      <p:ext uri="{BB962C8B-B14F-4D97-AF65-F5344CB8AC3E}">
        <p14:creationId xmlns:p14="http://schemas.microsoft.com/office/powerpoint/2010/main" val="524765857"/>
      </p:ext>
    </p:extLst>
  </p:cSld>
  <p:clrMapOvr>
    <a:masterClrMapping/>
  </p:clrMapOvr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JESUS WASHED MY SINS AWAY!</a:t>
            </a:r>
          </a:p>
        </p:txBody>
      </p:sp>
    </p:spTree>
    <p:extLst>
      <p:ext uri="{BB962C8B-B14F-4D97-AF65-F5344CB8AC3E}">
        <p14:creationId xmlns:p14="http://schemas.microsoft.com/office/powerpoint/2010/main" val="9416667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//THIS IS MY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DAILY BREAD//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YOUR VERY WORD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SPOKEN TO ME</a:t>
            </a:r>
          </a:p>
        </p:txBody>
      </p:sp>
    </p:spTree>
    <p:extLst>
      <p:ext uri="{BB962C8B-B14F-4D97-AF65-F5344CB8AC3E}">
        <p14:creationId xmlns:p14="http://schemas.microsoft.com/office/powerpoint/2010/main" val="3622900691"/>
      </p:ext>
    </p:extLst>
  </p:cSld>
  <p:clrMapOvr>
    <a:masterClrMapping/>
  </p:clrMapOvr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TAUGHT ME HOW TO WATCH AND PRAY,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LIVE REJOICING EVERY DAY;</a:t>
            </a:r>
          </a:p>
        </p:txBody>
      </p:sp>
    </p:spTree>
    <p:extLst>
      <p:ext uri="{BB962C8B-B14F-4D97-AF65-F5344CB8AC3E}">
        <p14:creationId xmlns:p14="http://schemas.microsoft.com/office/powerpoint/2010/main" val="2277456881"/>
      </p:ext>
    </p:extLst>
  </p:cSld>
  <p:clrMapOvr>
    <a:masterClrMapping/>
  </p:clrMapOvr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WHEN JESUS WASHED MY SINS AWAY!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11206"/>
      </p:ext>
    </p:extLst>
  </p:cSld>
  <p:clrMapOvr>
    <a:masterClrMapping/>
  </p:clrMapOvr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O HAPPY BOND, THAT SEALS MY VOWS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TO HIM WHO MERITS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ALL MY LOVE!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68207"/>
      </p:ext>
    </p:extLst>
  </p:cSld>
  <p:clrMapOvr>
    <a:masterClrMapping/>
  </p:clrMapOvr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LET CHEERFUL ANTHEMS FILL HIS HOUSE,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WHILE TO THAT SACRED SHRINE I MOVE. 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59594"/>
      </p:ext>
    </p:extLst>
  </p:cSld>
  <p:clrMapOvr>
    <a:masterClrMapping/>
  </p:clrMapOvr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JESUS WASHED MY SINS AWAY!</a:t>
            </a:r>
          </a:p>
        </p:txBody>
      </p:sp>
    </p:spTree>
    <p:extLst>
      <p:ext uri="{BB962C8B-B14F-4D97-AF65-F5344CB8AC3E}">
        <p14:creationId xmlns:p14="http://schemas.microsoft.com/office/powerpoint/2010/main" val="2164585798"/>
      </p:ext>
    </p:extLst>
  </p:cSld>
  <p:clrMapOvr>
    <a:masterClrMapping/>
  </p:clrMapOvr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TAUGHT ME HOW TO WATCH AND PRAY,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LIVE REJOICING EVERY DAY;</a:t>
            </a:r>
          </a:p>
        </p:txBody>
      </p:sp>
    </p:spTree>
    <p:extLst>
      <p:ext uri="{BB962C8B-B14F-4D97-AF65-F5344CB8AC3E}">
        <p14:creationId xmlns:p14="http://schemas.microsoft.com/office/powerpoint/2010/main" val="2612992771"/>
      </p:ext>
    </p:extLst>
  </p:cSld>
  <p:clrMapOvr>
    <a:masterClrMapping/>
  </p:clrMapOvr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WHEN JESUS WASHED MY SINS AWAY!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73219"/>
      </p:ext>
    </p:extLst>
  </p:cSld>
  <p:clrMapOvr>
    <a:masterClrMapping/>
  </p:clrMapOvr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NOW REST, MY LONG-DIVIDED HEART,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FIXED ON THIS BLISSFUL CENTER, REST;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29614"/>
      </p:ext>
    </p:extLst>
  </p:cSld>
  <p:clrMapOvr>
    <a:masterClrMapping/>
  </p:clrMapOvr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HERE HAVE I FOUND A NOBLER PART,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HERE HEAVENLY PLEASURES FILL MY BREAST.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46969"/>
      </p:ext>
    </p:extLst>
  </p:cSld>
  <p:clrMapOvr>
    <a:masterClrMapping/>
  </p:clrMapOvr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JESUS WASHED MY SINS AWAY!</a:t>
            </a:r>
          </a:p>
        </p:txBody>
      </p:sp>
    </p:spTree>
    <p:extLst>
      <p:ext uri="{BB962C8B-B14F-4D97-AF65-F5344CB8AC3E}">
        <p14:creationId xmlns:p14="http://schemas.microsoft.com/office/powerpoint/2010/main" val="29352320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AND I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I’M DESPERATE FOR YOU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I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I'M LOST WITHOUT YOU</a:t>
            </a:r>
          </a:p>
        </p:txBody>
      </p:sp>
    </p:spTree>
    <p:extLst>
      <p:ext uri="{BB962C8B-B14F-4D97-AF65-F5344CB8AC3E}">
        <p14:creationId xmlns:p14="http://schemas.microsoft.com/office/powerpoint/2010/main" val="2366244145"/>
      </p:ext>
    </p:extLst>
  </p:cSld>
  <p:clrMapOvr>
    <a:masterClrMapping/>
  </p:clrMapOvr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TAUGHT ME HOW TO WATCH AND PRAY,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AND LIVE REJOICING EVERY DAY;</a:t>
            </a:r>
          </a:p>
        </p:txBody>
      </p:sp>
    </p:spTree>
    <p:extLst>
      <p:ext uri="{BB962C8B-B14F-4D97-AF65-F5344CB8AC3E}">
        <p14:creationId xmlns:p14="http://schemas.microsoft.com/office/powerpoint/2010/main" val="4146094332"/>
      </p:ext>
    </p:extLst>
  </p:cSld>
  <p:clrMapOvr>
    <a:masterClrMapping/>
  </p:clrMapOvr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HAPPY DAY, HAPPY DAY,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WHEN JESUS WASHED MY </a:t>
            </a: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SINS AWAY!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6536"/>
      </p:ext>
    </p:extLst>
  </p:cSld>
  <p:clrMapOvr>
    <a:masterClrMapping/>
  </p:clrMapOvr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13118"/>
            <a:ext cx="12191999" cy="363176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115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HE IS EXALTED</a:t>
            </a:r>
          </a:p>
        </p:txBody>
      </p:sp>
    </p:spTree>
    <p:extLst>
      <p:ext uri="{BB962C8B-B14F-4D97-AF65-F5344CB8AC3E}">
        <p14:creationId xmlns:p14="http://schemas.microsoft.com/office/powerpoint/2010/main" val="4020411076"/>
      </p:ext>
    </p:extLst>
  </p:cSld>
  <p:clrMapOvr>
    <a:masterClrMapping/>
  </p:clrMapOvr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HE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THE KING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ON HIGH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I WILL PRAISE HIM</a:t>
            </a:r>
          </a:p>
        </p:txBody>
      </p:sp>
    </p:spTree>
    <p:extLst>
      <p:ext uri="{BB962C8B-B14F-4D97-AF65-F5344CB8AC3E}">
        <p14:creationId xmlns:p14="http://schemas.microsoft.com/office/powerpoint/2010/main" val="3786712232"/>
      </p:ext>
    </p:extLst>
  </p:cSld>
  <p:clrMapOvr>
    <a:masterClrMapping/>
  </p:clrMapOvr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200" marR="1211580" algn="ctr">
              <a:lnSpc>
                <a:spcPct val="100000"/>
              </a:lnSpc>
            </a:pPr>
            <a:r>
              <a:rPr lang="en-US" sz="6600" dirty="0">
                <a:solidFill>
                  <a:schemeClr val="bg1"/>
                </a:solidFill>
              </a:rPr>
              <a:t>HE IS EXALTED FOREVER EXALTED AND I WILL PRAISE HIS NAME</a:t>
            </a:r>
          </a:p>
        </p:txBody>
      </p:sp>
    </p:spTree>
    <p:extLst>
      <p:ext uri="{BB962C8B-B14F-4D97-AF65-F5344CB8AC3E}">
        <p14:creationId xmlns:p14="http://schemas.microsoft.com/office/powerpoint/2010/main" val="3671493402"/>
      </p:ext>
    </p:extLst>
  </p:cSld>
  <p:clrMapOvr>
    <a:masterClrMapping/>
  </p:clrMapOvr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 IS THE LORD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FOREVER HIS TRUTH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SHALL REIGN</a:t>
            </a:r>
          </a:p>
        </p:txBody>
      </p:sp>
    </p:spTree>
    <p:extLst>
      <p:ext uri="{BB962C8B-B14F-4D97-AF65-F5344CB8AC3E}">
        <p14:creationId xmlns:p14="http://schemas.microsoft.com/office/powerpoint/2010/main" val="1060917290"/>
      </p:ext>
    </p:extLst>
  </p:cSld>
  <p:clrMapOvr>
    <a:masterClrMapping/>
  </p:clrMapOvr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HEAVEN AND EARTH REJOICE IN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HIS HOLY NAME</a:t>
            </a:r>
          </a:p>
        </p:txBody>
      </p:sp>
    </p:spTree>
    <p:extLst>
      <p:ext uri="{BB962C8B-B14F-4D97-AF65-F5344CB8AC3E}">
        <p14:creationId xmlns:p14="http://schemas.microsoft.com/office/powerpoint/2010/main" val="772375615"/>
      </p:ext>
    </p:extLst>
  </p:cSld>
  <p:clrMapOvr>
    <a:masterClrMapping/>
  </p:clrMapOvr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THE KING IS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EXALTED ON HIGH </a:t>
            </a:r>
          </a:p>
        </p:txBody>
      </p:sp>
    </p:spTree>
    <p:extLst>
      <p:ext uri="{BB962C8B-B14F-4D97-AF65-F5344CB8AC3E}">
        <p14:creationId xmlns:p14="http://schemas.microsoft.com/office/powerpoint/2010/main" val="2625858700"/>
      </p:ext>
    </p:extLst>
  </p:cSld>
  <p:clrMapOvr>
    <a:masterClrMapping/>
  </p:clrMapOvr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38684"/>
            <a:ext cx="12192000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HE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THE KING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ON HIGH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dirty="0">
                <a:solidFill>
                  <a:schemeClr val="bg1"/>
                </a:solidFill>
              </a:rPr>
              <a:t>I WILL PRAISE HIM</a:t>
            </a:r>
          </a:p>
        </p:txBody>
      </p:sp>
    </p:spTree>
    <p:extLst>
      <p:ext uri="{BB962C8B-B14F-4D97-AF65-F5344CB8AC3E}">
        <p14:creationId xmlns:p14="http://schemas.microsoft.com/office/powerpoint/2010/main" val="1292431767"/>
      </p:ext>
    </p:extLst>
  </p:cSld>
  <p:clrMapOvr>
    <a:masterClrMapping/>
  </p:clrMapOvr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200" marR="1211580" algn="ctr">
              <a:lnSpc>
                <a:spcPct val="100000"/>
              </a:lnSpc>
            </a:pPr>
            <a:r>
              <a:rPr lang="en-US" sz="6600" dirty="0">
                <a:solidFill>
                  <a:schemeClr val="bg1"/>
                </a:solidFill>
              </a:rPr>
              <a:t>HE IS EXALTED FOREVER EXALTED AND I WILL PRAISE HIS NAME</a:t>
            </a:r>
          </a:p>
        </p:txBody>
      </p:sp>
    </p:spTree>
    <p:extLst>
      <p:ext uri="{BB962C8B-B14F-4D97-AF65-F5344CB8AC3E}">
        <p14:creationId xmlns:p14="http://schemas.microsoft.com/office/powerpoint/2010/main" val="7259715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//THIS IS THE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AIR I BREATHE//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YOUR HOLY PRESENCE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LIVING IN ME </a:t>
            </a:r>
          </a:p>
        </p:txBody>
      </p:sp>
    </p:spTree>
    <p:extLst>
      <p:ext uri="{BB962C8B-B14F-4D97-AF65-F5344CB8AC3E}">
        <p14:creationId xmlns:p14="http://schemas.microsoft.com/office/powerpoint/2010/main" val="508300619"/>
      </p:ext>
    </p:extLst>
  </p:cSld>
  <p:clrMapOvr>
    <a:masterClrMapping/>
  </p:clrMapOvr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 IS THE LORD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FOREVER HIS TRUTH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SHALL REIGN</a:t>
            </a:r>
          </a:p>
        </p:txBody>
      </p:sp>
    </p:spTree>
    <p:extLst>
      <p:ext uri="{BB962C8B-B14F-4D97-AF65-F5344CB8AC3E}">
        <p14:creationId xmlns:p14="http://schemas.microsoft.com/office/powerpoint/2010/main" val="675068914"/>
      </p:ext>
    </p:extLst>
  </p:cSld>
  <p:clrMapOvr>
    <a:masterClrMapping/>
  </p:clrMapOvr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HEAVEN AND EARTH REJOICE IN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HIS HOLY NAME</a:t>
            </a:r>
          </a:p>
        </p:txBody>
      </p:sp>
    </p:spTree>
    <p:extLst>
      <p:ext uri="{BB962C8B-B14F-4D97-AF65-F5344CB8AC3E}">
        <p14:creationId xmlns:p14="http://schemas.microsoft.com/office/powerpoint/2010/main" val="778377026"/>
      </p:ext>
    </p:extLst>
  </p:cSld>
  <p:clrMapOvr>
    <a:masterClrMapping/>
  </p:clrMapOvr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991427"/>
            <a:ext cx="12192000" cy="2875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HE IS EXALTED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</a:rPr>
              <a:t>THE KING IS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EXALTED ON HIGH 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08084"/>
      </p:ext>
    </p:extLst>
  </p:cSld>
  <p:clrMapOvr>
    <a:masterClrMapping/>
  </p:clrMapOvr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" y="2321004"/>
            <a:ext cx="11887200" cy="221599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360000" algn="ctr"/>
            <a:r>
              <a:rPr lang="es-ES" sz="138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HE LIVES</a:t>
            </a:r>
          </a:p>
        </p:txBody>
      </p:sp>
    </p:spTree>
    <p:extLst>
      <p:ext uri="{BB962C8B-B14F-4D97-AF65-F5344CB8AC3E}">
        <p14:creationId xmlns:p14="http://schemas.microsoft.com/office/powerpoint/2010/main" val="2910179469"/>
      </p:ext>
    </p:extLst>
  </p:cSld>
  <p:clrMapOvr>
    <a:masterClrMapping/>
  </p:clrMapOvr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serve a risen Savior,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He’s in the world today;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know that He is living, whatever men may say;</a:t>
            </a:r>
          </a:p>
        </p:txBody>
      </p:sp>
    </p:spTree>
    <p:extLst>
      <p:ext uri="{BB962C8B-B14F-4D97-AF65-F5344CB8AC3E}">
        <p14:creationId xmlns:p14="http://schemas.microsoft.com/office/powerpoint/2010/main" val="2672270314"/>
      </p:ext>
    </p:extLst>
  </p:cSld>
  <p:clrMapOvr>
    <a:masterClrMapping/>
  </p:clrMapOvr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see His hand of mercy,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hear His voice of cheer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And just the time I need Him He’s always near.</a:t>
            </a:r>
          </a:p>
        </p:txBody>
      </p:sp>
    </p:spTree>
    <p:extLst>
      <p:ext uri="{BB962C8B-B14F-4D97-AF65-F5344CB8AC3E}">
        <p14:creationId xmlns:p14="http://schemas.microsoft.com/office/powerpoint/2010/main" val="1116261820"/>
      </p:ext>
    </p:extLst>
  </p:cSld>
  <p:clrMapOvr>
    <a:masterClrMapping/>
  </p:clrMapOvr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Christ Jesus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lives today!</a:t>
            </a:r>
          </a:p>
        </p:txBody>
      </p:sp>
    </p:spTree>
    <p:extLst>
      <p:ext uri="{BB962C8B-B14F-4D97-AF65-F5344CB8AC3E}">
        <p14:creationId xmlns:p14="http://schemas.microsoft.com/office/powerpoint/2010/main" val="1995792890"/>
      </p:ext>
    </p:extLst>
  </p:cSld>
  <p:clrMapOvr>
    <a:masterClrMapping/>
  </p:clrMapOvr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He walks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and talks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along life’s narrow way.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40235"/>
      </p:ext>
    </p:extLst>
  </p:cSld>
  <p:clrMapOvr>
    <a:masterClrMapping/>
  </p:clrMapOvr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salvation to impart!</a:t>
            </a:r>
          </a:p>
        </p:txBody>
      </p:sp>
    </p:spTree>
    <p:extLst>
      <p:ext uri="{BB962C8B-B14F-4D97-AF65-F5344CB8AC3E}">
        <p14:creationId xmlns:p14="http://schemas.microsoft.com/office/powerpoint/2010/main" val="2817920664"/>
      </p:ext>
    </p:extLst>
  </p:cSld>
  <p:clrMapOvr>
    <a:masterClrMapping/>
  </p:clrMapOvr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You ask me how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know He lives?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lives within my heart.</a:t>
            </a:r>
          </a:p>
        </p:txBody>
      </p:sp>
    </p:spTree>
    <p:extLst>
      <p:ext uri="{BB962C8B-B14F-4D97-AF65-F5344CB8AC3E}">
        <p14:creationId xmlns:p14="http://schemas.microsoft.com/office/powerpoint/2010/main" val="42342509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//THIS IS MY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DAILY BREAD//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YOUR VERY WORD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SPOKEN TO ME</a:t>
            </a:r>
          </a:p>
        </p:txBody>
      </p:sp>
    </p:spTree>
    <p:extLst>
      <p:ext uri="{BB962C8B-B14F-4D97-AF65-F5344CB8AC3E}">
        <p14:creationId xmlns:p14="http://schemas.microsoft.com/office/powerpoint/2010/main" val="2387820085"/>
      </p:ext>
    </p:extLst>
  </p:cSld>
  <p:clrMapOvr>
    <a:masterClrMapping/>
  </p:clrMapOvr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In all the world around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I see His loving care,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400" dirty="0">
                <a:solidFill>
                  <a:schemeClr val="bg1"/>
                </a:solidFill>
              </a:rPr>
              <a:t>And tho’ my heart grows weary </a:t>
            </a:r>
            <a:r>
              <a:rPr lang="en-CO" sz="6600" dirty="0">
                <a:solidFill>
                  <a:schemeClr val="bg1"/>
                </a:solidFill>
              </a:rPr>
              <a:t>I never will despair;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84564"/>
      </p:ext>
    </p:extLst>
  </p:cSld>
  <p:clrMapOvr>
    <a:masterClrMapping/>
  </p:clrMapOvr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I know that He is leading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thru all the stormy blast,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The day of His appearing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will come at last.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97268"/>
      </p:ext>
    </p:extLst>
  </p:cSld>
  <p:clrMapOvr>
    <a:masterClrMapping/>
  </p:clrMapOvr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Christ Jesus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lives today!</a:t>
            </a:r>
          </a:p>
        </p:txBody>
      </p:sp>
    </p:spTree>
    <p:extLst>
      <p:ext uri="{BB962C8B-B14F-4D97-AF65-F5344CB8AC3E}">
        <p14:creationId xmlns:p14="http://schemas.microsoft.com/office/powerpoint/2010/main" val="1977636959"/>
      </p:ext>
    </p:extLst>
  </p:cSld>
  <p:clrMapOvr>
    <a:masterClrMapping/>
  </p:clrMapOvr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He walks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and talks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along life’s narrow way.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462"/>
      </p:ext>
    </p:extLst>
  </p:cSld>
  <p:clrMapOvr>
    <a:masterClrMapping/>
  </p:clrMapOvr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salvation to impart!</a:t>
            </a:r>
          </a:p>
        </p:txBody>
      </p:sp>
    </p:spTree>
    <p:extLst>
      <p:ext uri="{BB962C8B-B14F-4D97-AF65-F5344CB8AC3E}">
        <p14:creationId xmlns:p14="http://schemas.microsoft.com/office/powerpoint/2010/main" val="1116290522"/>
      </p:ext>
    </p:extLst>
  </p:cSld>
  <p:clrMapOvr>
    <a:masterClrMapping/>
  </p:clrMapOvr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You ask me how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know He lives?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He lives within my heart.</a:t>
            </a:r>
          </a:p>
        </p:txBody>
      </p:sp>
    </p:spTree>
    <p:extLst>
      <p:ext uri="{BB962C8B-B14F-4D97-AF65-F5344CB8AC3E}">
        <p14:creationId xmlns:p14="http://schemas.microsoft.com/office/powerpoint/2010/main" val="2275191140"/>
      </p:ext>
    </p:extLst>
  </p:cSld>
  <p:clrMapOvr>
    <a:masterClrMapping/>
  </p:clrMapOvr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Rejoice, rejoice, O Christian, lift up your voice and sing,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Eternal hallelujahs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to Jesus Christ the King!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67114"/>
      </p:ext>
    </p:extLst>
  </p:cSld>
  <p:clrMapOvr>
    <a:masterClrMapping/>
  </p:clrMapOvr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The hope of all who seek Him, the help of all who find,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None other is so loving,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so good and kind.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59841"/>
      </p:ext>
    </p:extLst>
  </p:cSld>
  <p:clrMapOvr>
    <a:masterClrMapping/>
  </p:clrMapOvr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Christ Jesus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lives today!</a:t>
            </a:r>
          </a:p>
        </p:txBody>
      </p:sp>
    </p:spTree>
    <p:extLst>
      <p:ext uri="{BB962C8B-B14F-4D97-AF65-F5344CB8AC3E}">
        <p14:creationId xmlns:p14="http://schemas.microsoft.com/office/powerpoint/2010/main" val="1806714374"/>
      </p:ext>
    </p:extLst>
  </p:cSld>
  <p:clrMapOvr>
    <a:masterClrMapping/>
  </p:clrMapOvr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He walks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and talks with me </a:t>
            </a: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lang="en-CO" sz="6600" dirty="0">
                <a:solidFill>
                  <a:schemeClr val="bg1"/>
                </a:solidFill>
              </a:rPr>
              <a:t>along life’s narrow way. 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2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LET ME BE SINGING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EVENING COMES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72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AND I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I’M DESPERATE FOR YOU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I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I'M LOST WITHOUT YOU</a:t>
            </a:r>
          </a:p>
        </p:txBody>
      </p:sp>
    </p:spTree>
    <p:extLst>
      <p:ext uri="{BB962C8B-B14F-4D97-AF65-F5344CB8AC3E}">
        <p14:creationId xmlns:p14="http://schemas.microsoft.com/office/powerpoint/2010/main" val="2398131797"/>
      </p:ext>
    </p:extLst>
  </p:cSld>
  <p:clrMapOvr>
    <a:masterClrMapping/>
  </p:clrMapOvr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He lives, He lives,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salvation to impart!</a:t>
            </a:r>
          </a:p>
        </p:txBody>
      </p:sp>
    </p:spTree>
    <p:extLst>
      <p:ext uri="{BB962C8B-B14F-4D97-AF65-F5344CB8AC3E}">
        <p14:creationId xmlns:p14="http://schemas.microsoft.com/office/powerpoint/2010/main" val="2472138710"/>
      </p:ext>
    </p:extLst>
  </p:cSld>
  <p:clrMapOvr>
    <a:masterClrMapping/>
  </p:clrMapOvr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You ask me how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I know He lives?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 lives within my heart.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04284"/>
      </p:ext>
    </p:extLst>
  </p:cSld>
  <p:clrMapOvr>
    <a:masterClrMapping/>
  </p:clrMapOvr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" y="1859339"/>
            <a:ext cx="11887200" cy="313932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360000"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HE</a:t>
            </a:r>
          </a:p>
          <a:p>
            <a:pPr marL="360000" algn="ctr"/>
            <a:r>
              <a:rPr lang="es-ES" sz="6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 WHO WATCHETH OVER, RESTLESS</a:t>
            </a:r>
          </a:p>
        </p:txBody>
      </p:sp>
    </p:spTree>
    <p:extLst>
      <p:ext uri="{BB962C8B-B14F-4D97-AF65-F5344CB8AC3E}">
        <p14:creationId xmlns:p14="http://schemas.microsoft.com/office/powerpoint/2010/main" val="3350338084"/>
      </p:ext>
    </p:extLst>
  </p:cSld>
  <p:clrMapOvr>
    <a:masterClrMapping/>
  </p:clrMapOvr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82559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He who watcheth over, restless,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the shadow; in the light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27315"/>
      </p:ext>
    </p:extLst>
  </p:cSld>
  <p:clrMapOvr>
    <a:masterClrMapping/>
  </p:clrMapOvr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Guideth</a:t>
            </a:r>
            <a:r>
              <a:rPr lang="en-US" sz="6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o’er the hill or canyon. Christ is always by my side. 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44629"/>
      </p:ext>
    </p:extLst>
  </p:cSld>
  <p:clrMapOvr>
    <a:masterClrMapping/>
  </p:clrMapOvr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74728"/>
            <a:ext cx="1219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Up in rugged deadly steepness;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Yes, </a:t>
            </a:r>
            <a:r>
              <a:rPr lang="en-US" sz="6600" dirty="0" err="1">
                <a:solidFill>
                  <a:schemeClr val="bg1"/>
                </a:solidFill>
              </a:rPr>
              <a:t>where’er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love might lead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76036"/>
      </p:ext>
    </p:extLst>
  </p:cSld>
  <p:clrMapOvr>
    <a:masterClrMapping/>
  </p:clrMapOvr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 will show a new horizon. He </a:t>
            </a:r>
            <a:r>
              <a:rPr lang="en-US" sz="6600" dirty="0" err="1">
                <a:solidFill>
                  <a:schemeClr val="bg1"/>
                </a:solidFill>
              </a:rPr>
              <a:t>rewardeth</a:t>
            </a:r>
            <a:r>
              <a:rPr lang="en-US" sz="6600" dirty="0">
                <a:solidFill>
                  <a:schemeClr val="bg1"/>
                </a:solidFill>
              </a:rPr>
              <a:t> my belief.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90193"/>
      </p:ext>
    </p:extLst>
  </p:cSld>
  <p:clrMapOvr>
    <a:masterClrMapping/>
  </p:clrMapOvr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82559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He who watcheth over, restless,</a:t>
            </a:r>
            <a:endParaRPr lang="en-CO" sz="64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my pathway clear ahead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3215"/>
      </p:ext>
    </p:extLst>
  </p:cSld>
  <p:clrMapOvr>
    <a:masterClrMapping/>
  </p:clrMapOvr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my mansion up in heaven 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eternal, blissful rest.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94385"/>
      </p:ext>
    </p:extLst>
  </p:cSld>
  <p:clrMapOvr>
    <a:masterClrMapping/>
  </p:clrMapOvr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Jesus always walketh with me; </a:t>
            </a:r>
            <a:r>
              <a:rPr lang="en-US" sz="6600" dirty="0">
                <a:solidFill>
                  <a:schemeClr val="bg1"/>
                </a:solidFill>
              </a:rPr>
              <a:t>life around me doth </a:t>
            </a:r>
            <a:r>
              <a:rPr lang="en-US" sz="6600" dirty="0" err="1">
                <a:solidFill>
                  <a:schemeClr val="bg1"/>
                </a:solidFill>
              </a:rPr>
              <a:t>atest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385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///I'M LOST 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WITHOUT YOU///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547944"/>
      </p:ext>
    </p:extLst>
  </p:cSld>
  <p:clrMapOvr>
    <a:masterClrMapping/>
  </p:clrMapOvr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He has saved me </a:t>
            </a:r>
          </a:p>
          <a:p>
            <a:pPr algn="ctr"/>
            <a:r>
              <a:rPr lang="en-US" sz="6400" dirty="0">
                <a:solidFill>
                  <a:schemeClr val="bg1"/>
                </a:solidFill>
              </a:rPr>
              <a:t>from damnation;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 no longer have to fret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66490"/>
      </p:ext>
    </p:extLst>
  </p:cSld>
  <p:clrMapOvr>
    <a:masterClrMapping/>
  </p:clrMapOvr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With His wounded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hand He </a:t>
            </a:r>
            <a:r>
              <a:rPr lang="en-US" sz="6600" dirty="0" err="1">
                <a:solidFill>
                  <a:schemeClr val="bg1"/>
                </a:solidFill>
              </a:rPr>
              <a:t>guideth</a:t>
            </a:r>
            <a:r>
              <a:rPr lang="en-US" sz="6600" dirty="0">
                <a:solidFill>
                  <a:schemeClr val="bg1"/>
                </a:solidFill>
              </a:rPr>
              <a:t>;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Christ will keep 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the storm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95954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Always shall we be united, though the thunder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round’ me roar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6673"/>
      </p:ext>
    </p:extLst>
  </p:cSld>
  <p:clrMapOvr>
    <a:masterClrMapping/>
  </p:clrMapOvr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82559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He who watcheth over, restless,</a:t>
            </a:r>
            <a:endParaRPr lang="en-CO" sz="64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my pathway clear ahead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43677"/>
      </p:ext>
    </p:extLst>
  </p:cSld>
  <p:clrMapOvr>
    <a:masterClrMapping/>
  </p:clrMapOvr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my mansion up in heaven 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eternal, blissful rest.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39707"/>
      </p:ext>
    </p:extLst>
  </p:cSld>
  <p:clrMapOvr>
    <a:masterClrMapping/>
  </p:clrMapOvr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the flock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is seeking calmness,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Christ our friend,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is who we need.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56393"/>
      </p:ext>
    </p:extLst>
  </p:cSld>
  <p:clrMapOvr>
    <a:masterClrMapping/>
  </p:clrMapOvr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All repented souls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are granted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pardon and an endless peace.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77954"/>
      </p:ext>
    </p:extLst>
  </p:cSld>
  <p:clrMapOvr>
    <a:masterClrMapping/>
  </p:clrMapOvr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Yes His love is efficacious,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He is loyal as can be.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44072"/>
      </p:ext>
    </p:extLst>
  </p:cSld>
  <p:clrMapOvr>
    <a:masterClrMapping/>
  </p:clrMapOvr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He’s our strong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mighty fortress.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His truth the flock is free.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59630"/>
      </p:ext>
    </p:extLst>
  </p:cSld>
  <p:clrMapOvr>
    <a:masterClrMapping/>
  </p:clrMapOvr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82559"/>
            <a:ext cx="1219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400" dirty="0">
                <a:solidFill>
                  <a:schemeClr val="bg1"/>
                </a:solidFill>
              </a:rPr>
              <a:t>He who watcheth over, restless,</a:t>
            </a:r>
            <a:endParaRPr lang="en-CO" sz="64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Shall my pathway clear ahead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679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DRAW 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CLOSE TO YOU</a:t>
            </a:r>
          </a:p>
        </p:txBody>
      </p:sp>
    </p:spTree>
    <p:extLst>
      <p:ext uri="{BB962C8B-B14F-4D97-AF65-F5344CB8AC3E}">
        <p14:creationId xmlns:p14="http://schemas.microsoft.com/office/powerpoint/2010/main" val="354218798"/>
      </p:ext>
    </p:extLst>
  </p:cSld>
  <p:clrMapOvr>
    <a:masterClrMapping/>
  </p:clrMapOvr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my mansion up in heaven </a:t>
            </a:r>
            <a:endParaRPr lang="en-CO" sz="6600" dirty="0">
              <a:solidFill>
                <a:schemeClr val="bg1"/>
              </a:solidFill>
            </a:endParaRP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eternal, blissful rest. 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51798"/>
      </p:ext>
    </p:extLst>
  </p:cSld>
  <p:clrMapOvr>
    <a:masterClrMapping/>
  </p:clrMapOvr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" y="2151727"/>
            <a:ext cx="11887200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360000"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HE’S MY LOVING SAVIOR: CHRIST</a:t>
            </a:r>
          </a:p>
        </p:txBody>
      </p:sp>
    </p:spTree>
    <p:extLst>
      <p:ext uri="{BB962C8B-B14F-4D97-AF65-F5344CB8AC3E}">
        <p14:creationId xmlns:p14="http://schemas.microsoft.com/office/powerpoint/2010/main" val="1550980983"/>
      </p:ext>
    </p:extLst>
  </p:cSld>
  <p:clrMapOvr>
    <a:masterClrMapping/>
  </p:clrMapOvr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He’s my loving savior</a:t>
            </a:r>
            <a:r>
              <a:rPr lang="en-US" sz="5400" dirty="0">
                <a:solidFill>
                  <a:schemeClr val="bg1"/>
                </a:solidFill>
              </a:rPr>
              <a:t>; </a:t>
            </a:r>
            <a:r>
              <a:rPr lang="en-CO" sz="5400" dirty="0">
                <a:solidFill>
                  <a:schemeClr val="bg1"/>
                </a:solidFill>
              </a:rPr>
              <a:t>Christ.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Sing I shall; He gave me life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In His favor’s my delight.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Thank You, Christ  </a:t>
            </a:r>
          </a:p>
        </p:txBody>
      </p:sp>
    </p:spTree>
    <p:extLst>
      <p:ext uri="{BB962C8B-B14F-4D97-AF65-F5344CB8AC3E}">
        <p14:creationId xmlns:p14="http://schemas.microsoft.com/office/powerpoint/2010/main" val="1798820404"/>
      </p:ext>
    </p:extLst>
  </p:cSld>
  <p:clrMapOvr>
    <a:masterClrMapping/>
  </p:clrMapOvr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He has called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from the dark.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All my chains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He tore apar</a:t>
            </a:r>
            <a:r>
              <a:rPr lang="en-US" sz="5400" dirty="0">
                <a:solidFill>
                  <a:schemeClr val="bg1"/>
                </a:solidFill>
              </a:rPr>
              <a:t>t</a:t>
            </a:r>
            <a:r>
              <a:rPr lang="en-CO" sz="5400" dirty="0">
                <a:solidFill>
                  <a:schemeClr val="bg1"/>
                </a:solidFill>
              </a:rPr>
              <a:t>.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526062"/>
      </p:ext>
    </p:extLst>
  </p:cSld>
  <p:clrMapOvr>
    <a:masterClrMapping/>
  </p:clrMapOvr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Death’s grip now lies very far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Thank You, Christ.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94566"/>
      </p:ext>
    </p:extLst>
  </p:cSld>
  <p:clrMapOvr>
    <a:masterClrMapping/>
  </p:clrMapOvr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Jesus Christ, Jesus Christ</a:t>
            </a:r>
            <a:r>
              <a:rPr lang="en-US" sz="5400" dirty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It’s so precious,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name is full of life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r>
              <a:rPr lang="en-CO" sz="5400" dirty="0">
                <a:solidFill>
                  <a:schemeClr val="bg1"/>
                </a:solidFill>
              </a:rPr>
              <a:t>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5200"/>
      </p:ext>
    </p:extLst>
  </p:cSld>
  <p:clrMapOvr>
    <a:masterClrMapping/>
  </p:clrMapOvr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For he cleansed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blood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He has filled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love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79198"/>
      </p:ext>
    </p:extLst>
  </p:cSld>
  <p:clrMapOvr>
    <a:masterClrMapping/>
  </p:clrMapOvr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Life and joy He gave to all,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thank You, Christ.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20405"/>
      </p:ext>
    </p:extLst>
  </p:cSld>
  <p:clrMapOvr>
    <a:masterClrMapping/>
  </p:clrMapOvr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Such a sad and sorry state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 was wayaward; lost in hate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But my Christ saved through faith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r>
              <a:rPr lang="en-CO" sz="5400" dirty="0">
                <a:solidFill>
                  <a:schemeClr val="bg1"/>
                </a:solidFill>
              </a:rPr>
              <a:t> Thank you, Christ.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63258"/>
      </p:ext>
    </p:extLst>
  </p:cSld>
  <p:clrMapOvr>
    <a:masterClrMapping/>
  </p:clrMapOvr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All my sin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forgave</a:t>
            </a:r>
            <a:r>
              <a:rPr lang="en-US" sz="5400" dirty="0">
                <a:solidFill>
                  <a:schemeClr val="bg1"/>
                </a:solidFill>
              </a:rPr>
              <a:t>;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from the ruins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 am saved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807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Draw me close to You.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let me go.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066148"/>
      </p:ext>
    </p:extLst>
  </p:cSld>
  <p:clrMapOvr>
    <a:masterClrMapping/>
  </p:clrMapOvr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No more anguish,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no more pain,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Thank You Christ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95157"/>
      </p:ext>
    </p:extLst>
  </p:cSld>
  <p:clrMapOvr>
    <a:masterClrMapping/>
  </p:clrMapOvr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Jesus Christ, Jesus Christ</a:t>
            </a:r>
            <a:r>
              <a:rPr lang="en-US" sz="5400" dirty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It’s so precious,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name is full of life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r>
              <a:rPr lang="en-CO" sz="5400" dirty="0">
                <a:solidFill>
                  <a:schemeClr val="bg1"/>
                </a:solidFill>
              </a:rPr>
              <a:t>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36121"/>
      </p:ext>
    </p:extLst>
  </p:cSld>
  <p:clrMapOvr>
    <a:masterClrMapping/>
  </p:clrMapOvr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For he cleansed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blood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He has filled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love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08702"/>
      </p:ext>
    </p:extLst>
  </p:cSld>
  <p:clrMapOvr>
    <a:masterClrMapping/>
  </p:clrMapOvr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Life and joy He gave to all,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thank You, Christ.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68099"/>
      </p:ext>
    </p:extLst>
  </p:cSld>
  <p:clrMapOvr>
    <a:masterClrMapping/>
  </p:clrMapOvr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Oh I wandred to and fro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 was lonely; had no home</a:t>
            </a:r>
            <a:br>
              <a:rPr lang="en-CO" sz="5400" dirty="0">
                <a:solidFill>
                  <a:schemeClr val="bg1"/>
                </a:solidFill>
              </a:rPr>
            </a:br>
            <a:r>
              <a:rPr lang="en-CO" sz="5400" dirty="0">
                <a:solidFill>
                  <a:schemeClr val="bg1"/>
                </a:solidFill>
              </a:rPr>
              <a:t>How could I ignore His love?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Sorry, Christ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04558"/>
      </p:ext>
    </p:extLst>
  </p:cSld>
  <p:clrMapOvr>
    <a:masterClrMapping/>
  </p:clrMapOvr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But His love is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Oh so great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for my tears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He washed away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15087"/>
      </p:ext>
    </p:extLst>
  </p:cSld>
  <p:clrMapOvr>
    <a:masterClrMapping/>
  </p:clrMapOvr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He forgave my yesterdays,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T</a:t>
            </a:r>
            <a:r>
              <a:rPr lang="en-CO" sz="5400" dirty="0">
                <a:solidFill>
                  <a:schemeClr val="bg1"/>
                </a:solidFill>
              </a:rPr>
              <a:t>hank you, Christ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7705"/>
      </p:ext>
    </p:extLst>
  </p:cSld>
  <p:clrMapOvr>
    <a:masterClrMapping/>
  </p:clrMapOvr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13633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Jesus Christ, Jesus Christ</a:t>
            </a:r>
            <a:r>
              <a:rPr lang="en-US" sz="5400" dirty="0">
                <a:solidFill>
                  <a:schemeClr val="bg1"/>
                </a:solidFill>
              </a:rPr>
              <a:t>!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It’s so precious,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Jesus name is full of life</a:t>
            </a:r>
            <a:r>
              <a:rPr lang="en-US" sz="5400" dirty="0">
                <a:solidFill>
                  <a:schemeClr val="bg1"/>
                </a:solidFill>
              </a:rPr>
              <a:t>.</a:t>
            </a:r>
            <a:r>
              <a:rPr lang="en-CO" sz="5400" dirty="0">
                <a:solidFill>
                  <a:schemeClr val="bg1"/>
                </a:solidFill>
              </a:rPr>
              <a:t>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28869"/>
      </p:ext>
    </p:extLst>
  </p:cSld>
  <p:clrMapOvr>
    <a:masterClrMapping/>
  </p:clrMapOvr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For he cleansed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blood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He has filled me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</a:rPr>
              <a:t>with His love 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41789"/>
      </p:ext>
    </p:extLst>
  </p:cSld>
  <p:clrMapOvr>
    <a:masterClrMapping/>
  </p:clrMapOvr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5400" dirty="0">
                <a:solidFill>
                  <a:schemeClr val="bg1"/>
                </a:solidFill>
              </a:rPr>
              <a:t>Life and joy He gave to all, </a:t>
            </a:r>
          </a:p>
          <a:p>
            <a:pPr algn="ctr"/>
            <a:r>
              <a:rPr lang="en-CO" sz="54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 You, Christ.</a:t>
            </a:r>
            <a:endParaRPr lang="es-CO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534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lay it all down again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hear You say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I’m Your friend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879844"/>
      </p:ext>
    </p:extLst>
  </p:cSld>
  <p:clrMapOvr>
    <a:masterClrMapping/>
  </p:clrMapOvr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HOW GREAT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THOU ART </a:t>
            </a:r>
          </a:p>
        </p:txBody>
      </p:sp>
    </p:spTree>
    <p:extLst>
      <p:ext uri="{BB962C8B-B14F-4D97-AF65-F5344CB8AC3E}">
        <p14:creationId xmlns:p14="http://schemas.microsoft.com/office/powerpoint/2010/main" val="731331549"/>
      </p:ext>
    </p:extLst>
  </p:cSld>
  <p:clrMapOvr>
    <a:masterClrMapping/>
  </p:clrMapOvr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 LORD MY GOD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I IN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AWESOME WONDER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7126"/>
      </p:ext>
    </p:extLst>
  </p:cSld>
  <p:clrMapOvr>
    <a:masterClrMapping/>
  </p:clrMapOvr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CONSIDER ALL THE WORLDS THY HANDS HAVE MADE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54537"/>
      </p:ext>
    </p:extLst>
  </p:cSld>
  <p:clrMapOvr>
    <a:masterClrMapping/>
  </p:clrMapOvr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SEE THE STARS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HEAR THE ROLLING THUNDER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65986"/>
      </p:ext>
    </p:extLst>
  </p:cSld>
  <p:clrMapOvr>
    <a:masterClrMapping/>
  </p:clrMapOvr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THY POWER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THROUGHOUT THE UNIVERSE DISPLAYED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10232"/>
      </p:ext>
    </p:extLst>
  </p:cSld>
  <p:clrMapOvr>
    <a:masterClrMapping/>
  </p:clrMapOvr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10005"/>
      </p:ext>
    </p:extLst>
  </p:cSld>
  <p:clrMapOvr>
    <a:masterClrMapping/>
  </p:clrMapOvr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59050"/>
      </p:ext>
    </p:extLst>
  </p:cSld>
  <p:clrMapOvr>
    <a:masterClrMapping/>
  </p:clrMapOvr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WHEN THROUGH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 WOODS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FOREST GLADES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WANDER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2650"/>
      </p:ext>
    </p:extLst>
  </p:cSld>
  <p:clrMapOvr>
    <a:masterClrMapping/>
  </p:clrMapOvr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HEAR THE BIRDS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SING SWEETLY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IN THE TREES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30275"/>
      </p:ext>
    </p:extLst>
  </p:cSld>
  <p:clrMapOvr>
    <a:masterClrMapping/>
  </p:clrMapOvr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WHEN I LOOK DOWN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FROM LOFTY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MOUNTAIN GRANDEUR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652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my desire.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one else will do.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264319"/>
      </p:ext>
    </p:extLst>
  </p:cSld>
  <p:clrMapOvr>
    <a:masterClrMapping/>
  </p:clrMapOvr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SEE THE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BROOK AND FEEL THE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GENTLE BREEZE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0981"/>
      </p:ext>
    </p:extLst>
  </p:cSld>
  <p:clrMapOvr>
    <a:masterClrMapping/>
  </p:clrMapOvr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4887"/>
      </p:ext>
    </p:extLst>
  </p:cSld>
  <p:clrMapOvr>
    <a:masterClrMapping/>
  </p:clrMapOvr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95440"/>
      </p:ext>
    </p:extLst>
  </p:cSld>
  <p:clrMapOvr>
    <a:masterClrMapping/>
  </p:clrMapOvr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WHEN I THINK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THAT GOD HIS SON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NOT SPARING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12863"/>
      </p:ext>
    </p:extLst>
  </p:cSld>
  <p:clrMapOvr>
    <a:masterClrMapping/>
  </p:clrMapOvr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SENT HIM TO DIE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SCARCE CAN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TAKE IT IN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99801"/>
      </p:ext>
    </p:extLst>
  </p:cSld>
  <p:clrMapOvr>
    <a:masterClrMapping/>
  </p:clrMapOvr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ON THE CROSS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BURDEN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GLADLY BEARING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1433"/>
      </p:ext>
    </p:extLst>
  </p:cSld>
  <p:clrMapOvr>
    <a:masterClrMapping/>
  </p:clrMapOvr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 BLED AND DIED TO TAKE AWAY MY SIN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24510"/>
      </p:ext>
    </p:extLst>
  </p:cSld>
  <p:clrMapOvr>
    <a:masterClrMapping/>
  </p:clrMapOvr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95064"/>
      </p:ext>
    </p:extLst>
  </p:cSld>
  <p:clrMapOvr>
    <a:masterClrMapping/>
  </p:clrMapOvr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69674"/>
      </p:ext>
    </p:extLst>
  </p:cSld>
  <p:clrMapOvr>
    <a:masterClrMapping/>
  </p:clrMapOvr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WHEN CHRIST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SHALL COME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WITH SHOUTS OF ACCLAMATION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366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‘Cause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nothing else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can take Your place.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feel the warmth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embrace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734577"/>
      </p:ext>
    </p:extLst>
  </p:cSld>
  <p:clrMapOvr>
    <a:masterClrMapping/>
  </p:clrMapOvr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TAKE ME HOME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WHAT JOY SHALL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FILL MY HEART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76140"/>
      </p:ext>
    </p:extLst>
  </p:cSld>
  <p:clrMapOvr>
    <a:masterClrMapping/>
  </p:clrMapOvr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THEN I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SHALL BOW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HUMBLE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ADORATION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323592"/>
      </p:ext>
    </p:extLst>
  </p:cSld>
  <p:clrMapOvr>
    <a:masterClrMapping/>
  </p:clrMapOvr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AND THERE PROCLAIM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“MY GOD, HOW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GREAT THOU ART!”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66969"/>
      </p:ext>
    </p:extLst>
  </p:cSld>
  <p:clrMapOvr>
    <a:masterClrMapping/>
  </p:clrMapOvr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63340"/>
      </p:ext>
    </p:extLst>
  </p:cSld>
  <p:clrMapOvr>
    <a:masterClrMapping/>
  </p:clrMapOvr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000" dirty="0">
                <a:solidFill>
                  <a:schemeClr val="bg1"/>
                </a:solidFill>
              </a:rPr>
              <a:t>THEN SINGS MY SOUL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MY SAVIOUR GOD TO THEE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HOW GREAT THOU ART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GREAT THOU ART</a:t>
            </a:r>
            <a:endParaRPr lang="es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73762"/>
      </p:ext>
    </p:extLst>
  </p:cSld>
  <p:clrMapOvr>
    <a:masterClrMapping/>
  </p:clrMapOvr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AM SO GLAD</a:t>
            </a:r>
          </a:p>
        </p:txBody>
      </p:sp>
    </p:spTree>
    <p:extLst>
      <p:ext uri="{BB962C8B-B14F-4D97-AF65-F5344CB8AC3E}">
        <p14:creationId xmlns:p14="http://schemas.microsoft.com/office/powerpoint/2010/main" val="3036132050"/>
      </p:ext>
    </p:extLst>
  </p:cSld>
  <p:clrMapOvr>
    <a:masterClrMapping/>
  </p:clrMapOvr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AM SO GLAD THAT OUR FATHER IN HEAVEN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TELLS OF HIS LOVE IN THE BOOK HE HAS GIVEN;</a:t>
            </a:r>
          </a:p>
        </p:txBody>
      </p:sp>
    </p:spTree>
    <p:extLst>
      <p:ext uri="{BB962C8B-B14F-4D97-AF65-F5344CB8AC3E}">
        <p14:creationId xmlns:p14="http://schemas.microsoft.com/office/powerpoint/2010/main" val="3484241560"/>
      </p:ext>
    </p:extLst>
  </p:cSld>
  <p:clrMapOvr>
    <a:masterClrMapping/>
  </p:clrMapOvr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WONDERFUL THINGS IN THE BIBLE I SEE,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THIS IS THE DEAREST, THAT JESUS LOVES ME.</a:t>
            </a:r>
          </a:p>
        </p:txBody>
      </p:sp>
    </p:spTree>
    <p:extLst>
      <p:ext uri="{BB962C8B-B14F-4D97-AF65-F5344CB8AC3E}">
        <p14:creationId xmlns:p14="http://schemas.microsoft.com/office/powerpoint/2010/main" val="2850414494"/>
      </p:ext>
    </p:extLst>
  </p:cSld>
  <p:clrMapOvr>
    <a:masterClrMapping/>
  </p:clrMapOvr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JESUS LOVES ME,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ME;</a:t>
            </a:r>
          </a:p>
        </p:txBody>
      </p:sp>
    </p:spTree>
    <p:extLst>
      <p:ext uri="{BB962C8B-B14F-4D97-AF65-F5344CB8AC3E}">
        <p14:creationId xmlns:p14="http://schemas.microsoft.com/office/powerpoint/2010/main" val="4142067667"/>
      </p:ext>
    </p:extLst>
  </p:cSld>
  <p:clrMapOvr>
    <a:masterClrMapping/>
  </p:clrMapOvr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JESUS LOVES ME,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JESUS LOVES EVEN ME.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08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Help me find the way.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Bring me back to You.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811123"/>
      </p:ext>
    </p:extLst>
  </p:cSld>
  <p:clrMapOvr>
    <a:masterClrMapping/>
  </p:clrMapOvr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THOUGH I FORGET HIM AND WANDER AWAY,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KINDLY HE FOLLOWS WHEREVER I STRAY;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96256"/>
      </p:ext>
    </p:extLst>
  </p:cSld>
  <p:clrMapOvr>
    <a:masterClrMapping/>
  </p:clrMapOvr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BACK TO HIS DEAR LOVING ARMS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WOULD I FLEE,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I REMEMBER THAT JESUS LOVES ME. 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31447"/>
      </p:ext>
    </p:extLst>
  </p:cSld>
  <p:clrMapOvr>
    <a:masterClrMapping/>
  </p:clrMapOvr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JESUS LOVES ME,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ME;</a:t>
            </a:r>
          </a:p>
        </p:txBody>
      </p:sp>
    </p:spTree>
    <p:extLst>
      <p:ext uri="{BB962C8B-B14F-4D97-AF65-F5344CB8AC3E}">
        <p14:creationId xmlns:p14="http://schemas.microsoft.com/office/powerpoint/2010/main" val="3548360669"/>
      </p:ext>
    </p:extLst>
  </p:cSld>
  <p:clrMapOvr>
    <a:masterClrMapping/>
  </p:clrMapOvr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JESUS LOVES ME,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JESUS LOVES EVEN ME.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626182"/>
      </p:ext>
    </p:extLst>
  </p:cSld>
  <p:clrMapOvr>
    <a:masterClrMapping/>
  </p:clrMapOvr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O, IF THERE'S ONLY ONE SONG I CAN SING,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WHEN IN HIS BEAUTY I SEE THE GREAT KING,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73803"/>
      </p:ext>
    </p:extLst>
  </p:cSld>
  <p:clrMapOvr>
    <a:masterClrMapping/>
  </p:clrMapOvr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THIS SHALL MY SONG IN ETERNITY BE: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O, WHAT A WONDER THAT JESUS LOVES ME!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67215"/>
      </p:ext>
    </p:extLst>
  </p:cSld>
  <p:clrMapOvr>
    <a:masterClrMapping/>
  </p:clrMapOvr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JESUS LOVES ME,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</a:rPr>
              <a:t>JESUS LOVES ME;</a:t>
            </a:r>
          </a:p>
        </p:txBody>
      </p:sp>
    </p:spTree>
    <p:extLst>
      <p:ext uri="{BB962C8B-B14F-4D97-AF65-F5344CB8AC3E}">
        <p14:creationId xmlns:p14="http://schemas.microsoft.com/office/powerpoint/2010/main" val="472481348"/>
      </p:ext>
    </p:extLst>
  </p:cSld>
  <p:clrMapOvr>
    <a:masterClrMapping/>
  </p:clrMapOvr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I AM SO GLAD THAT </a:t>
            </a:r>
          </a:p>
          <a:p>
            <a:pPr algn="ctr"/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JESUS LOVES ME,</a:t>
            </a:r>
            <a:b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</a:br>
            <a:r>
              <a:rPr lang="en-CO" sz="6600" dirty="0">
                <a:solidFill>
                  <a:schemeClr val="bg1"/>
                </a:solidFill>
                <a:effectLst/>
                <a:latin typeface="Times" pitchFamily="2" charset="0"/>
                <a:ea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JESUS LOVES EVEN ME.</a:t>
            </a:r>
            <a:endParaRPr lang="en-CO" sz="6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53769"/>
      </p:ext>
    </p:extLst>
  </p:cSld>
  <p:clrMapOvr>
    <a:masterClrMapping/>
  </p:clrMapOvr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GIVE YOU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MY HEART</a:t>
            </a:r>
          </a:p>
        </p:txBody>
      </p:sp>
    </p:spTree>
    <p:extLst>
      <p:ext uri="{BB962C8B-B14F-4D97-AF65-F5344CB8AC3E}">
        <p14:creationId xmlns:p14="http://schemas.microsoft.com/office/powerpoint/2010/main" val="2776337022"/>
      </p:ext>
    </p:extLst>
  </p:cSld>
  <p:clrMapOvr>
    <a:masterClrMapping/>
  </p:clrMapOvr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THIS IS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DESIRE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HONOR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84207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I’ve ever needed.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Help me know You are near.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596431"/>
      </p:ext>
    </p:extLst>
  </p:cSld>
  <p:clrMapOvr>
    <a:masterClrMapping/>
  </p:clrMapOvr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807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WITH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MY HEART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1611238268"/>
      </p:ext>
    </p:extLst>
  </p:cSld>
  <p:clrMapOvr>
    <a:masterClrMapping/>
  </p:clrMapOvr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I HAVE WITHIN 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GIVE YOU PRAISE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THAT I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ADORE IS IN YOU</a:t>
            </a:r>
          </a:p>
        </p:txBody>
      </p:sp>
    </p:spTree>
    <p:extLst>
      <p:ext uri="{BB962C8B-B14F-4D97-AF65-F5344CB8AC3E}">
        <p14:creationId xmlns:p14="http://schemas.microsoft.com/office/powerpoint/2010/main" val="3955043629"/>
      </p:ext>
    </p:extLst>
  </p:cSld>
  <p:clrMapOvr>
    <a:masterClrMapping/>
  </p:clrMapOvr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I GIVE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YOU MY HEART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GIVE YOU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1070281110"/>
      </p:ext>
    </p:extLst>
  </p:cSld>
  <p:clrMapOvr>
    <a:masterClrMapping/>
  </p:clrMapOvr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EVERY BREATH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TAKE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EVERY MOMENT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4177777294"/>
      </p:ext>
    </p:extLst>
  </p:cSld>
  <p:clrMapOvr>
    <a:masterClrMapping/>
  </p:clrMapOvr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LORD, HAVE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3018287300"/>
      </p:ext>
    </p:extLst>
  </p:cSld>
  <p:clrMapOvr>
    <a:masterClrMapping/>
  </p:clrMapOvr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THIS IS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DESIRE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TO HONOR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00341878"/>
      </p:ext>
    </p:extLst>
  </p:cSld>
  <p:clrMapOvr>
    <a:masterClrMapping/>
  </p:clrMapOvr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58077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WITH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MY HEART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WORSHIP YOU</a:t>
            </a:r>
          </a:p>
        </p:txBody>
      </p:sp>
    </p:spTree>
    <p:extLst>
      <p:ext uri="{BB962C8B-B14F-4D97-AF65-F5344CB8AC3E}">
        <p14:creationId xmlns:p14="http://schemas.microsoft.com/office/powerpoint/2010/main" val="769796713"/>
      </p:ext>
    </p:extLst>
  </p:cSld>
  <p:clrMapOvr>
    <a:masterClrMapping/>
  </p:clrMapOvr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I HAVE WITHIN ME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GIVE YOU PRAISE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THAT I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ADORE IS IN YOU</a:t>
            </a:r>
          </a:p>
        </p:txBody>
      </p:sp>
    </p:spTree>
    <p:extLst>
      <p:ext uri="{BB962C8B-B14F-4D97-AF65-F5344CB8AC3E}">
        <p14:creationId xmlns:p14="http://schemas.microsoft.com/office/powerpoint/2010/main" val="3282205475"/>
      </p:ext>
    </p:extLst>
  </p:cSld>
  <p:clrMapOvr>
    <a:masterClrMapping/>
  </p:clrMapOvr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I GIVE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YOU MY HEART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GIVE YOU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3363595692"/>
      </p:ext>
    </p:extLst>
  </p:cSld>
  <p:clrMapOvr>
    <a:masterClrMapping/>
  </p:clrMapOvr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EVERY BREATH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TAKE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EVERY MOMENT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40275977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Draw me close to You.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Never let me go.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23910"/>
      </p:ext>
    </p:extLst>
  </p:cSld>
  <p:clrMapOvr>
    <a:masterClrMapping/>
  </p:clrMapOvr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LORD, HAVE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622063653"/>
      </p:ext>
    </p:extLst>
  </p:cSld>
  <p:clrMapOvr>
    <a:masterClrMapping/>
  </p:clrMapOvr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I GIVE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YOU MY HEART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GIVE YOU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LIVE FOR YOU ALONE</a:t>
            </a:r>
          </a:p>
        </p:txBody>
      </p:sp>
    </p:spTree>
    <p:extLst>
      <p:ext uri="{BB962C8B-B14F-4D97-AF65-F5344CB8AC3E}">
        <p14:creationId xmlns:p14="http://schemas.microsoft.com/office/powerpoint/2010/main" val="1535898255"/>
      </p:ext>
    </p:extLst>
  </p:cSld>
  <p:clrMapOvr>
    <a:masterClrMapping/>
  </p:clrMapOvr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EVERY BREATH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I TAKE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EVERY MOMENT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I'M AWAKE</a:t>
            </a:r>
          </a:p>
        </p:txBody>
      </p:sp>
    </p:spTree>
    <p:extLst>
      <p:ext uri="{BB962C8B-B14F-4D97-AF65-F5344CB8AC3E}">
        <p14:creationId xmlns:p14="http://schemas.microsoft.com/office/powerpoint/2010/main" val="3778941842"/>
      </p:ext>
    </p:extLst>
  </p:cSld>
  <p:clrMapOvr>
    <a:masterClrMapping/>
  </p:clrMapOvr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LORD, HAVE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YOUR WAY IN ME</a:t>
            </a:r>
          </a:p>
        </p:txBody>
      </p:sp>
    </p:spTree>
    <p:extLst>
      <p:ext uri="{BB962C8B-B14F-4D97-AF65-F5344CB8AC3E}">
        <p14:creationId xmlns:p14="http://schemas.microsoft.com/office/powerpoint/2010/main" val="2319347542"/>
      </p:ext>
    </p:extLst>
  </p:cSld>
  <p:clrMapOvr>
    <a:masterClrMapping/>
  </p:clrMapOvr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GIVE MYSELF TO YOU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24644"/>
      </p:ext>
    </p:extLst>
  </p:cSld>
  <p:clrMapOvr>
    <a:masterClrMapping/>
  </p:clrMapOvr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LOVE TO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TELL THE STORY</a:t>
            </a:r>
          </a:p>
        </p:txBody>
      </p:sp>
    </p:spTree>
    <p:extLst>
      <p:ext uri="{BB962C8B-B14F-4D97-AF65-F5344CB8AC3E}">
        <p14:creationId xmlns:p14="http://schemas.microsoft.com/office/powerpoint/2010/main" val="531780131"/>
      </p:ext>
    </p:extLst>
  </p:cSld>
  <p:clrMapOvr>
    <a:masterClrMapping/>
  </p:clrMapOvr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UNSEEN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THINGS ABOVE,</a:t>
            </a:r>
          </a:p>
        </p:txBody>
      </p:sp>
    </p:spTree>
    <p:extLst>
      <p:ext uri="{BB962C8B-B14F-4D97-AF65-F5344CB8AC3E}">
        <p14:creationId xmlns:p14="http://schemas.microsoft.com/office/powerpoint/2010/main" val="764979970"/>
      </p:ext>
    </p:extLst>
  </p:cSld>
  <p:clrMapOvr>
    <a:masterClrMapping/>
  </p:clrMapOvr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OF JESUS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JESUS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LOVE</a:t>
            </a:r>
          </a:p>
        </p:txBody>
      </p:sp>
    </p:spTree>
    <p:extLst>
      <p:ext uri="{BB962C8B-B14F-4D97-AF65-F5344CB8AC3E}">
        <p14:creationId xmlns:p14="http://schemas.microsoft.com/office/powerpoint/2010/main" val="3525058554"/>
      </p:ext>
    </p:extLst>
  </p:cSld>
  <p:clrMapOvr>
    <a:masterClrMapping/>
  </p:clrMapOvr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BECAUSE I KNOW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’TIS TRUE</a:t>
            </a:r>
          </a:p>
        </p:txBody>
      </p:sp>
    </p:spTree>
    <p:extLst>
      <p:ext uri="{BB962C8B-B14F-4D97-AF65-F5344CB8AC3E}">
        <p14:creationId xmlns:p14="http://schemas.microsoft.com/office/powerpoint/2010/main" val="3969798815"/>
      </p:ext>
    </p:extLst>
  </p:cSld>
  <p:clrMapOvr>
    <a:masterClrMapping/>
  </p:clrMapOvr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IT SATISFIES MY LONGINGS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AS NOTHING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ELSE CAN DO</a:t>
            </a:r>
          </a:p>
        </p:txBody>
      </p:sp>
    </p:spTree>
    <p:extLst>
      <p:ext uri="{BB962C8B-B14F-4D97-AF65-F5344CB8AC3E}">
        <p14:creationId xmlns:p14="http://schemas.microsoft.com/office/powerpoint/2010/main" val="145596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BLESS THE LORD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 MY SOUL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OH, MY SOUL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WORSHIP HIS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HOLY NAME</a:t>
            </a:r>
            <a:endParaRPr lang="es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419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lay it all down again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hear You say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that I’m Your friend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5252"/>
      </p:ext>
    </p:extLst>
  </p:cSld>
  <p:clrMapOvr>
    <a:masterClrMapping/>
  </p:clrMapOvr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 LOVE TO TELL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 STORY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MORE WONDERFUL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IT SEEMS</a:t>
            </a:r>
          </a:p>
        </p:txBody>
      </p:sp>
    </p:spTree>
    <p:extLst>
      <p:ext uri="{BB962C8B-B14F-4D97-AF65-F5344CB8AC3E}">
        <p14:creationId xmlns:p14="http://schemas.microsoft.com/office/powerpoint/2010/main" val="1125481303"/>
      </p:ext>
    </p:extLst>
  </p:cSld>
  <p:clrMapOvr>
    <a:masterClrMapping/>
  </p:clrMapOvr>
</p:sld>
</file>

<file path=ppt/slides/slide9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THAN ALL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GOLDEN FANCIES</a:t>
            </a:r>
            <a:b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ALL OUR GOLDEN DREAMS.</a:t>
            </a:r>
          </a:p>
        </p:txBody>
      </p:sp>
    </p:spTree>
    <p:extLst>
      <p:ext uri="{BB962C8B-B14F-4D97-AF65-F5344CB8AC3E}">
        <p14:creationId xmlns:p14="http://schemas.microsoft.com/office/powerpoint/2010/main" val="580599929"/>
      </p:ext>
    </p:extLst>
  </p:cSld>
  <p:clrMapOvr>
    <a:masterClrMapping/>
  </p:clrMapOvr>
</p:sld>
</file>

<file path=ppt/slides/slide9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IT DID SO MUCH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FOR ME</a:t>
            </a:r>
          </a:p>
        </p:txBody>
      </p:sp>
    </p:spTree>
    <p:extLst>
      <p:ext uri="{BB962C8B-B14F-4D97-AF65-F5344CB8AC3E}">
        <p14:creationId xmlns:p14="http://schemas.microsoft.com/office/powerpoint/2010/main" val="2900070726"/>
      </p:ext>
    </p:extLst>
  </p:cSld>
  <p:clrMapOvr>
    <a:masterClrMapping/>
  </p:clrMapOvr>
</p:sld>
</file>

<file path=ppt/slides/slide9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THAT IS JUST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REASON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TELL IT NOW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THEE</a:t>
            </a:r>
          </a:p>
        </p:txBody>
      </p:sp>
    </p:spTree>
    <p:extLst>
      <p:ext uri="{BB962C8B-B14F-4D97-AF65-F5344CB8AC3E}">
        <p14:creationId xmlns:p14="http://schemas.microsoft.com/office/powerpoint/2010/main" val="739446162"/>
      </p:ext>
    </p:extLst>
  </p:cSld>
  <p:clrMapOvr>
    <a:masterClrMapping/>
  </p:clrMapOvr>
</p:sld>
</file>

<file path=ppt/slides/slide9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’TWILL BE MY THEME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GLORY</a:t>
            </a:r>
          </a:p>
        </p:txBody>
      </p:sp>
    </p:spTree>
    <p:extLst>
      <p:ext uri="{BB962C8B-B14F-4D97-AF65-F5344CB8AC3E}">
        <p14:creationId xmlns:p14="http://schemas.microsoft.com/office/powerpoint/2010/main" val="2607109607"/>
      </p:ext>
    </p:extLst>
  </p:cSld>
  <p:clrMapOvr>
    <a:masterClrMapping/>
  </p:clrMapOvr>
</p:sld>
</file>

<file path=ppt/slides/slide9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OLD, OLD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JESUS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LOVE</a:t>
            </a:r>
          </a:p>
        </p:txBody>
      </p:sp>
    </p:spTree>
    <p:extLst>
      <p:ext uri="{BB962C8B-B14F-4D97-AF65-F5344CB8AC3E}">
        <p14:creationId xmlns:p14="http://schemas.microsoft.com/office/powerpoint/2010/main" val="2477410119"/>
      </p:ext>
    </p:extLst>
  </p:cSld>
  <p:clrMapOvr>
    <a:masterClrMapping/>
  </p:clrMapOvr>
</p:sld>
</file>

<file path=ppt/slides/slide9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’TIS PLEASANT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REPEAT</a:t>
            </a:r>
          </a:p>
        </p:txBody>
      </p:sp>
    </p:spTree>
    <p:extLst>
      <p:ext uri="{BB962C8B-B14F-4D97-AF65-F5344CB8AC3E}">
        <p14:creationId xmlns:p14="http://schemas.microsoft.com/office/powerpoint/2010/main" val="3082213297"/>
      </p:ext>
    </p:extLst>
  </p:cSld>
  <p:clrMapOvr>
    <a:masterClrMapping/>
  </p:clrMapOvr>
</p:sld>
</file>

<file path=ppt/slides/slide9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 SEEMS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EACH TIME I TELL IT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MORE WONDERFULLY SWEET</a:t>
            </a:r>
          </a:p>
        </p:txBody>
      </p:sp>
    </p:spTree>
    <p:extLst>
      <p:ext uri="{BB962C8B-B14F-4D97-AF65-F5344CB8AC3E}">
        <p14:creationId xmlns:p14="http://schemas.microsoft.com/office/powerpoint/2010/main" val="541194115"/>
      </p:ext>
    </p:extLst>
  </p:cSld>
  <p:clrMapOvr>
    <a:masterClrMapping/>
  </p:clrMapOvr>
</p:sld>
</file>

<file path=ppt/slides/slide9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SOME HAVE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NEVER HEARD</a:t>
            </a:r>
          </a:p>
        </p:txBody>
      </p:sp>
    </p:spTree>
    <p:extLst>
      <p:ext uri="{BB962C8B-B14F-4D97-AF65-F5344CB8AC3E}">
        <p14:creationId xmlns:p14="http://schemas.microsoft.com/office/powerpoint/2010/main" val="156412009"/>
      </p:ext>
    </p:extLst>
  </p:cSld>
  <p:clrMapOvr>
    <a:masterClrMapping/>
  </p:clrMapOvr>
</p:sld>
</file>

<file path=ppt/slides/slide9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MESSAGE OF SALVATION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FROM GOD’S OWN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HOLY WORD.</a:t>
            </a:r>
          </a:p>
        </p:txBody>
      </p:sp>
    </p:spTree>
    <p:extLst>
      <p:ext uri="{BB962C8B-B14F-4D97-AF65-F5344CB8AC3E}">
        <p14:creationId xmlns:p14="http://schemas.microsoft.com/office/powerpoint/2010/main" val="7530510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 are my desire.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No one else will do.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5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’TWILL BE MY THEME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GLORY</a:t>
            </a:r>
          </a:p>
        </p:txBody>
      </p:sp>
    </p:spTree>
    <p:extLst>
      <p:ext uri="{BB962C8B-B14F-4D97-AF65-F5344CB8AC3E}">
        <p14:creationId xmlns:p14="http://schemas.microsoft.com/office/powerpoint/2010/main" val="4108937270"/>
      </p:ext>
    </p:extLst>
  </p:cSld>
  <p:clrMapOvr>
    <a:masterClrMapping/>
  </p:clrMapOvr>
</p:sld>
</file>

<file path=ppt/slides/slide9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OLD, OLD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JESUS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HIS LOVE</a:t>
            </a:r>
          </a:p>
        </p:txBody>
      </p:sp>
    </p:spTree>
    <p:extLst>
      <p:ext uri="{BB962C8B-B14F-4D97-AF65-F5344CB8AC3E}">
        <p14:creationId xmlns:p14="http://schemas.microsoft.com/office/powerpoint/2010/main" val="2067689980"/>
      </p:ext>
    </p:extLst>
  </p:cSld>
  <p:clrMapOvr>
    <a:masterClrMapping/>
  </p:clrMapOvr>
</p:sld>
</file>

<file path=ppt/slides/slide9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FOR THOSE WHO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KNOW IT BEST</a:t>
            </a:r>
          </a:p>
        </p:txBody>
      </p:sp>
    </p:spTree>
    <p:extLst>
      <p:ext uri="{BB962C8B-B14F-4D97-AF65-F5344CB8AC3E}">
        <p14:creationId xmlns:p14="http://schemas.microsoft.com/office/powerpoint/2010/main" val="220629316"/>
      </p:ext>
    </p:extLst>
  </p:cSld>
  <p:clrMapOvr>
    <a:masterClrMapping/>
  </p:clrMapOvr>
</p:sld>
</file>

<file path=ppt/slides/slide9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SEEM HUNGERING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THIRSTING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TO HEAR IT LIKE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REST.</a:t>
            </a:r>
          </a:p>
        </p:txBody>
      </p:sp>
    </p:spTree>
    <p:extLst>
      <p:ext uri="{BB962C8B-B14F-4D97-AF65-F5344CB8AC3E}">
        <p14:creationId xmlns:p14="http://schemas.microsoft.com/office/powerpoint/2010/main" val="4113976782"/>
      </p:ext>
    </p:extLst>
  </p:cSld>
  <p:clrMapOvr>
    <a:masterClrMapping/>
  </p:clrMapOvr>
</p:sld>
</file>

<file path=ppt/slides/slide9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WHEN IN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SCENES OF GLORY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SING THE NEW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NEW SONG</a:t>
            </a:r>
          </a:p>
        </p:txBody>
      </p:sp>
    </p:spTree>
    <p:extLst>
      <p:ext uri="{BB962C8B-B14F-4D97-AF65-F5344CB8AC3E}">
        <p14:creationId xmlns:p14="http://schemas.microsoft.com/office/powerpoint/2010/main" val="3650319824"/>
      </p:ext>
    </p:extLst>
  </p:cSld>
  <p:clrMapOvr>
    <a:masterClrMapping/>
  </p:clrMapOvr>
</p:sld>
</file>

<file path=ppt/slides/slide9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’TWILL BE THE OLD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OLD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THAT I HAVE LOVED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SO LONG</a:t>
            </a:r>
          </a:p>
        </p:txBody>
      </p:sp>
    </p:spTree>
    <p:extLst>
      <p:ext uri="{BB962C8B-B14F-4D97-AF65-F5344CB8AC3E}">
        <p14:creationId xmlns:p14="http://schemas.microsoft.com/office/powerpoint/2010/main" val="422475681"/>
      </p:ext>
    </p:extLst>
  </p:cSld>
  <p:clrMapOvr>
    <a:masterClrMapping/>
  </p:clrMapOvr>
</p:sld>
</file>

<file path=ppt/slides/slide9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LOVE 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’TWILL BE MY THEME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IN GLORY</a:t>
            </a:r>
          </a:p>
        </p:txBody>
      </p:sp>
    </p:spTree>
    <p:extLst>
      <p:ext uri="{BB962C8B-B14F-4D97-AF65-F5344CB8AC3E}">
        <p14:creationId xmlns:p14="http://schemas.microsoft.com/office/powerpoint/2010/main" val="1457051928"/>
      </p:ext>
    </p:extLst>
  </p:cSld>
  <p:clrMapOvr>
    <a:masterClrMapping/>
  </p:clrMapOvr>
</p:sld>
</file>

<file path=ppt/slides/slide9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TO TELL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OLD OLD STORY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OF JESUS AND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 LOVE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8702"/>
      </p:ext>
    </p:extLst>
  </p:cSld>
  <p:clrMapOvr>
    <a:masterClrMapping/>
  </p:clrMapOvr>
</p:sld>
</file>

<file path=ppt/slides/slide9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SING THE MIGHTY POWER OF GOD</a:t>
            </a:r>
          </a:p>
        </p:txBody>
      </p:sp>
    </p:spTree>
    <p:extLst>
      <p:ext uri="{BB962C8B-B14F-4D97-AF65-F5344CB8AC3E}">
        <p14:creationId xmlns:p14="http://schemas.microsoft.com/office/powerpoint/2010/main" val="2346397240"/>
      </p:ext>
    </p:extLst>
  </p:cSld>
  <p:clrMapOvr>
    <a:masterClrMapping/>
  </p:clrMapOvr>
</p:sld>
</file>

<file path=ppt/slides/slide9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 SING THE MIGHTY </a:t>
            </a:r>
          </a:p>
          <a:p>
            <a:pPr algn="ctr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POW’R OF GOD,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THAT MADE THE </a:t>
            </a:r>
          </a:p>
          <a:p>
            <a:pPr algn="ctr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MOUNTAINS RISE,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256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‘Cause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nothing else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can take Your place.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To feel the warmth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of your embrace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.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804997"/>
      </p:ext>
    </p:extLst>
  </p:cSld>
  <p:clrMapOvr>
    <a:masterClrMapping/>
  </p:clrMapOvr>
</p:sld>
</file>

<file path=ppt/slides/slide9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THAT SPREAD THE FLOWING SEAS ABROAD,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BUILT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LOFTY SKIES.</a:t>
            </a:r>
          </a:p>
        </p:txBody>
      </p:sp>
    </p:spTree>
    <p:extLst>
      <p:ext uri="{BB962C8B-B14F-4D97-AF65-F5344CB8AC3E}">
        <p14:creationId xmlns:p14="http://schemas.microsoft.com/office/powerpoint/2010/main" val="4251604192"/>
      </p:ext>
    </p:extLst>
  </p:cSld>
  <p:clrMapOvr>
    <a:masterClrMapping/>
  </p:clrMapOvr>
</p:sld>
</file>

<file path=ppt/slides/slide9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SING THE WISDOM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THAT ORDAINED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SUN TO RULE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DAY;</a:t>
            </a:r>
          </a:p>
        </p:txBody>
      </p:sp>
    </p:spTree>
    <p:extLst>
      <p:ext uri="{BB962C8B-B14F-4D97-AF65-F5344CB8AC3E}">
        <p14:creationId xmlns:p14="http://schemas.microsoft.com/office/powerpoint/2010/main" val="1032086974"/>
      </p:ext>
    </p:extLst>
  </p:cSld>
  <p:clrMapOvr>
    <a:masterClrMapping/>
  </p:clrMapOvr>
</p:sld>
</file>

<file path=ppt/slides/slide9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MOON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SHINES FULL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AT GOD’S COMMAND,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ALL THE STARS OBEY.</a:t>
            </a:r>
          </a:p>
        </p:txBody>
      </p:sp>
    </p:spTree>
    <p:extLst>
      <p:ext uri="{BB962C8B-B14F-4D97-AF65-F5344CB8AC3E}">
        <p14:creationId xmlns:p14="http://schemas.microsoft.com/office/powerpoint/2010/main" val="626032383"/>
      </p:ext>
    </p:extLst>
  </p:cSld>
  <p:clrMapOvr>
    <a:masterClrMapping/>
  </p:clrMapOvr>
</p:sld>
</file>

<file path=ppt/slides/slide9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 SING THE GOODNESS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OF THE LORD,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WHO FILLED THE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EARTH WITH FOOD,</a:t>
            </a:r>
          </a:p>
        </p:txBody>
      </p:sp>
    </p:spTree>
    <p:extLst>
      <p:ext uri="{BB962C8B-B14F-4D97-AF65-F5344CB8AC3E}">
        <p14:creationId xmlns:p14="http://schemas.microsoft.com/office/powerpoint/2010/main" val="977717491"/>
      </p:ext>
    </p:extLst>
  </p:cSld>
  <p:clrMapOvr>
    <a:masterClrMapping/>
  </p:clrMapOvr>
</p:sld>
</file>

<file path=ppt/slides/slide9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WHO FORMED THE CREATURES THRU THE WORD,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AND THEN PRONOUNCED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THEM GOOD.</a:t>
            </a:r>
          </a:p>
        </p:txBody>
      </p:sp>
    </p:spTree>
    <p:extLst>
      <p:ext uri="{BB962C8B-B14F-4D97-AF65-F5344CB8AC3E}">
        <p14:creationId xmlns:p14="http://schemas.microsoft.com/office/powerpoint/2010/main" val="2546513252"/>
      </p:ext>
    </p:extLst>
  </p:cSld>
  <p:clrMapOvr>
    <a:masterClrMapping/>
  </p:clrMapOvr>
</p:sld>
</file>

<file path=ppt/slides/slide9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LORD, HOW THY WONDERS ARE DISPLAYED,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WHERE’ER I TURN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MY EYE,</a:t>
            </a:r>
          </a:p>
        </p:txBody>
      </p:sp>
    </p:spTree>
    <p:extLst>
      <p:ext uri="{BB962C8B-B14F-4D97-AF65-F5344CB8AC3E}">
        <p14:creationId xmlns:p14="http://schemas.microsoft.com/office/powerpoint/2010/main" val="4034096303"/>
      </p:ext>
    </p:extLst>
  </p:cSld>
  <p:clrMapOvr>
    <a:masterClrMapping/>
  </p:clrMapOvr>
</p:sld>
</file>

<file path=ppt/slides/slide9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IF I SURVEY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 GROUND I TREAD,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OR GAZE UPON THE SKY!</a:t>
            </a:r>
          </a:p>
        </p:txBody>
      </p:sp>
    </p:spTree>
    <p:extLst>
      <p:ext uri="{BB962C8B-B14F-4D97-AF65-F5344CB8AC3E}">
        <p14:creationId xmlns:p14="http://schemas.microsoft.com/office/powerpoint/2010/main" val="2155767503"/>
      </p:ext>
    </p:extLst>
  </p:cSld>
  <p:clrMapOvr>
    <a:masterClrMapping/>
  </p:clrMapOvr>
</p:sld>
</file>

<file path=ppt/slides/slide9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THERE’S NOT A PLANT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OR FLOWER BELOW,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BUT MAKES THY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GLORIES KNOWN,</a:t>
            </a:r>
          </a:p>
        </p:txBody>
      </p:sp>
    </p:spTree>
    <p:extLst>
      <p:ext uri="{BB962C8B-B14F-4D97-AF65-F5344CB8AC3E}">
        <p14:creationId xmlns:p14="http://schemas.microsoft.com/office/powerpoint/2010/main" val="1626787994"/>
      </p:ext>
    </p:extLst>
  </p:cSld>
  <p:clrMapOvr>
    <a:masterClrMapping/>
  </p:clrMapOvr>
</p:sld>
</file>

<file path=ppt/slides/slide9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 CLOUDS ARISE,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AND TEMPESTS BLOW,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BY ORDER FROM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THY THRONE;</a:t>
            </a:r>
          </a:p>
        </p:txBody>
      </p:sp>
    </p:spTree>
    <p:extLst>
      <p:ext uri="{BB962C8B-B14F-4D97-AF65-F5344CB8AC3E}">
        <p14:creationId xmlns:p14="http://schemas.microsoft.com/office/powerpoint/2010/main" val="927502132"/>
      </p:ext>
    </p:extLst>
  </p:cSld>
  <p:clrMapOvr>
    <a:masterClrMapping/>
  </p:clrMapOvr>
</p:sld>
</file>

<file path=ppt/slides/slide9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CREATURES THAT BORROW LIFE FROM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THEEARE SUBJECT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TO THY CARE;</a:t>
            </a:r>
          </a:p>
        </p:txBody>
      </p:sp>
    </p:spTree>
    <p:extLst>
      <p:ext uri="{BB962C8B-B14F-4D97-AF65-F5344CB8AC3E}">
        <p14:creationId xmlns:p14="http://schemas.microsoft.com/office/powerpoint/2010/main" val="27228615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Help me find the way.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Bring me back to You.</a:t>
            </a:r>
            <a:r>
              <a:rPr kumimoji="0" lang="en-CO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66544"/>
      </p:ext>
    </p:extLst>
  </p:cSld>
  <p:clrMapOvr>
    <a:masterClrMapping/>
  </p:clrMapOvr>
</p:sld>
</file>

<file path=ppt/slides/slide9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THERE’S NOT A PLACE WHERE WE CAN FLEE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BUT GOD IS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 THERE.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91459"/>
      </p:ext>
    </p:extLst>
  </p:cSld>
  <p:clrMapOvr>
    <a:masterClrMapping/>
  </p:clrMapOvr>
</p:sld>
</file>

<file path=ppt/slides/slide9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SURRENDER ALL </a:t>
            </a:r>
          </a:p>
        </p:txBody>
      </p:sp>
    </p:spTree>
    <p:extLst>
      <p:ext uri="{BB962C8B-B14F-4D97-AF65-F5344CB8AC3E}">
        <p14:creationId xmlns:p14="http://schemas.microsoft.com/office/powerpoint/2010/main" val="2362961998"/>
      </p:ext>
    </p:extLst>
  </p:cSld>
  <p:clrMapOvr>
    <a:masterClrMapping/>
  </p:clrMapOvr>
</p:sld>
</file>

<file path=ppt/slides/slide9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TO JESUS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TO HIM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FREELY GIVE;</a:t>
            </a:r>
          </a:p>
        </p:txBody>
      </p:sp>
    </p:spTree>
    <p:extLst>
      <p:ext uri="{BB962C8B-B14F-4D97-AF65-F5344CB8AC3E}">
        <p14:creationId xmlns:p14="http://schemas.microsoft.com/office/powerpoint/2010/main" val="2590590554"/>
      </p:ext>
    </p:extLst>
  </p:cSld>
  <p:clrMapOvr>
    <a:masterClrMapping/>
  </p:clrMapOvr>
</p:sld>
</file>

<file path=ppt/slides/slide9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WILL EVER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LOVE AND TRUST HIM,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IN HIS PRESENCE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DAILY LIVE.</a:t>
            </a:r>
          </a:p>
        </p:txBody>
      </p:sp>
    </p:spTree>
    <p:extLst>
      <p:ext uri="{BB962C8B-B14F-4D97-AF65-F5344CB8AC3E}">
        <p14:creationId xmlns:p14="http://schemas.microsoft.com/office/powerpoint/2010/main" val="2048499767"/>
      </p:ext>
    </p:extLst>
  </p:cSld>
  <p:clrMapOvr>
    <a:masterClrMapping/>
  </p:clrMapOvr>
</p:sld>
</file>

<file path=ppt/slides/slide9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TO JESUS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HUMBLY AT HIS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FEET I BOW,</a:t>
            </a:r>
          </a:p>
        </p:txBody>
      </p:sp>
    </p:spTree>
    <p:extLst>
      <p:ext uri="{BB962C8B-B14F-4D97-AF65-F5344CB8AC3E}">
        <p14:creationId xmlns:p14="http://schemas.microsoft.com/office/powerpoint/2010/main" val="2191986194"/>
      </p:ext>
    </p:extLst>
  </p:cSld>
  <p:clrMapOvr>
    <a:masterClrMapping/>
  </p:clrMapOvr>
</p:sld>
</file>

<file path=ppt/slides/slide9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WORLDLY PLEASURES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FORSAKEN;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TAKE ME, JESUS,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TAKE ME NOW.</a:t>
            </a:r>
          </a:p>
        </p:txBody>
      </p:sp>
    </p:spTree>
    <p:extLst>
      <p:ext uri="{BB962C8B-B14F-4D97-AF65-F5344CB8AC3E}">
        <p14:creationId xmlns:p14="http://schemas.microsoft.com/office/powerpoint/2010/main" val="505735123"/>
      </p:ext>
    </p:extLst>
  </p:cSld>
  <p:clrMapOvr>
    <a:masterClrMapping/>
  </p:clrMapOvr>
</p:sld>
</file>

<file path=ppt/slides/slide9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TO THEE,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BLESSED SAVIOR,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2440486825"/>
      </p:ext>
    </p:extLst>
  </p:cSld>
  <p:clrMapOvr>
    <a:masterClrMapping/>
  </p:clrMapOvr>
</p:sld>
</file>

<file path=ppt/slides/slide9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TO JESUS I SURRENDER;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MAKE ME, SAVIOR, WHOLLY THINE;</a:t>
            </a:r>
          </a:p>
        </p:txBody>
      </p:sp>
    </p:spTree>
    <p:extLst>
      <p:ext uri="{BB962C8B-B14F-4D97-AF65-F5344CB8AC3E}">
        <p14:creationId xmlns:p14="http://schemas.microsoft.com/office/powerpoint/2010/main" val="3105763953"/>
      </p:ext>
    </p:extLst>
  </p:cSld>
  <p:clrMapOvr>
    <a:masterClrMapping/>
  </p:clrMapOvr>
</p:sld>
</file>

<file path=ppt/slides/slide9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FILL ME WITH THY LOVE AND POWER;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TRULY KNOW THAT THOU ART MINE.</a:t>
            </a:r>
          </a:p>
        </p:txBody>
      </p:sp>
    </p:spTree>
    <p:extLst>
      <p:ext uri="{BB962C8B-B14F-4D97-AF65-F5344CB8AC3E}">
        <p14:creationId xmlns:p14="http://schemas.microsoft.com/office/powerpoint/2010/main" val="1343857070"/>
      </p:ext>
    </p:extLst>
  </p:cSld>
  <p:clrMapOvr>
    <a:masterClrMapping/>
  </p:clrMapOvr>
</p:sld>
</file>

<file path=ppt/slides/slide9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TO THEE,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BLESSED SAVIOR,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29781727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I’ve ever needed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Help me know You are near.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64184"/>
      </p:ext>
    </p:extLst>
  </p:cSld>
  <p:clrMapOvr>
    <a:masterClrMapping/>
  </p:clrMapOvr>
</p:sld>
</file>

<file path=ppt/slides/slide9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ALL TO JESUS I SURRENDER;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NOW I FEEL THE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SACRED FLAME.</a:t>
            </a:r>
          </a:p>
        </p:txBody>
      </p:sp>
    </p:spTree>
    <p:extLst>
      <p:ext uri="{BB962C8B-B14F-4D97-AF65-F5344CB8AC3E}">
        <p14:creationId xmlns:p14="http://schemas.microsoft.com/office/powerpoint/2010/main" val="3444339927"/>
      </p:ext>
    </p:extLst>
  </p:cSld>
  <p:clrMapOvr>
    <a:masterClrMapping/>
  </p:clrMapOvr>
</p:sld>
</file>

<file path=ppt/slides/slide9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 THE JOY OF FULL SALVATION!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GLORY, GLORY, </a:t>
            </a:r>
          </a:p>
          <a:p>
            <a:pPr algn="ctr" fontAlgn="base"/>
            <a:r>
              <a:rPr lang="en-US" sz="6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TO HIS NAME!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92502"/>
      </p:ext>
    </p:extLst>
  </p:cSld>
  <p:clrMapOvr>
    <a:masterClrMapping/>
  </p:clrMapOvr>
</p:sld>
</file>

<file path=ppt/slides/slide9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843677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SURRENDER ALL,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ALL TO THEE,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BLESSED SAVIOR,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 SURRENDER ALL.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68234"/>
      </p:ext>
    </p:extLst>
  </p:cSld>
  <p:clrMapOvr>
    <a:masterClrMapping/>
  </p:clrMapOvr>
</p:sld>
</file>

<file path=ppt/slides/slide9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 WILL SING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OF JESUS LOVE</a:t>
            </a:r>
          </a:p>
        </p:txBody>
      </p:sp>
    </p:spTree>
    <p:extLst>
      <p:ext uri="{BB962C8B-B14F-4D97-AF65-F5344CB8AC3E}">
        <p14:creationId xmlns:p14="http://schemas.microsoft.com/office/powerpoint/2010/main" val="3635958069"/>
      </p:ext>
    </p:extLst>
  </p:cSld>
  <p:clrMapOvr>
    <a:masterClrMapping/>
  </p:clrMapOvr>
</p:sld>
</file>

<file path=ppt/slides/slide9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 JESUS LOVE,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SING OF HIM,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WHO FIRST LOVED ME;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45606"/>
      </p:ext>
    </p:extLst>
  </p:cSld>
  <p:clrMapOvr>
    <a:masterClrMapping/>
  </p:clrMapOvr>
</p:sld>
</file>

<file path=ppt/slides/slide9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FOR HE LEFT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BRIGHT WORLDS ABOVE,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AND DIED ON CALVARY.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12573"/>
      </p:ext>
    </p:extLst>
  </p:cSld>
  <p:clrMapOvr>
    <a:masterClrMapping/>
  </p:clrMapOvr>
</p:sld>
</file>

<file path=ppt/slides/slide9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OF JESUS LOVE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ENDLESS PRAISE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MY HEART SHALL GIVE</a:t>
            </a:r>
          </a:p>
        </p:txBody>
      </p:sp>
    </p:spTree>
    <p:extLst>
      <p:ext uri="{BB962C8B-B14F-4D97-AF65-F5344CB8AC3E}">
        <p14:creationId xmlns:p14="http://schemas.microsoft.com/office/powerpoint/2010/main" val="2811331680"/>
      </p:ext>
    </p:extLst>
  </p:cSld>
  <p:clrMapOvr>
    <a:masterClrMapping/>
  </p:clrMapOvr>
</p:sld>
</file>

<file path=ppt/slides/slide9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 HAS DIED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I MIGHT LIVE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HIS LOVE TO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58161"/>
      </p:ext>
    </p:extLst>
  </p:cSld>
  <p:clrMapOvr>
    <a:masterClrMapping/>
  </p:clrMapOvr>
</p:sld>
</file>

<file path=ppt/slides/slide9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 THE DEPTHS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OF LOVE DIVINE!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EARTH OR HEAV’N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CAN NEVER KNOW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7022"/>
      </p:ext>
    </p:extLst>
  </p:cSld>
  <p:clrMapOvr>
    <a:masterClrMapping/>
  </p:clrMapOvr>
</p:sld>
</file>

<file path=ppt/slides/slide9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HOW THAT SIN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AS DARK AS MINE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CAN BE MADE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AS WHITE AS SNOW.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269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97674"/>
            <a:ext cx="12192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I’ve ever needed </a:t>
            </a:r>
            <a:endParaRPr kumimoji="0" lang="en-CO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You’re all I want.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///Help me know You are near./// </a:t>
            </a:r>
            <a:endParaRPr kumimoji="0" lang="en-CO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088583"/>
      </p:ext>
    </p:extLst>
  </p:cSld>
  <p:clrMapOvr>
    <a:masterClrMapping/>
  </p:clrMapOvr>
</p:sld>
</file>

<file path=ppt/slides/slide9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OF JESUS LOVE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ENDLESS PRAISE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MY HEART SHALL GIVE</a:t>
            </a:r>
          </a:p>
        </p:txBody>
      </p:sp>
    </p:spTree>
    <p:extLst>
      <p:ext uri="{BB962C8B-B14F-4D97-AF65-F5344CB8AC3E}">
        <p14:creationId xmlns:p14="http://schemas.microsoft.com/office/powerpoint/2010/main" val="281689165"/>
      </p:ext>
    </p:extLst>
  </p:cSld>
  <p:clrMapOvr>
    <a:masterClrMapping/>
  </p:clrMapOvr>
</p:sld>
</file>

<file path=ppt/slides/slide9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 HAS DIED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I MIGHT LIVE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HIS LOVE TO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344889"/>
      </p:ext>
    </p:extLst>
  </p:cSld>
  <p:clrMapOvr>
    <a:masterClrMapping/>
  </p:clrMapOvr>
</p:sld>
</file>

<file path=ppt/slides/slide9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NOTHING GOOD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FOR HIM I’VE DONE;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HOW COULD HE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SUCH LOVE BESTOW?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04457"/>
      </p:ext>
    </p:extLst>
  </p:cSld>
  <p:clrMapOvr>
    <a:masterClrMapping/>
  </p:clrMapOvr>
</p:sld>
</file>

<file path=ppt/slides/slide9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LORD, I OWN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HEART IS WON,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HELP ME NOW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MY LOVE TO SHOW.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59017"/>
      </p:ext>
    </p:extLst>
  </p:cSld>
  <p:clrMapOvr>
    <a:masterClrMapping/>
  </p:clrMapOvr>
</p:sld>
</file>

<file path=ppt/slides/slide9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OF JESUS LOVE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ENDLESS PRAISE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MY HEART SHALL GIVE</a:t>
            </a:r>
          </a:p>
        </p:txBody>
      </p:sp>
    </p:spTree>
    <p:extLst>
      <p:ext uri="{BB962C8B-B14F-4D97-AF65-F5344CB8AC3E}">
        <p14:creationId xmlns:p14="http://schemas.microsoft.com/office/powerpoint/2010/main" val="3941885623"/>
      </p:ext>
    </p:extLst>
  </p:cSld>
  <p:clrMapOvr>
    <a:masterClrMapping/>
  </p:clrMapOvr>
</p:sld>
</file>

<file path=ppt/slides/slide9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 HAS DIED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THAT I MIGHT LIVE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SING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HIS LOVE TO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35565"/>
      </p:ext>
    </p:extLst>
  </p:cSld>
  <p:clrMapOvr>
    <a:masterClrMapping/>
  </p:clrMapOvr>
</p:sld>
</file>

<file path=ppt/slides/slide9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 WILL SING OF JESUS LOVE ENDLESS PRAISE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MY HEART SHALL GIVE</a:t>
            </a:r>
          </a:p>
        </p:txBody>
      </p:sp>
    </p:spTree>
    <p:extLst>
      <p:ext uri="{BB962C8B-B14F-4D97-AF65-F5344CB8AC3E}">
        <p14:creationId xmlns:p14="http://schemas.microsoft.com/office/powerpoint/2010/main" val="781110171"/>
      </p:ext>
    </p:extLst>
  </p:cSld>
  <p:clrMapOvr>
    <a:masterClrMapping/>
  </p:clrMapOvr>
</p:sld>
</file>

<file path=ppt/slides/slide9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6600" dirty="0">
                <a:solidFill>
                  <a:schemeClr val="bg1"/>
                </a:solidFill>
              </a:rPr>
              <a:t>HE HAS DIED THAT I MIGHT LIVE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 WILL SING HIS </a:t>
            </a:r>
          </a:p>
          <a:p>
            <a:pPr algn="ctr" fontAlgn="base"/>
            <a:r>
              <a:rPr lang="en-US" sz="66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LOVE TO ME.</a:t>
            </a:r>
            <a:endParaRPr lang="en-CO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04188"/>
      </p:ext>
    </p:extLst>
  </p:cSld>
  <p:clrMapOvr>
    <a:masterClrMapping/>
  </p:clrMapOvr>
</p:sld>
</file>

<file path=ppt/slides/slide9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151727"/>
            <a:ext cx="12191999" cy="255454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80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IN A LITTLE WHILE WE’RE GOING HOME</a:t>
            </a:r>
          </a:p>
        </p:txBody>
      </p:sp>
    </p:spTree>
    <p:extLst>
      <p:ext uri="{BB962C8B-B14F-4D97-AF65-F5344CB8AC3E}">
        <p14:creationId xmlns:p14="http://schemas.microsoft.com/office/powerpoint/2010/main" val="2489089622"/>
      </p:ext>
    </p:extLst>
  </p:cSld>
  <p:clrMapOvr>
    <a:masterClrMapping/>
  </p:clrMapOvr>
</p:sld>
</file>

<file path=ppt/slides/slide9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Let us sing a song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that will cheer us by the way.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39035979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2644170"/>
            <a:ext cx="12191999" cy="156966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1" i="0" u="none" strike="noStrike" kern="1200" cap="none" spc="0" normalizeH="0" baseline="0" noProof="0" dirty="0">
                <a:ln w="13462">
                  <a:noFill/>
                  <a:prstDash val="solid"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FAITH ON FIRE</a:t>
            </a:r>
          </a:p>
        </p:txBody>
      </p:sp>
    </p:spTree>
    <p:extLst>
      <p:ext uri="{BB962C8B-B14F-4D97-AF65-F5344CB8AC3E}">
        <p14:creationId xmlns:p14="http://schemas.microsoft.com/office/powerpoint/2010/main" val="685828019"/>
      </p:ext>
    </p:extLst>
  </p:cSld>
  <p:clrMapOvr>
    <a:masterClrMapping/>
  </p:clrMapOvr>
</p:sld>
</file>

<file path=ppt/slides/slide9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For the night will end in the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everlasting day.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2217783969"/>
      </p:ext>
    </p:extLst>
  </p:cSld>
  <p:clrMapOvr>
    <a:masterClrMapping/>
  </p:clrMapOvr>
</p:sld>
</file>

<file path=ppt/slides/slide9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 shall cross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billow’s foam;</a:t>
            </a:r>
          </a:p>
        </p:txBody>
      </p:sp>
    </p:spTree>
    <p:extLst>
      <p:ext uri="{BB962C8B-B14F-4D97-AF65-F5344CB8AC3E}">
        <p14:creationId xmlns:p14="http://schemas.microsoft.com/office/powerpoint/2010/main" val="2002274059"/>
      </p:ext>
    </p:extLst>
  </p:cSld>
  <p:clrMapOvr>
    <a:masterClrMapping/>
  </p:clrMapOvr>
</p:sld>
</file>

<file path=ppt/slides/slide9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 shall meet at last,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stormy winds are past.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544262851"/>
      </p:ext>
    </p:extLst>
  </p:cSld>
  <p:clrMapOvr>
    <a:masterClrMapping/>
  </p:clrMapOvr>
</p:sld>
</file>

<file path=ppt/slides/slide9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 will do the work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that our hands may find to do.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901615415"/>
      </p:ext>
    </p:extLst>
  </p:cSld>
  <p:clrMapOvr>
    <a:masterClrMapping/>
  </p:clrMapOvr>
</p:sld>
</file>

<file path=ppt/slides/slide9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And the grace of God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Will our daily strength renew.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631360856"/>
      </p:ext>
    </p:extLst>
  </p:cSld>
  <p:clrMapOvr>
    <a:masterClrMapping/>
  </p:clrMapOvr>
</p:sld>
</file>

<file path=ppt/slides/slide9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 shall cross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billow’s foam;</a:t>
            </a:r>
          </a:p>
        </p:txBody>
      </p:sp>
    </p:spTree>
    <p:extLst>
      <p:ext uri="{BB962C8B-B14F-4D97-AF65-F5344CB8AC3E}">
        <p14:creationId xmlns:p14="http://schemas.microsoft.com/office/powerpoint/2010/main" val="1283417295"/>
      </p:ext>
    </p:extLst>
  </p:cSld>
  <p:clrMapOvr>
    <a:masterClrMapping/>
  </p:clrMapOvr>
</p:sld>
</file>

<file path=ppt/slides/slide9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 shall meet at last,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stormy winds are past.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319423812"/>
      </p:ext>
    </p:extLst>
  </p:cSld>
  <p:clrMapOvr>
    <a:masterClrMapping/>
  </p:clrMapOvr>
</p:sld>
</file>

<file path=ppt/slides/slide9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 will smooth the path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for some weary, wayworn feet.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389791655"/>
      </p:ext>
    </p:extLst>
  </p:cSld>
  <p:clrMapOvr>
    <a:masterClrMapping/>
  </p:clrMapOvr>
</p:sld>
</file>

<file path=ppt/slides/slide9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And may loving hearts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spread an influence so sweet!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3267008010"/>
      </p:ext>
    </p:extLst>
  </p:cSld>
  <p:clrMapOvr>
    <a:masterClrMapping/>
  </p:clrMapOvr>
</p:sld>
</file>

<file path=ppt/slides/slide9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 shall cross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billow’s foam;</a:t>
            </a:r>
          </a:p>
        </p:txBody>
      </p:sp>
    </p:spTree>
    <p:extLst>
      <p:ext uri="{BB962C8B-B14F-4D97-AF65-F5344CB8AC3E}">
        <p14:creationId xmlns:p14="http://schemas.microsoft.com/office/powerpoint/2010/main" val="28108698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 NA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 NA NA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 NA NA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X3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278081"/>
      </p:ext>
    </p:extLst>
  </p:cSld>
  <p:clrMapOvr>
    <a:masterClrMapping/>
  </p:clrMapOvr>
</p:sld>
</file>

<file path=ppt/slides/slide9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 shall meet at last,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stormy winds are past.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we’re going home.</a:t>
            </a:r>
          </a:p>
        </p:txBody>
      </p:sp>
    </p:spTree>
    <p:extLst>
      <p:ext uri="{BB962C8B-B14F-4D97-AF65-F5344CB8AC3E}">
        <p14:creationId xmlns:p14="http://schemas.microsoft.com/office/powerpoint/2010/main" val="1305101146"/>
      </p:ext>
    </p:extLst>
  </p:cSld>
  <p:clrMapOvr>
    <a:masterClrMapping/>
  </p:clrMapOvr>
</p:sld>
</file>

<file path=ppt/slides/slide9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There’s a rest beyond.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There’s relief from every care.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 </a:t>
            </a:r>
          </a:p>
        </p:txBody>
      </p:sp>
    </p:spTree>
    <p:extLst>
      <p:ext uri="{BB962C8B-B14F-4D97-AF65-F5344CB8AC3E}">
        <p14:creationId xmlns:p14="http://schemas.microsoft.com/office/powerpoint/2010/main" val="320526341"/>
      </p:ext>
    </p:extLst>
  </p:cSld>
  <p:clrMapOvr>
    <a:masterClrMapping/>
  </p:clrMapOvr>
</p:sld>
</file>

<file path=ppt/slides/slide9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And no tears shall fall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that city bright and fair.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we’re going home. </a:t>
            </a:r>
          </a:p>
        </p:txBody>
      </p:sp>
    </p:spTree>
    <p:extLst>
      <p:ext uri="{BB962C8B-B14F-4D97-AF65-F5344CB8AC3E}">
        <p14:creationId xmlns:p14="http://schemas.microsoft.com/office/powerpoint/2010/main" val="838521109"/>
      </p:ext>
    </p:extLst>
  </p:cSld>
  <p:clrMapOvr>
    <a:masterClrMapping/>
  </p:clrMapOvr>
</p:sld>
</file>

<file path=ppt/slides/slide9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in a little while,</a:t>
            </a:r>
            <a:br>
              <a:rPr lang="en-CO" sz="6600" dirty="0">
                <a:solidFill>
                  <a:schemeClr val="bg1"/>
                </a:solidFill>
              </a:rPr>
            </a:br>
            <a:r>
              <a:rPr lang="en-CO" sz="6600" dirty="0">
                <a:solidFill>
                  <a:schemeClr val="bg1"/>
                </a:solidFill>
              </a:rPr>
              <a:t>we shall cross </a:t>
            </a:r>
          </a:p>
          <a:p>
            <a:pPr algn="ctr" fontAlgn="base"/>
            <a:r>
              <a:rPr lang="en-CO" sz="6600" dirty="0">
                <a:solidFill>
                  <a:schemeClr val="bg1"/>
                </a:solidFill>
              </a:rPr>
              <a:t>the billow’s foam;</a:t>
            </a:r>
          </a:p>
        </p:txBody>
      </p:sp>
    </p:spTree>
    <p:extLst>
      <p:ext uri="{BB962C8B-B14F-4D97-AF65-F5344CB8AC3E}">
        <p14:creationId xmlns:p14="http://schemas.microsoft.com/office/powerpoint/2010/main" val="3242197346"/>
      </p:ext>
    </p:extLst>
  </p:cSld>
  <p:clrMapOvr>
    <a:masterClrMapping/>
  </p:clrMapOvr>
</p:sld>
</file>

<file path=ppt/slides/slide9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We shall meet at last,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when the stormy winds are past.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</a:rPr>
              <a:t>In a little while </a:t>
            </a:r>
          </a:p>
          <a:p>
            <a:pPr algn="ctr" fontAlgn="base"/>
            <a:r>
              <a:rPr lang="en-CO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we’re going home.</a:t>
            </a:r>
            <a:endParaRPr lang="en-CO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42489"/>
      </p:ext>
    </p:extLst>
  </p:cSld>
  <p:clrMapOvr>
    <a:masterClrMapping/>
  </p:clrMapOvr>
</p:sld>
</file>

<file path=ppt/slides/slide9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I’D RATHER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HAVEJESUS </a:t>
            </a:r>
          </a:p>
        </p:txBody>
      </p:sp>
    </p:spTree>
    <p:extLst>
      <p:ext uri="{BB962C8B-B14F-4D97-AF65-F5344CB8AC3E}">
        <p14:creationId xmlns:p14="http://schemas.microsoft.com/office/powerpoint/2010/main" val="1719416992"/>
      </p:ext>
    </p:extLst>
  </p:cSld>
  <p:clrMapOvr>
    <a:masterClrMapping/>
  </p:clrMapOvr>
</p:sld>
</file>

<file path=ppt/slides/slide9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1500"/>
              </a:spcAft>
            </a:pPr>
            <a:r>
              <a:rPr lang="en-US" sz="6000" dirty="0">
                <a:solidFill>
                  <a:schemeClr val="bg2"/>
                </a:solidFill>
              </a:rPr>
              <a:t>I’D RATHER HAVE JESUS THAN SILVER OR GOLD;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I’D RATHER BE HIS THAN HAVE RICHES UNTOLD;</a:t>
            </a:r>
            <a:endParaRPr lang="en-CO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0417"/>
      </p:ext>
    </p:extLst>
  </p:cSld>
  <p:clrMapOvr>
    <a:masterClrMapping/>
  </p:clrMapOvr>
</p:sld>
</file>

<file path=ppt/slides/slide9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1500"/>
              </a:spcAft>
            </a:pPr>
            <a:r>
              <a:rPr lang="en-US" sz="6000" dirty="0">
                <a:solidFill>
                  <a:schemeClr val="bg2"/>
                </a:solidFill>
              </a:rPr>
              <a:t>I’D RATHER HAVE JESUS THAN HOUSES OR LAND;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I’D RATHER BE LED BY HIS NAIL-PIERCED HAND:</a:t>
            </a:r>
            <a:endParaRPr lang="en-CO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84017"/>
      </p:ext>
    </p:extLst>
  </p:cSld>
  <p:clrMapOvr>
    <a:masterClrMapping/>
  </p:clrMapOvr>
</p:sld>
</file>

<file path=ppt/slides/slide9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TO BE THE KING OF A VAST DOMAIN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  <a:latin typeface="Times New Roman" panose="02020603050405020304" pitchFamily="18" charset="0"/>
              </a:rPr>
              <a:t>OR</a:t>
            </a:r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BE HELD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IN SIN’S DREAD SWAY!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45214"/>
      </p:ext>
    </p:extLst>
  </p:cSld>
  <p:clrMapOvr>
    <a:masterClrMapping/>
  </p:clrMapOvr>
</p:sld>
</file>

<file path=ppt/slides/slide9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I’D RATHER HAVE JESUS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ANYTHING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THIS WORLD AFFORDS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TODAY.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688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THERE'S AN EMBER,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DEEP WITHIN ME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</a:b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BUT IT'S ONLY A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LITTLE FLAME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9165"/>
      </p:ext>
    </p:extLst>
  </p:cSld>
  <p:clrMapOvr>
    <a:masterClrMapping/>
  </p:clrMapOvr>
</p:sld>
</file>

<file path=ppt/slides/slide9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I’D RATHER HAVE JESUS THAN MEN’S APPLAUSE;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I’D RATHER BE FAITHFUL TO HIS DEAR CAUSE;</a:t>
            </a:r>
          </a:p>
        </p:txBody>
      </p:sp>
    </p:spTree>
    <p:extLst>
      <p:ext uri="{BB962C8B-B14F-4D97-AF65-F5344CB8AC3E}">
        <p14:creationId xmlns:p14="http://schemas.microsoft.com/office/powerpoint/2010/main" val="2316165401"/>
      </p:ext>
    </p:extLst>
  </p:cSld>
  <p:clrMapOvr>
    <a:masterClrMapping/>
  </p:clrMapOvr>
</p:sld>
</file>

<file path=ppt/slides/slide9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I’D RATHER HAVE JESUS THAN WORLD-WIDE FAME;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I’D RATHER BE TRUE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TO HIS HOLY NAME:</a:t>
            </a:r>
          </a:p>
        </p:txBody>
      </p:sp>
    </p:spTree>
    <p:extLst>
      <p:ext uri="{BB962C8B-B14F-4D97-AF65-F5344CB8AC3E}">
        <p14:creationId xmlns:p14="http://schemas.microsoft.com/office/powerpoint/2010/main" val="2451018926"/>
      </p:ext>
    </p:extLst>
  </p:cSld>
  <p:clrMapOvr>
    <a:masterClrMapping/>
  </p:clrMapOvr>
</p:sld>
</file>

<file path=ppt/slides/slide9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TO BE THE KING OF A VAST DOMAIN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  <a:latin typeface="Times New Roman" panose="02020603050405020304" pitchFamily="18" charset="0"/>
              </a:rPr>
              <a:t>OR</a:t>
            </a:r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BE HELD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IN SIN’S DREAD SWAY!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42587"/>
      </p:ext>
    </p:extLst>
  </p:cSld>
  <p:clrMapOvr>
    <a:masterClrMapping/>
  </p:clrMapOvr>
</p:sld>
</file>

<file path=ppt/slides/slide9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I’D RATHER HAVE JESUS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ANYTHING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THIS WORLD AFFORDS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TODAY.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33350"/>
      </p:ext>
    </p:extLst>
  </p:cSld>
  <p:clrMapOvr>
    <a:masterClrMapping/>
  </p:clrMapOvr>
</p:sld>
</file>

<file path=ppt/slides/slide9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HE’S FAIRER THAN LILIES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OF RAREST BLOOM;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HE’S SWEETER THAN HONEY FROM OUT THE COMB;</a:t>
            </a:r>
          </a:p>
        </p:txBody>
      </p:sp>
    </p:spTree>
    <p:extLst>
      <p:ext uri="{BB962C8B-B14F-4D97-AF65-F5344CB8AC3E}">
        <p14:creationId xmlns:p14="http://schemas.microsoft.com/office/powerpoint/2010/main" val="1686513576"/>
      </p:ext>
    </p:extLst>
  </p:cSld>
  <p:clrMapOvr>
    <a:masterClrMapping/>
  </p:clrMapOvr>
</p:sld>
</file>

<file path=ppt/slides/slide9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</a:rPr>
              <a:t>HE’S ALL THAT MY HUNGERING SPIRIT NEEDS </a:t>
            </a:r>
            <a:br>
              <a:rPr lang="en-US" sz="6000" dirty="0">
                <a:solidFill>
                  <a:schemeClr val="bg2"/>
                </a:solidFill>
              </a:rPr>
            </a:br>
            <a:r>
              <a:rPr lang="en-US" sz="6000" dirty="0">
                <a:solidFill>
                  <a:schemeClr val="bg2"/>
                </a:solidFill>
              </a:rPr>
              <a:t>I’D RATHER HAVE JESUS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</a:rPr>
              <a:t>AND LET HIM LEAD:</a:t>
            </a:r>
          </a:p>
        </p:txBody>
      </p:sp>
    </p:spTree>
    <p:extLst>
      <p:ext uri="{BB962C8B-B14F-4D97-AF65-F5344CB8AC3E}">
        <p14:creationId xmlns:p14="http://schemas.microsoft.com/office/powerpoint/2010/main" val="1618977785"/>
      </p:ext>
    </p:extLst>
  </p:cSld>
  <p:clrMapOvr>
    <a:masterClrMapping/>
  </p:clrMapOvr>
</p:sld>
</file>

<file path=ppt/slides/slide9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TO BE THE KING OF A VAST DOMAIN </a:t>
            </a:r>
          </a:p>
          <a:p>
            <a:pPr algn="ctr"/>
            <a:r>
              <a:rPr lang="en-US" sz="6000" dirty="0">
                <a:solidFill>
                  <a:schemeClr val="bg2"/>
                </a:solidFill>
                <a:latin typeface="Times New Roman" panose="02020603050405020304" pitchFamily="18" charset="0"/>
              </a:rPr>
              <a:t>OR</a:t>
            </a:r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BE HELD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IN SIN’S DREAD SWAY!</a:t>
            </a:r>
            <a:endParaRPr lang="en-US" sz="6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38928"/>
      </p:ext>
    </p:extLst>
  </p:cSld>
  <p:clrMapOvr>
    <a:masterClrMapping/>
  </p:clrMapOvr>
</p:sld>
</file>

<file path=ppt/slides/slide9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I’D RATHER HAVE JESUS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THAN ANYTHING </a:t>
            </a:r>
          </a:p>
          <a:p>
            <a:pPr algn="ctr"/>
            <a:r>
              <a:rPr lang="en-US" sz="6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THIS WORLD AFFORDS </a:t>
            </a:r>
          </a:p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TODAY.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99018"/>
      </p:ext>
    </p:extLst>
  </p:cSld>
  <p:clrMapOvr>
    <a:masterClrMapping/>
  </p:clrMapOvr>
</p:sld>
</file>

<file path=ppt/slides/slide9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1905506"/>
            <a:ext cx="12191999" cy="304698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IT IS WELL </a:t>
            </a:r>
          </a:p>
          <a:p>
            <a:pPr algn="ctr"/>
            <a:r>
              <a:rPr lang="es-ES" sz="9600" b="1" dirty="0">
                <a:ln w="13462">
                  <a:noFill/>
                  <a:prstDash val="solid"/>
                </a:ln>
                <a:solidFill>
                  <a:schemeClr val="bg1"/>
                </a:solidFill>
                <a:latin typeface="+mj-lt"/>
              </a:rPr>
              <a:t>WITH MY SOUL</a:t>
            </a:r>
          </a:p>
        </p:txBody>
      </p:sp>
    </p:spTree>
    <p:extLst>
      <p:ext uri="{BB962C8B-B14F-4D97-AF65-F5344CB8AC3E}">
        <p14:creationId xmlns:p14="http://schemas.microsoft.com/office/powerpoint/2010/main" val="2691915544"/>
      </p:ext>
    </p:extLst>
  </p:cSld>
  <p:clrMapOvr>
    <a:masterClrMapping/>
  </p:clrMapOvr>
</p:sld>
</file>

<file path=ppt/slides/slide9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When peace, like a river, </a:t>
            </a:r>
            <a:r>
              <a:rPr lang="en-US" sz="6600" dirty="0" err="1">
                <a:solidFill>
                  <a:schemeClr val="bg1"/>
                </a:solidFill>
              </a:rPr>
              <a:t>attendeth</a:t>
            </a:r>
            <a:r>
              <a:rPr lang="en-US" sz="6600" dirty="0">
                <a:solidFill>
                  <a:schemeClr val="bg1"/>
                </a:solidFill>
              </a:rPr>
              <a:t> my way,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when sorrows like sea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billows roll;</a:t>
            </a:r>
          </a:p>
        </p:txBody>
      </p:sp>
    </p:spTree>
    <p:extLst>
      <p:ext uri="{BB962C8B-B14F-4D97-AF65-F5344CB8AC3E}">
        <p14:creationId xmlns:p14="http://schemas.microsoft.com/office/powerpoint/2010/main" val="12295283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BUT MY FAITH KEEPS GROWING STRONGER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AND IT WON’T BE LONG </a:t>
            </a:r>
          </a:p>
          <a:p>
            <a:pPr marL="13716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TIL IT STARTS A BLAZE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650312"/>
      </p:ext>
    </p:extLst>
  </p:cSld>
  <p:clrMapOvr>
    <a:masterClrMapping/>
  </p:clrMapOvr>
</p:sld>
</file>

<file path=ppt/slides/slide9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Whatever my lot, thou hast taught me to say,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it is well, it is well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2658091791"/>
      </p:ext>
    </p:extLst>
  </p:cSld>
  <p:clrMapOvr>
    <a:masterClrMapping/>
  </p:clrMapOvr>
</p:sld>
</file>

<file path=ppt/slides/slide9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my soul (with my soul),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it is well, it is well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1266787189"/>
      </p:ext>
    </p:extLst>
  </p:cSld>
  <p:clrMapOvr>
    <a:masterClrMapping/>
  </p:clrMapOvr>
</p:sld>
</file>

<file path=ppt/slides/slide9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My sin–oh, the joy of this glorious thought–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My sin, not in part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but the whole,</a:t>
            </a:r>
          </a:p>
        </p:txBody>
      </p:sp>
    </p:spTree>
    <p:extLst>
      <p:ext uri="{BB962C8B-B14F-4D97-AF65-F5344CB8AC3E}">
        <p14:creationId xmlns:p14="http://schemas.microsoft.com/office/powerpoint/2010/main" val="2845783131"/>
      </p:ext>
    </p:extLst>
  </p:cSld>
  <p:clrMapOvr>
    <a:masterClrMapping/>
  </p:clrMapOvr>
</p:sld>
</file>

<file path=ppt/slides/slide9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Is nailed to the cross, and I bear it no more,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praise the Lord, praise the Lord, O my soul!</a:t>
            </a:r>
          </a:p>
        </p:txBody>
      </p:sp>
    </p:spTree>
    <p:extLst>
      <p:ext uri="{BB962C8B-B14F-4D97-AF65-F5344CB8AC3E}">
        <p14:creationId xmlns:p14="http://schemas.microsoft.com/office/powerpoint/2010/main" val="1581077379"/>
      </p:ext>
    </p:extLst>
  </p:cSld>
  <p:clrMapOvr>
    <a:masterClrMapping/>
  </p:clrMapOvr>
</p:sld>
</file>

<file path=ppt/slides/slide9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with my soul (with my soul),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it is well, it is well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1975549552"/>
      </p:ext>
    </p:extLst>
  </p:cSld>
  <p:clrMapOvr>
    <a:masterClrMapping/>
  </p:clrMapOvr>
</p:sld>
</file>

<file path=ppt/slides/slide9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And, Lord, haste the day when my faith shall be sight,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the clouds be rolled back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as a scroll;</a:t>
            </a:r>
          </a:p>
        </p:txBody>
      </p:sp>
    </p:spTree>
    <p:extLst>
      <p:ext uri="{BB962C8B-B14F-4D97-AF65-F5344CB8AC3E}">
        <p14:creationId xmlns:p14="http://schemas.microsoft.com/office/powerpoint/2010/main" val="1226940912"/>
      </p:ext>
    </p:extLst>
  </p:cSld>
  <p:clrMapOvr>
    <a:masterClrMapping/>
  </p:clrMapOvr>
</p:sld>
</file>

<file path=ppt/slides/slide9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8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The trump shall resound, and the Lord shall descend,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even so, it is well 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</a:rPr>
              <a:t>with my soul.</a:t>
            </a:r>
          </a:p>
        </p:txBody>
      </p:sp>
    </p:spTree>
    <p:extLst>
      <p:ext uri="{BB962C8B-B14F-4D97-AF65-F5344CB8AC3E}">
        <p14:creationId xmlns:p14="http://schemas.microsoft.com/office/powerpoint/2010/main" val="1670586338"/>
      </p:ext>
    </p:extLst>
  </p:cSld>
  <p:clrMapOvr>
    <a:masterClrMapping/>
  </p:clrMapOvr>
</p:sld>
</file>

<file path=ppt/slides/slide9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536174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It is well (it is well)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with my soul (with my soul),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it is well, it is well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 my soul.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252904"/>
      </p:ext>
    </p:extLst>
  </p:cSld>
  <p:clrMapOvr>
    <a:masterClrMapping/>
  </p:clrMapOvr>
</p:sld>
</file>

<file path=ppt/slides/slide9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" y="1612989"/>
            <a:ext cx="12191999" cy="363202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 defTabSz="609630"/>
            <a:r>
              <a:rPr lang="es-ES" sz="11501" b="1" dirty="0">
                <a:ln w="13462">
                  <a:noFill/>
                  <a:prstDash val="solid"/>
                </a:ln>
                <a:solidFill>
                  <a:prstClr val="white"/>
                </a:solidFill>
                <a:latin typeface="Century Schoolbook" panose="02040604050505020304"/>
              </a:rPr>
              <a:t>JESUS </a:t>
            </a:r>
          </a:p>
          <a:p>
            <a:pPr algn="ctr" defTabSz="609630"/>
            <a:r>
              <a:rPr lang="es-ES" sz="11501" b="1" dirty="0">
                <a:ln w="13462">
                  <a:noFill/>
                  <a:prstDash val="solid"/>
                </a:ln>
                <a:solidFill>
                  <a:prstClr val="white"/>
                </a:solidFill>
                <a:latin typeface="Century Schoolbook" panose="02040604050505020304"/>
              </a:rPr>
              <a:t>I LOVE YOU</a:t>
            </a:r>
          </a:p>
        </p:txBody>
      </p:sp>
    </p:spTree>
    <p:extLst>
      <p:ext uri="{BB962C8B-B14F-4D97-AF65-F5344CB8AC3E}">
        <p14:creationId xmlns:p14="http://schemas.microsoft.com/office/powerpoint/2010/main" val="902634241"/>
      </p:ext>
    </p:extLst>
  </p:cSld>
  <p:clrMapOvr>
    <a:masterClrMapping/>
  </p:clrMapOvr>
</p:sld>
</file>

<file path=ppt/slides/slide9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351509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When the stars and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all the heavens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speak to me about </a:t>
            </a:r>
          </a:p>
          <a:p>
            <a:pPr algn="ctr" defTabSz="609630"/>
            <a:r>
              <a:rPr lang="en-US" sz="6600" dirty="0">
                <a:solidFill>
                  <a:prstClr val="white"/>
                </a:solidFill>
                <a:latin typeface="Century Schoolbook" panose="02040604050505020304"/>
              </a:rPr>
              <a:t>God’s love.</a:t>
            </a:r>
            <a:endParaRPr lang="en-CO" sz="6600" dirty="0">
              <a:solidFill>
                <a:prstClr val="white"/>
              </a:solidFill>
              <a:latin typeface="Century Schoolbook" panose="020406040505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235471248"/>
      </p:ext>
    </p:extLst>
  </p:cSld>
  <p:clrMapOvr>
    <a:masterClrMapping/>
  </p:clrMapOvr>
</p:sld>
</file>

<file path=ppt/theme/theme1.xml><?xml version="1.0" encoding="utf-8"?>
<a:theme xmlns:a="http://schemas.openxmlformats.org/drawingml/2006/main" name="CantosAbril">
  <a:themeElements>
    <a:clrScheme name="Custom 1">
      <a:dk1>
        <a:srgbClr val="2C4E68"/>
      </a:dk1>
      <a:lt1>
        <a:sysClr val="window" lastClr="FFFFFF"/>
      </a:lt1>
      <a:dk2>
        <a:srgbClr val="2C4E6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ntosAbril" id="{ABB0353E-05C5-49A7-98E4-FC045A102699}" vid="{3441380E-C1A6-4480-A30C-D7332B6D95AB}"/>
    </a:ext>
  </a:extLst>
</a:theme>
</file>

<file path=ppt/theme/theme2.xml><?xml version="1.0" encoding="utf-8"?>
<a:theme xmlns:a="http://schemas.openxmlformats.org/drawingml/2006/main" name="1_CantosAbril">
  <a:themeElements>
    <a:clrScheme name="Custom 1">
      <a:dk1>
        <a:srgbClr val="2C4E68"/>
      </a:dk1>
      <a:lt1>
        <a:sysClr val="window" lastClr="FFFFFF"/>
      </a:lt1>
      <a:dk2>
        <a:srgbClr val="2C4E6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ntosAbril" id="{ABB0353E-05C5-49A7-98E4-FC045A102699}" vid="{3441380E-C1A6-4480-A30C-D7332B6D95A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38250</TotalTime>
  <Words>24713</Words>
  <Application>Microsoft Macintosh PowerPoint</Application>
  <PresentationFormat>Widescreen</PresentationFormat>
  <Paragraphs>4391</Paragraphs>
  <Slides>1705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1705</vt:i4>
      </vt:variant>
    </vt:vector>
  </HeadingPairs>
  <TitlesOfParts>
    <vt:vector size="1712" baseType="lpstr">
      <vt:lpstr>Times</vt:lpstr>
      <vt:lpstr>Arial</vt:lpstr>
      <vt:lpstr>Calibri</vt:lpstr>
      <vt:lpstr>Century Schoolbook</vt:lpstr>
      <vt:lpstr>Times New Roman</vt:lpstr>
      <vt:lpstr>CantosAbril</vt:lpstr>
      <vt:lpstr>1_CantosAbril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Ingrith Bermúdez</dc:creator>
  <cp:lastModifiedBy>MANUEL DAVID CASTRO QUERO</cp:lastModifiedBy>
  <cp:revision>782</cp:revision>
  <cp:lastPrinted>2022-10-21T14:46:02Z</cp:lastPrinted>
  <dcterms:created xsi:type="dcterms:W3CDTF">2020-06-06T04:00:58Z</dcterms:created>
  <dcterms:modified xsi:type="dcterms:W3CDTF">2024-11-15T20:46:48Z</dcterms:modified>
</cp:coreProperties>
</file>