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ddfdda55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1ddfdda55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ddfdda55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ddfdda55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ddfdda55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ddfdda55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ddfdda55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ddfdda55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1ddfdda55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1ddfdda55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9eda2c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9eda2c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1ddfdda55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1ddfdda55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1ddfdda55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1ddfdda55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ddfdda55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ddfdda55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9eda2c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9eda2c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437893"/>
            <a:ext cx="9144000" cy="558139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4325" y="3840250"/>
            <a:ext cx="8520600" cy="19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 </a:t>
            </a:r>
            <a:r>
              <a:rPr b="1" lang="en" sz="2300">
                <a:solidFill>
                  <a:schemeClr val="lt1"/>
                </a:solidFill>
              </a:rPr>
              <a:t>Presented By: </a:t>
            </a:r>
            <a:endParaRPr b="1" sz="2300">
              <a:solidFill>
                <a:schemeClr val="lt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Ahsan Tahir	</a:t>
            </a:r>
            <a:r>
              <a:rPr lang="en" sz="2300">
                <a:solidFill>
                  <a:schemeClr val="lt1"/>
                </a:solidFill>
              </a:rPr>
              <a:t>Sarosh Kri</a:t>
            </a:r>
            <a:r>
              <a:rPr lang="en" sz="2300">
                <a:solidFill>
                  <a:schemeClr val="lt1"/>
                </a:solidFill>
              </a:rPr>
              <a:t>shan	Tayyab Ahmed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50" y="79650"/>
            <a:ext cx="1360250" cy="498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2225" y="79650"/>
            <a:ext cx="6702502" cy="335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4212" y="3631713"/>
            <a:ext cx="34385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Prepare a Vote of Thanks and Deliver with Confidence ..."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3" y="166900"/>
            <a:ext cx="7000875" cy="460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2425"/>
            <a:ext cx="8839201" cy="364063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2206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Architecture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4638"/>
            <a:ext cx="8839198" cy="267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13" y="1214438"/>
            <a:ext cx="73437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Detection and Mechanics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14700"/>
            <a:ext cx="80910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75" y="295875"/>
            <a:ext cx="7556449" cy="440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8216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688" y="152400"/>
            <a:ext cx="741662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 Sheets and Character Design</a:t>
            </a:r>
            <a:endParaRPr/>
          </a:p>
        </p:txBody>
      </p:sp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88" y="1017725"/>
            <a:ext cx="764842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