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68" r:id="rId2"/>
    <p:sldId id="267" r:id="rId3"/>
    <p:sldId id="277" r:id="rId4"/>
    <p:sldId id="27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BF7510-B9ED-40E0-8274-4F64AD62B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E24B0-B97F-4932-93CD-4307D6181D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A17F-CB06-445B-ACD3-321E84E51A80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3A0DF-A8A7-4EF4-96E5-757FFFC2A9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EC987-E8F6-4FD2-BFB2-04815BD1D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8EF9-7F2B-4B20-A25C-9E80C16977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141C0-BF72-4A20-AFA7-D05563D549B7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F9CF-D1E5-49FD-94F7-B246BB67E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8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3921600"/>
          </a:xfrm>
        </p:spPr>
        <p:txBody>
          <a:bodyPr anchor="t" anchorCtr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1/30/2025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anchor="ctr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10840914" cy="2057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1/30/2025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1/30/2025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1/30/2025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84B7D2A-0DF8-424B-9572-B79AEBB2D9DC}" type="datetimeFigureOut">
              <a:rPr lang="en-US" noProof="0" smtClean="0"/>
              <a:t>1/30/2025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anchor="ctr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3814235" cy="20166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1/30/2025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escription and Con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1/30/2025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1/30/2025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anchor="ctr" anchorCtr="0">
            <a:normAutofit/>
          </a:bodyPr>
          <a:lstStyle>
            <a:lvl1pPr algn="l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1/30/2025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75" y="4021138"/>
            <a:ext cx="8486775" cy="17605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1/30/2025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69599"/>
            <a:ext cx="5202071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270" y="1869599"/>
            <a:ext cx="5228444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1/30/2025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1/30/2025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4B7D2A-0DF8-424B-9572-B79AEBB2D9DC}" type="datetimeFigureOut">
              <a:rPr lang="en-US" noProof="0" smtClean="0"/>
              <a:t>1/30/2025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illar icon">
            <a:extLst>
              <a:ext uri="{FF2B5EF4-FFF2-40B4-BE49-F238E27FC236}">
                <a16:creationId xmlns:a16="http://schemas.microsoft.com/office/drawing/2014/main" id="{FC7E2CCC-C53E-454B-9DE0-F2484BA0F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577705" y="1524000"/>
            <a:ext cx="1905000" cy="190500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2716272"/>
            <a:ext cx="10337165" cy="2421464"/>
          </a:xfrm>
        </p:spPr>
        <p:txBody>
          <a:bodyPr/>
          <a:lstStyle/>
          <a:p>
            <a:r>
              <a:rPr lang="en-US" dirty="0"/>
              <a:t>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Tayyab </a:t>
            </a:r>
            <a:r>
              <a:rPr lang="en-US" dirty="0" err="1"/>
              <a:t>hassan</a:t>
            </a:r>
            <a:r>
              <a:rPr lang="en-US" dirty="0"/>
              <a:t>(F2024266511)</a:t>
            </a:r>
          </a:p>
          <a:p>
            <a:r>
              <a:rPr lang="en-US" dirty="0"/>
              <a:t>Tayyab Mehboob(F2024266512)</a:t>
            </a:r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05F2-4D75-4D76-BA59-F00627AB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64FC16-E9FB-469F-90C3-177A60236474}"/>
              </a:ext>
            </a:extLst>
          </p:cNvPr>
          <p:cNvSpPr txBox="1"/>
          <p:nvPr/>
        </p:nvSpPr>
        <p:spPr>
          <a:xfrm>
            <a:off x="10793730" y="131604"/>
            <a:ext cx="419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B4E0E-ECE5-4628-8AFC-87C9EFB08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A simple Library Management System using C++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Features include adding, viewing, issuing, and returning books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5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FDAB-A104-E0EE-5869-05E313F66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err="1"/>
              <a:t>fEATURES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29518-6DCC-52A5-D1DF-70A5161C8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Add a Book</a:t>
            </a:r>
            <a:r>
              <a:rPr lang="en-US" sz="2400" dirty="0"/>
              <a:t>: Store book details (title, author)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View All Books</a:t>
            </a:r>
            <a:r>
              <a:rPr lang="en-US" sz="2400" dirty="0"/>
              <a:t>: Display all available books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Issue a Book</a:t>
            </a:r>
            <a:r>
              <a:rPr lang="en-US" sz="2400" dirty="0"/>
              <a:t>: Mark a book as issued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Return a Book</a:t>
            </a:r>
            <a:r>
              <a:rPr lang="en-US" sz="2400" dirty="0"/>
              <a:t>: Change book status back to available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Exit</a:t>
            </a:r>
            <a:r>
              <a:rPr lang="en-US" sz="2400" dirty="0"/>
              <a:t>: Close the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02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8E9A8-E6E2-378F-02E5-D2F1A355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CODE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1D5D5-830A-5755-10A5-C911DFDCC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The code is displayed on the screen.</a:t>
            </a:r>
          </a:p>
        </p:txBody>
      </p:sp>
    </p:spTree>
    <p:extLst>
      <p:ext uri="{BB962C8B-B14F-4D97-AF65-F5344CB8AC3E}">
        <p14:creationId xmlns:p14="http://schemas.microsoft.com/office/powerpoint/2010/main" val="2372036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736411_win32_fixed.potx" id="{BC2F7F5B-4979-4A54-84D5-4000EC3D9661}" vid="{81E89C45-4B49-4C30-91F6-68DD81BA82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Famous event in history presentation</Template>
  <TotalTime>18</TotalTime>
  <Words>89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Corbel</vt:lpstr>
      <vt:lpstr>Celestial</vt:lpstr>
      <vt:lpstr>Library management system</vt:lpstr>
      <vt:lpstr>INTRODUCTION</vt:lpstr>
      <vt:lpstr>fEATURES</vt:lpstr>
      <vt:lpstr>CODE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Talha</dc:creator>
  <cp:lastModifiedBy>Muhammad Talha</cp:lastModifiedBy>
  <cp:revision>1</cp:revision>
  <dcterms:created xsi:type="dcterms:W3CDTF">2025-01-29T19:18:28Z</dcterms:created>
  <dcterms:modified xsi:type="dcterms:W3CDTF">2025-01-29T19:37:24Z</dcterms:modified>
</cp:coreProperties>
</file>