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CE560-FA79-4463-B5A9-8F4484EDCBE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3E7F-BE18-4998-80A8-942FEBF8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3E7F-BE18-4998-80A8-942FEBF8FF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954BAA-5664-1EB8-7004-053AE57C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C797D1-66EE-E2F4-C722-A3F8448C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E7FA77-120C-6AE8-4F6E-5891D0FB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440921-6278-B792-2065-158FCFA3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5CE33D-7EAF-B9A0-4A2A-7A2AC539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A9096-8F2C-1890-F4F1-9F272363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646BCB-07A1-620B-0556-24A05E98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60246-264A-47BA-9DCC-1A174026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C6C917-6072-387F-3DA8-5111DFCE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39B30D-0579-11B4-A5A5-AD4E71A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359087-4866-BAA0-F8F0-BE7B136AD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3E7098-D032-8E6C-569A-04EF461D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E06979-6733-D59F-ECF9-615F40EA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E0F792-7FB3-5222-4EF3-BC19BB9C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39BE9C-B36B-B0A4-239D-908CE98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38FF8-B844-4B70-1637-5CEB0A82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856D84-4590-DFD7-14BD-9014F91E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7595B0-D305-39E0-3DC0-BED06EE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CEBEA2-10C6-8047-34B0-5EA4A029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E092AE-718C-1B20-949C-4A3AE9C5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80E3E-984C-F0DC-A1FD-65B59557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68D53F-249E-7BC7-9781-D35EF7CB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A8E8D-F30A-FCC1-61FE-A26C3B1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2A5CD7-CE56-832B-C93F-77D53498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6FE00B-830D-8AD1-146D-8B74381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FBDCF-000B-CAE7-233E-0AEBF554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4A1D84-8F45-11CC-6FC6-F7B321F3D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527F98-D737-AA83-FB7D-7B54B26C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866AF6-2A43-BE27-EDA6-022D21BD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EDB6F1-9B7F-8D0C-46C6-23B810C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7E949E-0D26-35AE-4031-B8C9FF69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752A8-322F-787A-0C8D-ED3B59C7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4122DF-6D3E-CDA9-3EA9-7393C19C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1E94AE-55AE-A6B8-3F3E-17DE4455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F4D51F-9EA3-6D2B-9314-AEF6F1E5A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D664FB-B40C-7E37-4FB7-EAFDF1BC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9AAAF29-6F24-A9CE-F4C6-FF39CDDC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9FBFF60-6FB2-761D-88FB-4E987C7E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AB0ACB-C3C5-6252-4DE0-35D2398F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B8F7F6-F5A6-9C51-1E8E-728FFD3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192AC0-34C4-D604-3DC4-B52C3204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F7D41D-D553-F225-47F7-C54898BD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07494E-A293-D016-8B8C-4A194DCE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556747B-ABD5-317F-1F8E-C57D61F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1A0FBA2-A983-F68E-233D-46A920A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C9EF0B-147C-DC34-193F-6B5F66ED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DBEE5-3634-E985-943C-4EE4F746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3AEAA-103B-4EA3-9921-EDAF485B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6BF78A-1768-8D9A-3B54-9684FC7B9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64DE97-35E5-F23A-4F02-AC505F36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6E63DB-B11E-15DE-AE49-F63E2207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44DBB6-3493-AB01-9B0D-FB9186F1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67F29-75C5-2ACA-309D-8D746DD1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D74B28-DD6D-FA28-D000-4615226B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1FC305-737B-4813-AAE8-C6B8D56C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DC5973-0C9B-6303-3354-847C4DF5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261810-67D0-9E77-A848-C4C0FFC4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3E863D-2457-8571-6F9E-847CCDB1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0E57139-4369-9E3B-0ACD-533070B3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5EEFAA-5F82-17BF-119E-CB3EDBCD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5E897-555F-EF14-2B8E-E320B8F40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8FE6-1091-4815-BB62-27AFD20E14F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575D67-5D08-D4F5-A197-D380E8D8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BC9B21-5285-7D14-6718-41F941A6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6731-9775-40E6-B22D-1CEB9746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06" y="1276507"/>
            <a:ext cx="3965417" cy="3965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485584" y="217095"/>
            <a:ext cx="565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u="sng" dirty="0" smtClean="0"/>
              <a:t>MARRY MANAGE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476939" y="5378006"/>
            <a:ext cx="348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/>
              <a:t>YOUR BEST CHOICE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9343119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76AA9-34D9-CDBF-3C8D-F1CAFA57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ahnschrift" panose="020B0502040204020203" pitchFamily="34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9D603-147E-21BC-6318-78E6AD26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47" y="1993330"/>
            <a:ext cx="516190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Need for a Collaborative </a:t>
            </a:r>
            <a:r>
              <a:rPr lang="en-US" sz="2400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Marriage Event </a:t>
            </a: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</a:rPr>
              <a:t>Management System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To compare Prices, Dates etc. to chose the best available option.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A System that is Secure, Reliable and Easily Compatible.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0F917D-EB84-2F64-F465-EACB2DE4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46" y="77118"/>
            <a:ext cx="2212554" cy="2212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7AAAF5B-890F-B1AB-E3E6-793AA46DA175}"/>
              </a:ext>
            </a:extLst>
          </p:cNvPr>
          <p:cNvSpPr txBox="1">
            <a:spLocks/>
          </p:cNvSpPr>
          <p:nvPr/>
        </p:nvSpPr>
        <p:spPr>
          <a:xfrm>
            <a:off x="5972710" y="1990809"/>
            <a:ext cx="5976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ahnschrift" panose="020B0502040204020203" pitchFamily="34" charset="0"/>
              </a:rPr>
              <a:t>Marry Manage ; A </a:t>
            </a:r>
            <a:r>
              <a:rPr lang="en-GB" sz="2400" dirty="0">
                <a:latin typeface="Bahnschrift" panose="020B0502040204020203" pitchFamily="34" charset="0"/>
              </a:rPr>
              <a:t>Wedding Planner App </a:t>
            </a:r>
            <a:r>
              <a:rPr lang="en-GB" sz="2400" dirty="0" smtClean="0">
                <a:latin typeface="Bahnschrift" panose="020B0502040204020203" pitchFamily="34" charset="0"/>
              </a:rPr>
              <a:t>that offers </a:t>
            </a:r>
            <a:r>
              <a:rPr lang="en-GB" sz="2400" dirty="0">
                <a:latin typeface="Bahnschrift" panose="020B0502040204020203" pitchFamily="34" charset="0"/>
              </a:rPr>
              <a:t>a comprehensive and user-friendly solution </a:t>
            </a:r>
            <a:r>
              <a:rPr lang="en-GB" sz="2400" dirty="0" smtClean="0">
                <a:latin typeface="Bahnschrift" panose="020B0502040204020203" pitchFamily="34" charset="0"/>
              </a:rPr>
              <a:t>to anyone </a:t>
            </a:r>
            <a:r>
              <a:rPr lang="en-GB" sz="2400" dirty="0">
                <a:latin typeface="Bahnschrift" panose="020B0502040204020203" pitchFamily="34" charset="0"/>
              </a:rPr>
              <a:t>planning to get married </a:t>
            </a:r>
            <a:r>
              <a:rPr lang="en-GB" sz="2400" dirty="0" smtClean="0">
                <a:latin typeface="Bahnschrift" panose="020B0502040204020203" pitchFamily="34" charset="0"/>
              </a:rPr>
              <a:t>across Pakistan.</a:t>
            </a:r>
            <a:endParaRPr lang="en-US" sz="24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Whilst providing facilities such as User Authentication and Data Management, </a:t>
            </a:r>
            <a:r>
              <a:rPr lang="en-US" sz="2400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Searching the correct Vendor Portfolio, Managing its portfolio, Placing the order, Payment and User Feedback.</a:t>
            </a:r>
            <a:r>
              <a:rPr lang="en-US" sz="2400" dirty="0" smtClean="0">
                <a:latin typeface="Bahnschrift" panose="020B0502040204020203" pitchFamily="34" charset="0"/>
              </a:rPr>
              <a:t> With further option to </a:t>
            </a: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</a:rPr>
              <a:t>view their orders</a:t>
            </a:r>
            <a:r>
              <a:rPr lang="en-US" sz="2400" dirty="0" smtClean="0">
                <a:latin typeface="Bahnschrift" panose="020B0502040204020203" pitchFamily="34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</a:rPr>
              <a:t> cancel</a:t>
            </a:r>
            <a:r>
              <a:rPr lang="en-US" sz="2400" dirty="0" smtClean="0">
                <a:latin typeface="Bahnschrift" panose="020B0502040204020203" pitchFamily="34" charset="0"/>
              </a:rPr>
              <a:t> them anytime.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8" y="73011"/>
            <a:ext cx="1989572" cy="19895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598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76AA9-34D9-CDBF-3C8D-F1CAFA5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23" y="410761"/>
            <a:ext cx="10515600" cy="1325563"/>
          </a:xfrm>
        </p:spPr>
        <p:txBody>
          <a:bodyPr/>
          <a:lstStyle/>
          <a:p>
            <a:r>
              <a:rPr lang="en-US" u="sng" dirty="0">
                <a:latin typeface="Bahnschrift" panose="020B0502040204020203" pitchFamily="34" charset="0"/>
              </a:rPr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9D603-147E-21BC-6318-78E6AD26F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7" y="1985371"/>
            <a:ext cx="5937173" cy="4351338"/>
          </a:xfrm>
        </p:spPr>
        <p:txBody>
          <a:bodyPr>
            <a:norm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Manage Portfolio.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Place Order.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ea typeface="Times" panose="02020603050405020304" pitchFamily="18" charset="0"/>
              </a:rPr>
              <a:t>Cancel Orders.</a:t>
            </a:r>
            <a:endParaRPr lang="en-US" dirty="0"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ea typeface="Times" panose="02020603050405020304" pitchFamily="18" charset="0"/>
              </a:rPr>
              <a:t>Remove Users.</a:t>
            </a:r>
            <a:endParaRPr lang="en-US" dirty="0"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ea typeface="Times" panose="02020603050405020304" pitchFamily="18" charset="0"/>
              </a:rPr>
              <a:t>Contact / Helpline.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User Feedback and Reviews.</a:t>
            </a:r>
            <a:r>
              <a:rPr lang="en-US" dirty="0">
                <a:solidFill>
                  <a:srgbClr val="0070C0"/>
                </a:solidFill>
              </a:rPr>
              <a:t> 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latin typeface="Bahnschrift" panose="020B0502040204020203" pitchFamily="34" charset="0"/>
              <a:ea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0F917D-EB84-2F64-F465-EACB2DE4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46" y="77118"/>
            <a:ext cx="2212554" cy="2212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7FCBF3B-03F0-B27D-65C6-E750D0587105}"/>
              </a:ext>
            </a:extLst>
          </p:cNvPr>
          <p:cNvSpPr txBox="1">
            <a:spLocks/>
          </p:cNvSpPr>
          <p:nvPr/>
        </p:nvSpPr>
        <p:spPr>
          <a:xfrm>
            <a:off x="6120142" y="1978695"/>
            <a:ext cx="6071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Search Vendor.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Bahnschrift" panose="020B0502040204020203" pitchFamily="34" charset="0"/>
                <a:ea typeface="Times" panose="02020603050405020304" pitchFamily="18" charset="0"/>
              </a:rPr>
              <a:t>Notify Users.</a:t>
            </a:r>
            <a:endParaRPr lang="en-US" dirty="0"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Make Payment</a:t>
            </a:r>
            <a:r>
              <a:rPr lang="en-US" dirty="0">
                <a:latin typeface="Bahnschrift" panose="020B0502040204020203" pitchFamily="34" charset="0"/>
                <a:ea typeface="Times" panose="02020603050405020304" pitchFamily="18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Times" panose="02020603050405020304" pitchFamily="18" charset="0"/>
              </a:rPr>
              <a:t>Registration and User Authentication.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Bahnschrift" panose="020B0502040204020203" pitchFamily="34" charset="0"/>
                <a:ea typeface="Times" panose="02020603050405020304" pitchFamily="18" charset="0"/>
              </a:rPr>
              <a:t>Check Orders.</a:t>
            </a:r>
            <a:r>
              <a:rPr lang="en-US" dirty="0" smtClean="0">
                <a:solidFill>
                  <a:srgbClr val="0070C0"/>
                </a:solidFill>
              </a:rPr>
              <a:t> ✔</a:t>
            </a:r>
            <a:endParaRPr lang="en-US" dirty="0">
              <a:solidFill>
                <a:srgbClr val="0070C0"/>
              </a:solidFill>
              <a:latin typeface="Bahnschrift" panose="020B0502040204020203" pitchFamily="34" charset="0"/>
              <a:ea typeface="Times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828" y="73011"/>
            <a:ext cx="1989572" cy="19895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593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3F581-E886-0C21-6DC0-64446552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402" y="2545068"/>
            <a:ext cx="7609099" cy="231428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ahnschrift" panose="020B0502040204020203" pitchFamily="34" charset="0"/>
              </a:rPr>
              <a:t>The        </a:t>
            </a:r>
            <a:r>
              <a:rPr lang="en-US" sz="9600" dirty="0">
                <a:solidFill>
                  <a:srgbClr val="0070C0"/>
                </a:solidFill>
                <a:latin typeface="Bahnschrift" panose="020B0502040204020203" pitchFamily="34" charset="0"/>
              </a:rPr>
              <a:t>End.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156" y="2680002"/>
            <a:ext cx="2225932" cy="18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54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Times</vt:lpstr>
      <vt:lpstr>Wingdings</vt:lpstr>
      <vt:lpstr>Office Theme</vt:lpstr>
      <vt:lpstr>PowerPoint Presentation</vt:lpstr>
      <vt:lpstr>Project Overview:</vt:lpstr>
      <vt:lpstr>Use Cases:</vt:lpstr>
      <vt:lpstr>The       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</dc:creator>
  <cp:lastModifiedBy>Microsoft account</cp:lastModifiedBy>
  <cp:revision>85</cp:revision>
  <dcterms:created xsi:type="dcterms:W3CDTF">2023-12-04T02:03:57Z</dcterms:created>
  <dcterms:modified xsi:type="dcterms:W3CDTF">2023-12-06T15:05:41Z</dcterms:modified>
</cp:coreProperties>
</file>