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1"/>
  </p:notesMasterIdLst>
  <p:sldIdLst>
    <p:sldId id="256" r:id="rId2"/>
    <p:sldId id="257" r:id="rId3"/>
    <p:sldId id="258" r:id="rId4"/>
    <p:sldId id="259" r:id="rId5"/>
    <p:sldId id="260" r:id="rId6"/>
    <p:sldId id="285" r:id="rId7"/>
    <p:sldId id="261" r:id="rId8"/>
    <p:sldId id="262" r:id="rId9"/>
    <p:sldId id="264" r:id="rId10"/>
    <p:sldId id="263" r:id="rId11"/>
    <p:sldId id="265" r:id="rId12"/>
    <p:sldId id="266" r:id="rId13"/>
    <p:sldId id="283" r:id="rId14"/>
    <p:sldId id="267" r:id="rId15"/>
    <p:sldId id="268" r:id="rId16"/>
    <p:sldId id="269" r:id="rId17"/>
    <p:sldId id="270" r:id="rId18"/>
    <p:sldId id="272" r:id="rId19"/>
    <p:sldId id="273" r:id="rId20"/>
    <p:sldId id="274" r:id="rId21"/>
    <p:sldId id="275" r:id="rId22"/>
    <p:sldId id="276" r:id="rId23"/>
    <p:sldId id="277" r:id="rId24"/>
    <p:sldId id="279" r:id="rId25"/>
    <p:sldId id="278" r:id="rId26"/>
    <p:sldId id="280" r:id="rId27"/>
    <p:sldId id="284"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AFEA6-1A56-4002-982D-DB16C6401DB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C96A98-BD62-4F2D-8752-06E03AAFC258}">
      <dgm:prSet/>
      <dgm:spPr/>
      <dgm:t>
        <a:bodyPr/>
        <a:lstStyle/>
        <a:p>
          <a:r>
            <a:rPr lang="en-US" dirty="0">
              <a:latin typeface="Times New Roman" panose="02020603050405020304" pitchFamily="18" charset="0"/>
              <a:cs typeface="Times New Roman" panose="02020603050405020304" pitchFamily="18" charset="0"/>
            </a:rPr>
            <a:t>The alignment of objects like buttons, text, icons does not seem like a group.</a:t>
          </a:r>
        </a:p>
      </dgm:t>
    </dgm:pt>
    <dgm:pt modelId="{0616C2E5-0F98-4DDD-AE00-DE96D95B58B3}" type="parTrans" cxnId="{6D8E46F4-5732-4321-805B-5002EC2F7022}">
      <dgm:prSet/>
      <dgm:spPr/>
      <dgm:t>
        <a:bodyPr/>
        <a:lstStyle/>
        <a:p>
          <a:endParaRPr lang="en-US"/>
        </a:p>
      </dgm:t>
    </dgm:pt>
    <dgm:pt modelId="{91FE4E21-B7CC-4F49-B732-566EF7D76D56}" type="sibTrans" cxnId="{6D8E46F4-5732-4321-805B-5002EC2F7022}">
      <dgm:prSet/>
      <dgm:spPr/>
      <dgm:t>
        <a:bodyPr/>
        <a:lstStyle/>
        <a:p>
          <a:endParaRPr lang="en-US"/>
        </a:p>
      </dgm:t>
    </dgm:pt>
    <dgm:pt modelId="{B31469BF-9E64-439C-B1CC-8016ABF2E52D}">
      <dgm:prSet/>
      <dgm:spPr/>
      <dgm:t>
        <a:bodyPr/>
        <a:lstStyle/>
        <a:p>
          <a:r>
            <a:rPr lang="en-US" dirty="0">
              <a:latin typeface="Times New Roman" panose="02020603050405020304" pitchFamily="18" charset="0"/>
              <a:cs typeface="Times New Roman" panose="02020603050405020304" pitchFamily="18" charset="0"/>
            </a:rPr>
            <a:t>The text box alignment, page setup does not follow the principle of Similarity</a:t>
          </a:r>
        </a:p>
      </dgm:t>
    </dgm:pt>
    <dgm:pt modelId="{AB544A9D-6CF7-43A3-8D1A-9EFB2592AE05}" type="parTrans" cxnId="{CE9EC134-FDE3-4A58-9C7D-EFE48902A226}">
      <dgm:prSet/>
      <dgm:spPr/>
      <dgm:t>
        <a:bodyPr/>
        <a:lstStyle/>
        <a:p>
          <a:endParaRPr lang="en-US"/>
        </a:p>
      </dgm:t>
    </dgm:pt>
    <dgm:pt modelId="{76F151A6-D5F3-41F5-8EFB-54649A135DCF}" type="sibTrans" cxnId="{CE9EC134-FDE3-4A58-9C7D-EFE48902A226}">
      <dgm:prSet/>
      <dgm:spPr/>
      <dgm:t>
        <a:bodyPr/>
        <a:lstStyle/>
        <a:p>
          <a:endParaRPr lang="en-US"/>
        </a:p>
      </dgm:t>
    </dgm:pt>
    <dgm:pt modelId="{5E324028-368B-4E44-A331-1EB5148B8E0B}">
      <dgm:prSet/>
      <dgm:spPr/>
      <dgm:t>
        <a:bodyPr/>
        <a:lstStyle/>
        <a:p>
          <a:r>
            <a:rPr lang="en-US" dirty="0">
              <a:latin typeface="Times New Roman" panose="02020603050405020304" pitchFamily="18" charset="0"/>
              <a:cs typeface="Times New Roman" panose="02020603050405020304" pitchFamily="18" charset="0"/>
            </a:rPr>
            <a:t>The other rules like Foreground/Background and Combined principles seem scattered throughout the user journey</a:t>
          </a:r>
        </a:p>
      </dgm:t>
    </dgm:pt>
    <dgm:pt modelId="{A8E42A31-E0CF-4065-810A-286B5C82EF54}" type="parTrans" cxnId="{6E270EDD-8D6E-4C0B-9E47-1932010037A7}">
      <dgm:prSet/>
      <dgm:spPr/>
      <dgm:t>
        <a:bodyPr/>
        <a:lstStyle/>
        <a:p>
          <a:endParaRPr lang="en-US"/>
        </a:p>
      </dgm:t>
    </dgm:pt>
    <dgm:pt modelId="{C03D743A-F9DF-467A-B36B-F570BB2A31A4}" type="sibTrans" cxnId="{6E270EDD-8D6E-4C0B-9E47-1932010037A7}">
      <dgm:prSet/>
      <dgm:spPr/>
      <dgm:t>
        <a:bodyPr/>
        <a:lstStyle/>
        <a:p>
          <a:endParaRPr lang="en-US"/>
        </a:p>
      </dgm:t>
    </dgm:pt>
    <dgm:pt modelId="{3C4FEAA4-B33C-4F38-84F8-26C20D2E8162}">
      <dgm:prSet/>
      <dgm:spPr/>
      <dgm:t>
        <a:bodyPr/>
        <a:lstStyle/>
        <a:p>
          <a:r>
            <a:rPr lang="en-US" dirty="0">
              <a:latin typeface="Times New Roman" panose="02020603050405020304" pitchFamily="18" charset="0"/>
              <a:cs typeface="Times New Roman" panose="02020603050405020304" pitchFamily="18" charset="0"/>
            </a:rPr>
            <a:t>Inadequacy of affordance and accessibility of app design makes it difficult for users to navigate between features</a:t>
          </a:r>
        </a:p>
      </dgm:t>
    </dgm:pt>
    <dgm:pt modelId="{AC4B4A5E-CD31-429B-A11E-1476BCAE9AE0}" type="parTrans" cxnId="{7A1EBE52-27CE-47AB-BF48-6A8BA30DE219}">
      <dgm:prSet/>
      <dgm:spPr/>
      <dgm:t>
        <a:bodyPr/>
        <a:lstStyle/>
        <a:p>
          <a:endParaRPr lang="en-US"/>
        </a:p>
      </dgm:t>
    </dgm:pt>
    <dgm:pt modelId="{E23000E9-0E91-48BD-98AC-10E08754E6AF}" type="sibTrans" cxnId="{7A1EBE52-27CE-47AB-BF48-6A8BA30DE219}">
      <dgm:prSet/>
      <dgm:spPr/>
      <dgm:t>
        <a:bodyPr/>
        <a:lstStyle/>
        <a:p>
          <a:endParaRPr lang="en-US"/>
        </a:p>
      </dgm:t>
    </dgm:pt>
    <dgm:pt modelId="{23FE3517-DE32-4167-93E3-5438B44A6B69}" type="pres">
      <dgm:prSet presAssocID="{5B7AFEA6-1A56-4002-982D-DB16C6401DBC}" presName="linear" presStyleCnt="0">
        <dgm:presLayoutVars>
          <dgm:animLvl val="lvl"/>
          <dgm:resizeHandles val="exact"/>
        </dgm:presLayoutVars>
      </dgm:prSet>
      <dgm:spPr/>
      <dgm:t>
        <a:bodyPr/>
        <a:lstStyle/>
        <a:p>
          <a:endParaRPr lang="en-US"/>
        </a:p>
      </dgm:t>
    </dgm:pt>
    <dgm:pt modelId="{9C2D7C3C-BF1E-4D6E-B404-ACDFB5031FA3}" type="pres">
      <dgm:prSet presAssocID="{C3C96A98-BD62-4F2D-8752-06E03AAFC258}" presName="parentText" presStyleLbl="node1" presStyleIdx="0" presStyleCnt="4">
        <dgm:presLayoutVars>
          <dgm:chMax val="0"/>
          <dgm:bulletEnabled val="1"/>
        </dgm:presLayoutVars>
      </dgm:prSet>
      <dgm:spPr/>
      <dgm:t>
        <a:bodyPr/>
        <a:lstStyle/>
        <a:p>
          <a:endParaRPr lang="en-US"/>
        </a:p>
      </dgm:t>
    </dgm:pt>
    <dgm:pt modelId="{47532324-1646-434B-8836-BDAF27BD73E8}" type="pres">
      <dgm:prSet presAssocID="{91FE4E21-B7CC-4F49-B732-566EF7D76D56}" presName="spacer" presStyleCnt="0"/>
      <dgm:spPr/>
    </dgm:pt>
    <dgm:pt modelId="{8A202EBF-C291-4B41-AC0E-24561EFEADF3}" type="pres">
      <dgm:prSet presAssocID="{B31469BF-9E64-439C-B1CC-8016ABF2E52D}" presName="parentText" presStyleLbl="node1" presStyleIdx="1" presStyleCnt="4">
        <dgm:presLayoutVars>
          <dgm:chMax val="0"/>
          <dgm:bulletEnabled val="1"/>
        </dgm:presLayoutVars>
      </dgm:prSet>
      <dgm:spPr/>
      <dgm:t>
        <a:bodyPr/>
        <a:lstStyle/>
        <a:p>
          <a:endParaRPr lang="en-US"/>
        </a:p>
      </dgm:t>
    </dgm:pt>
    <dgm:pt modelId="{9402A164-39E4-4ED9-A821-A30093F5BE7B}" type="pres">
      <dgm:prSet presAssocID="{76F151A6-D5F3-41F5-8EFB-54649A135DCF}" presName="spacer" presStyleCnt="0"/>
      <dgm:spPr/>
    </dgm:pt>
    <dgm:pt modelId="{8E0E3E17-3350-4386-9857-30FDB007B7A3}" type="pres">
      <dgm:prSet presAssocID="{5E324028-368B-4E44-A331-1EB5148B8E0B}" presName="parentText" presStyleLbl="node1" presStyleIdx="2" presStyleCnt="4">
        <dgm:presLayoutVars>
          <dgm:chMax val="0"/>
          <dgm:bulletEnabled val="1"/>
        </dgm:presLayoutVars>
      </dgm:prSet>
      <dgm:spPr/>
      <dgm:t>
        <a:bodyPr/>
        <a:lstStyle/>
        <a:p>
          <a:endParaRPr lang="en-US"/>
        </a:p>
      </dgm:t>
    </dgm:pt>
    <dgm:pt modelId="{50D54CAB-4E24-4443-8230-7C6808EDFBDE}" type="pres">
      <dgm:prSet presAssocID="{C03D743A-F9DF-467A-B36B-F570BB2A31A4}" presName="spacer" presStyleCnt="0"/>
      <dgm:spPr/>
    </dgm:pt>
    <dgm:pt modelId="{8E0CBE55-7173-4CA3-A95F-A8C5AD46DAAA}" type="pres">
      <dgm:prSet presAssocID="{3C4FEAA4-B33C-4F38-84F8-26C20D2E8162}" presName="parentText" presStyleLbl="node1" presStyleIdx="3" presStyleCnt="4" custLinFactNeighborX="-334" custLinFactNeighborY="-4902">
        <dgm:presLayoutVars>
          <dgm:chMax val="0"/>
          <dgm:bulletEnabled val="1"/>
        </dgm:presLayoutVars>
      </dgm:prSet>
      <dgm:spPr/>
      <dgm:t>
        <a:bodyPr/>
        <a:lstStyle/>
        <a:p>
          <a:endParaRPr lang="en-US"/>
        </a:p>
      </dgm:t>
    </dgm:pt>
  </dgm:ptLst>
  <dgm:cxnLst>
    <dgm:cxn modelId="{7A1EBE52-27CE-47AB-BF48-6A8BA30DE219}" srcId="{5B7AFEA6-1A56-4002-982D-DB16C6401DBC}" destId="{3C4FEAA4-B33C-4F38-84F8-26C20D2E8162}" srcOrd="3" destOrd="0" parTransId="{AC4B4A5E-CD31-429B-A11E-1476BCAE9AE0}" sibTransId="{E23000E9-0E91-48BD-98AC-10E08754E6AF}"/>
    <dgm:cxn modelId="{289CD967-C55B-4FC9-B716-789FEA68E5FD}" type="presOf" srcId="{5B7AFEA6-1A56-4002-982D-DB16C6401DBC}" destId="{23FE3517-DE32-4167-93E3-5438B44A6B69}" srcOrd="0" destOrd="0" presId="urn:microsoft.com/office/officeart/2005/8/layout/vList2"/>
    <dgm:cxn modelId="{E7E2E58D-C2F3-4549-B5EE-DA2143354BCC}" type="presOf" srcId="{3C4FEAA4-B33C-4F38-84F8-26C20D2E8162}" destId="{8E0CBE55-7173-4CA3-A95F-A8C5AD46DAAA}" srcOrd="0" destOrd="0" presId="urn:microsoft.com/office/officeart/2005/8/layout/vList2"/>
    <dgm:cxn modelId="{6E270EDD-8D6E-4C0B-9E47-1932010037A7}" srcId="{5B7AFEA6-1A56-4002-982D-DB16C6401DBC}" destId="{5E324028-368B-4E44-A331-1EB5148B8E0B}" srcOrd="2" destOrd="0" parTransId="{A8E42A31-E0CF-4065-810A-286B5C82EF54}" sibTransId="{C03D743A-F9DF-467A-B36B-F570BB2A31A4}"/>
    <dgm:cxn modelId="{CE9EC134-FDE3-4A58-9C7D-EFE48902A226}" srcId="{5B7AFEA6-1A56-4002-982D-DB16C6401DBC}" destId="{B31469BF-9E64-439C-B1CC-8016ABF2E52D}" srcOrd="1" destOrd="0" parTransId="{AB544A9D-6CF7-43A3-8D1A-9EFB2592AE05}" sibTransId="{76F151A6-D5F3-41F5-8EFB-54649A135DCF}"/>
    <dgm:cxn modelId="{AE087DF6-9B0E-49D9-9441-839569000346}" type="presOf" srcId="{5E324028-368B-4E44-A331-1EB5148B8E0B}" destId="{8E0E3E17-3350-4386-9857-30FDB007B7A3}" srcOrd="0" destOrd="0" presId="urn:microsoft.com/office/officeart/2005/8/layout/vList2"/>
    <dgm:cxn modelId="{F4C68B71-1678-4442-AD5F-6FF6C7FF85D5}" type="presOf" srcId="{B31469BF-9E64-439C-B1CC-8016ABF2E52D}" destId="{8A202EBF-C291-4B41-AC0E-24561EFEADF3}" srcOrd="0" destOrd="0" presId="urn:microsoft.com/office/officeart/2005/8/layout/vList2"/>
    <dgm:cxn modelId="{6D8E46F4-5732-4321-805B-5002EC2F7022}" srcId="{5B7AFEA6-1A56-4002-982D-DB16C6401DBC}" destId="{C3C96A98-BD62-4F2D-8752-06E03AAFC258}" srcOrd="0" destOrd="0" parTransId="{0616C2E5-0F98-4DDD-AE00-DE96D95B58B3}" sibTransId="{91FE4E21-B7CC-4F49-B732-566EF7D76D56}"/>
    <dgm:cxn modelId="{1B6E9EC4-3A72-4897-BC9F-F226F7C0E2FB}" type="presOf" srcId="{C3C96A98-BD62-4F2D-8752-06E03AAFC258}" destId="{9C2D7C3C-BF1E-4D6E-B404-ACDFB5031FA3}" srcOrd="0" destOrd="0" presId="urn:microsoft.com/office/officeart/2005/8/layout/vList2"/>
    <dgm:cxn modelId="{605F79F3-CB15-40F8-80E5-67EAA595809C}" type="presParOf" srcId="{23FE3517-DE32-4167-93E3-5438B44A6B69}" destId="{9C2D7C3C-BF1E-4D6E-B404-ACDFB5031FA3}" srcOrd="0" destOrd="0" presId="urn:microsoft.com/office/officeart/2005/8/layout/vList2"/>
    <dgm:cxn modelId="{2BA6EE26-98F5-436C-AB91-D98FEBC03B25}" type="presParOf" srcId="{23FE3517-DE32-4167-93E3-5438B44A6B69}" destId="{47532324-1646-434B-8836-BDAF27BD73E8}" srcOrd="1" destOrd="0" presId="urn:microsoft.com/office/officeart/2005/8/layout/vList2"/>
    <dgm:cxn modelId="{09849471-41EC-432A-8EB0-C8D8E3364FC3}" type="presParOf" srcId="{23FE3517-DE32-4167-93E3-5438B44A6B69}" destId="{8A202EBF-C291-4B41-AC0E-24561EFEADF3}" srcOrd="2" destOrd="0" presId="urn:microsoft.com/office/officeart/2005/8/layout/vList2"/>
    <dgm:cxn modelId="{D8859868-8574-431B-A029-3449F0FCD7D1}" type="presParOf" srcId="{23FE3517-DE32-4167-93E3-5438B44A6B69}" destId="{9402A164-39E4-4ED9-A821-A30093F5BE7B}" srcOrd="3" destOrd="0" presId="urn:microsoft.com/office/officeart/2005/8/layout/vList2"/>
    <dgm:cxn modelId="{0206D2D9-1D97-41D1-82FA-E44DF6205FAE}" type="presParOf" srcId="{23FE3517-DE32-4167-93E3-5438B44A6B69}" destId="{8E0E3E17-3350-4386-9857-30FDB007B7A3}" srcOrd="4" destOrd="0" presId="urn:microsoft.com/office/officeart/2005/8/layout/vList2"/>
    <dgm:cxn modelId="{2D5B801C-F85F-4BFC-A45C-C5C6B24B42D8}" type="presParOf" srcId="{23FE3517-DE32-4167-93E3-5438B44A6B69}" destId="{50D54CAB-4E24-4443-8230-7C6808EDFBDE}" srcOrd="5" destOrd="0" presId="urn:microsoft.com/office/officeart/2005/8/layout/vList2"/>
    <dgm:cxn modelId="{6251CD9B-32B6-45AB-87AA-C9BB08835BFD}" type="presParOf" srcId="{23FE3517-DE32-4167-93E3-5438B44A6B69}" destId="{8E0CBE55-7173-4CA3-A95F-A8C5AD46DA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D3102-6C62-4CBE-99FA-CB4824AA59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4D4A9CF-F777-4652-BC73-CFBC53A683E4}">
      <dgm:prSet/>
      <dgm:spPr/>
      <dgm:t>
        <a:bodyPr/>
        <a:lstStyle/>
        <a:p>
          <a:r>
            <a:rPr lang="en-US" dirty="0">
              <a:latin typeface="Times New Roman" panose="02020603050405020304" pitchFamily="18" charset="0"/>
              <a:cs typeface="Times New Roman" panose="02020603050405020304" pitchFamily="18" charset="0"/>
            </a:rPr>
            <a:t>The redesign is kept Universal so that all the targeted groups are covered under one umbrella.</a:t>
          </a:r>
        </a:p>
      </dgm:t>
    </dgm:pt>
    <dgm:pt modelId="{75568956-038C-40A2-A3C8-206FCDA9BFEB}" type="parTrans" cxnId="{CF93A4BC-539E-4F72-838E-2B28117ACB98}">
      <dgm:prSet/>
      <dgm:spPr/>
      <dgm:t>
        <a:bodyPr/>
        <a:lstStyle/>
        <a:p>
          <a:endParaRPr lang="en-US"/>
        </a:p>
      </dgm:t>
    </dgm:pt>
    <dgm:pt modelId="{16676699-2624-478D-9FFB-76463773EBC3}" type="sibTrans" cxnId="{CF93A4BC-539E-4F72-838E-2B28117ACB98}">
      <dgm:prSet/>
      <dgm:spPr/>
      <dgm:t>
        <a:bodyPr/>
        <a:lstStyle/>
        <a:p>
          <a:endParaRPr lang="en-US"/>
        </a:p>
      </dgm:t>
    </dgm:pt>
    <dgm:pt modelId="{F8901BD8-A335-4A6C-8E2E-FBF8B0C57B9F}">
      <dgm:prSet/>
      <dgm:spPr/>
      <dgm:t>
        <a:bodyPr/>
        <a:lstStyle/>
        <a:p>
          <a:r>
            <a:rPr lang="en-US" dirty="0">
              <a:latin typeface="Times New Roman" panose="02020603050405020304" pitchFamily="18" charset="0"/>
              <a:cs typeface="Times New Roman" panose="02020603050405020304" pitchFamily="18" charset="0"/>
            </a:rPr>
            <a:t>The Gestalt Principles and Interaction design methodologies are encompassed to accomplish the universal design</a:t>
          </a:r>
        </a:p>
      </dgm:t>
    </dgm:pt>
    <dgm:pt modelId="{6E1A255A-862B-402B-8508-673F1C467F69}" type="parTrans" cxnId="{E21ADFE1-BDAE-40B3-98AD-C1A386F0C2E9}">
      <dgm:prSet/>
      <dgm:spPr/>
      <dgm:t>
        <a:bodyPr/>
        <a:lstStyle/>
        <a:p>
          <a:endParaRPr lang="en-US"/>
        </a:p>
      </dgm:t>
    </dgm:pt>
    <dgm:pt modelId="{29D83E2C-1672-4937-AEA9-05B622348E9B}" type="sibTrans" cxnId="{E21ADFE1-BDAE-40B3-98AD-C1A386F0C2E9}">
      <dgm:prSet/>
      <dgm:spPr/>
      <dgm:t>
        <a:bodyPr/>
        <a:lstStyle/>
        <a:p>
          <a:endParaRPr lang="en-US"/>
        </a:p>
      </dgm:t>
    </dgm:pt>
    <dgm:pt modelId="{34E93D9F-E474-460B-8FD5-3600E95F0220}">
      <dgm:prSet/>
      <dgm:spPr/>
      <dgm:t>
        <a:bodyPr/>
        <a:lstStyle/>
        <a:p>
          <a:r>
            <a:rPr lang="en-US" dirty="0">
              <a:latin typeface="Times New Roman" panose="02020603050405020304" pitchFamily="18" charset="0"/>
              <a:cs typeface="Times New Roman" panose="02020603050405020304" pitchFamily="18" charset="0"/>
            </a:rPr>
            <a:t>Our proposed models contain the Usability Heuristics such as visibility of system status, Match between the system and real-world, user control, add freedom</a:t>
          </a:r>
        </a:p>
      </dgm:t>
    </dgm:pt>
    <dgm:pt modelId="{EE070A57-8D9E-48CE-80F7-8B7C5CCEFC19}" type="parTrans" cxnId="{259F2034-4429-48A5-B6C7-2AA8723DE6E7}">
      <dgm:prSet/>
      <dgm:spPr/>
      <dgm:t>
        <a:bodyPr/>
        <a:lstStyle/>
        <a:p>
          <a:endParaRPr lang="en-US"/>
        </a:p>
      </dgm:t>
    </dgm:pt>
    <dgm:pt modelId="{16621C6D-A83A-4278-9ED8-766DDAE31E58}" type="sibTrans" cxnId="{259F2034-4429-48A5-B6C7-2AA8723DE6E7}">
      <dgm:prSet/>
      <dgm:spPr/>
      <dgm:t>
        <a:bodyPr/>
        <a:lstStyle/>
        <a:p>
          <a:endParaRPr lang="en-US"/>
        </a:p>
      </dgm:t>
    </dgm:pt>
    <dgm:pt modelId="{D726C602-6405-4E73-90F4-3F3C961831B0}">
      <dgm:prSet/>
      <dgm:spPr/>
      <dgm:t>
        <a:bodyPr/>
        <a:lstStyle/>
        <a:p>
          <a:r>
            <a:rPr lang="en-US" dirty="0">
              <a:latin typeface="Times New Roman" panose="02020603050405020304" pitchFamily="18" charset="0"/>
              <a:cs typeface="Times New Roman" panose="02020603050405020304" pitchFamily="18" charset="0"/>
            </a:rPr>
            <a:t>The new interface has a minimalist design so that the irrelevant information does not create chaos</a:t>
          </a:r>
        </a:p>
      </dgm:t>
    </dgm:pt>
    <dgm:pt modelId="{A5E5980D-19AD-40B8-A23E-829828BF6221}" type="parTrans" cxnId="{3A5E03EA-AAB4-43A6-B566-FA58428DBEF8}">
      <dgm:prSet/>
      <dgm:spPr/>
      <dgm:t>
        <a:bodyPr/>
        <a:lstStyle/>
        <a:p>
          <a:endParaRPr lang="en-US"/>
        </a:p>
      </dgm:t>
    </dgm:pt>
    <dgm:pt modelId="{0D897D35-879C-475E-B404-5AEF7AF1CC1A}" type="sibTrans" cxnId="{3A5E03EA-AAB4-43A6-B566-FA58428DBEF8}">
      <dgm:prSet/>
      <dgm:spPr/>
      <dgm:t>
        <a:bodyPr/>
        <a:lstStyle/>
        <a:p>
          <a:endParaRPr lang="en-US"/>
        </a:p>
      </dgm:t>
    </dgm:pt>
    <dgm:pt modelId="{4CB2362C-ABBD-4821-99C4-F4719136B753}" type="pres">
      <dgm:prSet presAssocID="{0EBD3102-6C62-4CBE-99FA-CB4824AA59FD}" presName="linear" presStyleCnt="0">
        <dgm:presLayoutVars>
          <dgm:animLvl val="lvl"/>
          <dgm:resizeHandles val="exact"/>
        </dgm:presLayoutVars>
      </dgm:prSet>
      <dgm:spPr/>
      <dgm:t>
        <a:bodyPr/>
        <a:lstStyle/>
        <a:p>
          <a:endParaRPr lang="en-US"/>
        </a:p>
      </dgm:t>
    </dgm:pt>
    <dgm:pt modelId="{26E35364-F7B6-4FC7-B60F-1DB7E8A84C26}" type="pres">
      <dgm:prSet presAssocID="{54D4A9CF-F777-4652-BC73-CFBC53A683E4}" presName="parentText" presStyleLbl="node1" presStyleIdx="0" presStyleCnt="4">
        <dgm:presLayoutVars>
          <dgm:chMax val="0"/>
          <dgm:bulletEnabled val="1"/>
        </dgm:presLayoutVars>
      </dgm:prSet>
      <dgm:spPr/>
      <dgm:t>
        <a:bodyPr/>
        <a:lstStyle/>
        <a:p>
          <a:endParaRPr lang="en-US"/>
        </a:p>
      </dgm:t>
    </dgm:pt>
    <dgm:pt modelId="{F2D69635-198F-439E-B5B5-A4F8561CAC09}" type="pres">
      <dgm:prSet presAssocID="{16676699-2624-478D-9FFB-76463773EBC3}" presName="spacer" presStyleCnt="0"/>
      <dgm:spPr/>
    </dgm:pt>
    <dgm:pt modelId="{4FE571EC-2750-4937-82F1-20D31476301E}" type="pres">
      <dgm:prSet presAssocID="{F8901BD8-A335-4A6C-8E2E-FBF8B0C57B9F}" presName="parentText" presStyleLbl="node1" presStyleIdx="1" presStyleCnt="4">
        <dgm:presLayoutVars>
          <dgm:chMax val="0"/>
          <dgm:bulletEnabled val="1"/>
        </dgm:presLayoutVars>
      </dgm:prSet>
      <dgm:spPr/>
      <dgm:t>
        <a:bodyPr/>
        <a:lstStyle/>
        <a:p>
          <a:endParaRPr lang="en-US"/>
        </a:p>
      </dgm:t>
    </dgm:pt>
    <dgm:pt modelId="{FF2B80E3-6F99-46F2-93DB-955EDEA76994}" type="pres">
      <dgm:prSet presAssocID="{29D83E2C-1672-4937-AEA9-05B622348E9B}" presName="spacer" presStyleCnt="0"/>
      <dgm:spPr/>
    </dgm:pt>
    <dgm:pt modelId="{9C9B1679-9520-4EA9-9F34-3838F6F82B4E}" type="pres">
      <dgm:prSet presAssocID="{34E93D9F-E474-460B-8FD5-3600E95F0220}" presName="parentText" presStyleLbl="node1" presStyleIdx="2" presStyleCnt="4">
        <dgm:presLayoutVars>
          <dgm:chMax val="0"/>
          <dgm:bulletEnabled val="1"/>
        </dgm:presLayoutVars>
      </dgm:prSet>
      <dgm:spPr/>
      <dgm:t>
        <a:bodyPr/>
        <a:lstStyle/>
        <a:p>
          <a:endParaRPr lang="en-US"/>
        </a:p>
      </dgm:t>
    </dgm:pt>
    <dgm:pt modelId="{3E78A157-4A98-4D75-9580-AD918F283F07}" type="pres">
      <dgm:prSet presAssocID="{16621C6D-A83A-4278-9ED8-766DDAE31E58}" presName="spacer" presStyleCnt="0"/>
      <dgm:spPr/>
    </dgm:pt>
    <dgm:pt modelId="{E2C070D1-5231-4DF9-81DC-557F1E87BC1E}" type="pres">
      <dgm:prSet presAssocID="{D726C602-6405-4E73-90F4-3F3C961831B0}" presName="parentText" presStyleLbl="node1" presStyleIdx="3" presStyleCnt="4">
        <dgm:presLayoutVars>
          <dgm:chMax val="0"/>
          <dgm:bulletEnabled val="1"/>
        </dgm:presLayoutVars>
      </dgm:prSet>
      <dgm:spPr/>
      <dgm:t>
        <a:bodyPr/>
        <a:lstStyle/>
        <a:p>
          <a:endParaRPr lang="en-US"/>
        </a:p>
      </dgm:t>
    </dgm:pt>
  </dgm:ptLst>
  <dgm:cxnLst>
    <dgm:cxn modelId="{4505F666-71BB-48B8-B1F9-E8BF2FD38377}" type="presOf" srcId="{D726C602-6405-4E73-90F4-3F3C961831B0}" destId="{E2C070D1-5231-4DF9-81DC-557F1E87BC1E}" srcOrd="0" destOrd="0" presId="urn:microsoft.com/office/officeart/2005/8/layout/vList2"/>
    <dgm:cxn modelId="{4D5F1222-B407-428D-A940-FA534AF0AEAC}" type="presOf" srcId="{34E93D9F-E474-460B-8FD5-3600E95F0220}" destId="{9C9B1679-9520-4EA9-9F34-3838F6F82B4E}" srcOrd="0" destOrd="0" presId="urn:microsoft.com/office/officeart/2005/8/layout/vList2"/>
    <dgm:cxn modelId="{60436055-3B3C-41C5-BF11-3DFB067E2E69}" type="presOf" srcId="{54D4A9CF-F777-4652-BC73-CFBC53A683E4}" destId="{26E35364-F7B6-4FC7-B60F-1DB7E8A84C26}" srcOrd="0" destOrd="0" presId="urn:microsoft.com/office/officeart/2005/8/layout/vList2"/>
    <dgm:cxn modelId="{3A5E03EA-AAB4-43A6-B566-FA58428DBEF8}" srcId="{0EBD3102-6C62-4CBE-99FA-CB4824AA59FD}" destId="{D726C602-6405-4E73-90F4-3F3C961831B0}" srcOrd="3" destOrd="0" parTransId="{A5E5980D-19AD-40B8-A23E-829828BF6221}" sibTransId="{0D897D35-879C-475E-B404-5AEF7AF1CC1A}"/>
    <dgm:cxn modelId="{E21ADFE1-BDAE-40B3-98AD-C1A386F0C2E9}" srcId="{0EBD3102-6C62-4CBE-99FA-CB4824AA59FD}" destId="{F8901BD8-A335-4A6C-8E2E-FBF8B0C57B9F}" srcOrd="1" destOrd="0" parTransId="{6E1A255A-862B-402B-8508-673F1C467F69}" sibTransId="{29D83E2C-1672-4937-AEA9-05B622348E9B}"/>
    <dgm:cxn modelId="{095C0161-1A62-46CB-B23A-635EDFFC27AD}" type="presOf" srcId="{0EBD3102-6C62-4CBE-99FA-CB4824AA59FD}" destId="{4CB2362C-ABBD-4821-99C4-F4719136B753}" srcOrd="0" destOrd="0" presId="urn:microsoft.com/office/officeart/2005/8/layout/vList2"/>
    <dgm:cxn modelId="{CF93A4BC-539E-4F72-838E-2B28117ACB98}" srcId="{0EBD3102-6C62-4CBE-99FA-CB4824AA59FD}" destId="{54D4A9CF-F777-4652-BC73-CFBC53A683E4}" srcOrd="0" destOrd="0" parTransId="{75568956-038C-40A2-A3C8-206FCDA9BFEB}" sibTransId="{16676699-2624-478D-9FFB-76463773EBC3}"/>
    <dgm:cxn modelId="{DED98F25-B9EC-4ECF-BA5B-ECE6AA50DA90}" type="presOf" srcId="{F8901BD8-A335-4A6C-8E2E-FBF8B0C57B9F}" destId="{4FE571EC-2750-4937-82F1-20D31476301E}" srcOrd="0" destOrd="0" presId="urn:microsoft.com/office/officeart/2005/8/layout/vList2"/>
    <dgm:cxn modelId="{259F2034-4429-48A5-B6C7-2AA8723DE6E7}" srcId="{0EBD3102-6C62-4CBE-99FA-CB4824AA59FD}" destId="{34E93D9F-E474-460B-8FD5-3600E95F0220}" srcOrd="2" destOrd="0" parTransId="{EE070A57-8D9E-48CE-80F7-8B7C5CCEFC19}" sibTransId="{16621C6D-A83A-4278-9ED8-766DDAE31E58}"/>
    <dgm:cxn modelId="{F9AAC6CC-AA8C-4043-AB33-60384C2178AA}" type="presParOf" srcId="{4CB2362C-ABBD-4821-99C4-F4719136B753}" destId="{26E35364-F7B6-4FC7-B60F-1DB7E8A84C26}" srcOrd="0" destOrd="0" presId="urn:microsoft.com/office/officeart/2005/8/layout/vList2"/>
    <dgm:cxn modelId="{CD3BAB77-E8AC-4C3E-B4BD-CBB647E2EB94}" type="presParOf" srcId="{4CB2362C-ABBD-4821-99C4-F4719136B753}" destId="{F2D69635-198F-439E-B5B5-A4F8561CAC09}" srcOrd="1" destOrd="0" presId="urn:microsoft.com/office/officeart/2005/8/layout/vList2"/>
    <dgm:cxn modelId="{2D442B5E-3D44-4A9D-A412-9E0A60CD410C}" type="presParOf" srcId="{4CB2362C-ABBD-4821-99C4-F4719136B753}" destId="{4FE571EC-2750-4937-82F1-20D31476301E}" srcOrd="2" destOrd="0" presId="urn:microsoft.com/office/officeart/2005/8/layout/vList2"/>
    <dgm:cxn modelId="{7025CBC3-96BB-4D59-874D-B6F4B32ADE6E}" type="presParOf" srcId="{4CB2362C-ABBD-4821-99C4-F4719136B753}" destId="{FF2B80E3-6F99-46F2-93DB-955EDEA76994}" srcOrd="3" destOrd="0" presId="urn:microsoft.com/office/officeart/2005/8/layout/vList2"/>
    <dgm:cxn modelId="{49B2D2E7-4572-4556-A12C-3F8DD4CB0EE1}" type="presParOf" srcId="{4CB2362C-ABBD-4821-99C4-F4719136B753}" destId="{9C9B1679-9520-4EA9-9F34-3838F6F82B4E}" srcOrd="4" destOrd="0" presId="urn:microsoft.com/office/officeart/2005/8/layout/vList2"/>
    <dgm:cxn modelId="{1DC6AE1B-83E2-4108-847F-8DEE85D6309B}" type="presParOf" srcId="{4CB2362C-ABBD-4821-99C4-F4719136B753}" destId="{3E78A157-4A98-4D75-9580-AD918F283F07}" srcOrd="5" destOrd="0" presId="urn:microsoft.com/office/officeart/2005/8/layout/vList2"/>
    <dgm:cxn modelId="{300CAFF3-AFE9-477B-9D07-5A67AE7AED87}" type="presParOf" srcId="{4CB2362C-ABBD-4821-99C4-F4719136B753}" destId="{E2C070D1-5231-4DF9-81DC-557F1E87BC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FBE5C6-C31E-4C21-BDB7-19ADF14B706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16A0AD8-8DAA-4C93-8CAA-52AB4134CA66}">
      <dgm:prSet custT="1"/>
      <dgm:spPr/>
      <dgm:t>
        <a:bodyPr/>
        <a:lstStyle/>
        <a:p>
          <a:pPr algn="l"/>
          <a:r>
            <a:rPr lang="en-US" sz="1800" dirty="0">
              <a:latin typeface="Times New Roman" panose="02020603050405020304" pitchFamily="18" charset="0"/>
              <a:cs typeface="Times New Roman" panose="02020603050405020304" pitchFamily="18" charset="0"/>
            </a:rPr>
            <a:t>Usability evaluation needs extra such as:</a:t>
          </a:r>
        </a:p>
        <a:p>
          <a:pPr algn="l"/>
          <a:r>
            <a:rPr lang="en-US" sz="1800" dirty="0">
              <a:latin typeface="Times New Roman" panose="02020603050405020304" pitchFamily="18" charset="0"/>
              <a:cs typeface="Times New Roman" panose="02020603050405020304" pitchFamily="18" charset="0"/>
            </a:rPr>
            <a:t>learner satisfaction with the learning content </a:t>
          </a:r>
        </a:p>
        <a:p>
          <a:pPr algn="l"/>
          <a:r>
            <a:rPr lang="en-US" sz="1800" dirty="0">
              <a:latin typeface="Times New Roman" panose="02020603050405020304" pitchFamily="18" charset="0"/>
              <a:cs typeface="Times New Roman" panose="02020603050405020304" pitchFamily="18" charset="0"/>
            </a:rPr>
            <a:t>learner perception of the applicability of the content </a:t>
          </a:r>
        </a:p>
        <a:p>
          <a:pPr algn="l"/>
          <a:r>
            <a:rPr lang="en-US" sz="1800" dirty="0">
              <a:latin typeface="Times New Roman" panose="02020603050405020304" pitchFamily="18" charset="0"/>
              <a:cs typeface="Times New Roman" panose="02020603050405020304" pitchFamily="18" charset="0"/>
            </a:rPr>
            <a:t>learner enjoyment of the learning experience</a:t>
          </a:r>
        </a:p>
        <a:p>
          <a:pPr algn="l"/>
          <a:r>
            <a:rPr lang="en-US" sz="1800" dirty="0">
              <a:latin typeface="Times New Roman" panose="02020603050405020304" pitchFamily="18" charset="0"/>
              <a:cs typeface="Times New Roman" panose="02020603050405020304" pitchFamily="18" charset="0"/>
            </a:rPr>
            <a:t>actual learning, measured via tests</a:t>
          </a:r>
        </a:p>
      </dgm:t>
    </dgm:pt>
    <dgm:pt modelId="{43499FFF-C5A3-4C39-86CA-E43702D657E3}" type="parTrans" cxnId="{F01B15C8-AD24-415E-9CB6-05735BE86C18}">
      <dgm:prSet/>
      <dgm:spPr/>
      <dgm:t>
        <a:bodyPr/>
        <a:lstStyle/>
        <a:p>
          <a:endParaRPr lang="en-US"/>
        </a:p>
      </dgm:t>
    </dgm:pt>
    <dgm:pt modelId="{E397A584-8EA9-417E-B518-46299EAB7C8C}" type="sibTrans" cxnId="{F01B15C8-AD24-415E-9CB6-05735BE86C18}">
      <dgm:prSet/>
      <dgm:spPr/>
      <dgm:t>
        <a:bodyPr/>
        <a:lstStyle/>
        <a:p>
          <a:endParaRPr lang="en-US"/>
        </a:p>
      </dgm:t>
    </dgm:pt>
    <dgm:pt modelId="{C259F962-A76E-4A80-B6AF-E75AC32A1BC7}">
      <dgm:prSet custT="1"/>
      <dgm:spPr/>
      <dgm:t>
        <a:bodyPr/>
        <a:lstStyle/>
        <a:p>
          <a:r>
            <a:rPr lang="en-US" sz="1400" dirty="0">
              <a:latin typeface="Times New Roman" panose="02020603050405020304" pitchFamily="18" charset="0"/>
              <a:cs typeface="Times New Roman" panose="02020603050405020304" pitchFamily="18" charset="0"/>
            </a:rPr>
            <a:t>Following factors are under consideration: </a:t>
          </a:r>
        </a:p>
        <a:p>
          <a:r>
            <a:rPr lang="en-US" sz="1400" dirty="0">
              <a:latin typeface="Times New Roman" panose="02020603050405020304" pitchFamily="18" charset="0"/>
              <a:cs typeface="Times New Roman" panose="02020603050405020304" pitchFamily="18" charset="0"/>
            </a:rPr>
            <a:t>e-learning system feedback </a:t>
          </a:r>
        </a:p>
        <a:p>
          <a:r>
            <a:rPr lang="en-US" sz="1400" dirty="0">
              <a:latin typeface="Times New Roman" panose="02020603050405020304" pitchFamily="18" charset="0"/>
              <a:cs typeface="Times New Roman" panose="02020603050405020304" pitchFamily="18" charset="0"/>
            </a:rPr>
            <a:t>consistency </a:t>
          </a:r>
        </a:p>
        <a:p>
          <a:r>
            <a:rPr lang="en-US" sz="1400" dirty="0">
              <a:latin typeface="Times New Roman" panose="02020603050405020304" pitchFamily="18" charset="0"/>
              <a:cs typeface="Times New Roman" panose="02020603050405020304" pitchFamily="18" charset="0"/>
            </a:rPr>
            <a:t>error prevention </a:t>
          </a:r>
        </a:p>
        <a:p>
          <a:r>
            <a:rPr lang="en-US" sz="1400" dirty="0">
              <a:latin typeface="Times New Roman" panose="02020603050405020304" pitchFamily="18" charset="0"/>
              <a:cs typeface="Times New Roman" panose="02020603050405020304" pitchFamily="18" charset="0"/>
            </a:rPr>
            <a:t>performance/efficiency </a:t>
          </a:r>
        </a:p>
        <a:p>
          <a:r>
            <a:rPr lang="en-US" sz="1400" dirty="0">
              <a:latin typeface="Times New Roman" panose="02020603050405020304" pitchFamily="18" charset="0"/>
              <a:cs typeface="Times New Roman" panose="02020603050405020304" pitchFamily="18" charset="0"/>
            </a:rPr>
            <a:t>user’s like/dislike </a:t>
          </a:r>
        </a:p>
        <a:p>
          <a:r>
            <a:rPr lang="en-US" sz="1400" dirty="0">
              <a:latin typeface="Times New Roman" panose="02020603050405020304" pitchFamily="18" charset="0"/>
              <a:cs typeface="Times New Roman" panose="02020603050405020304" pitchFamily="18" charset="0"/>
            </a:rPr>
            <a:t>error recovery</a:t>
          </a:r>
        </a:p>
        <a:p>
          <a:r>
            <a:rPr lang="en-US" sz="1400" dirty="0">
              <a:latin typeface="Times New Roman" panose="02020603050405020304" pitchFamily="18" charset="0"/>
              <a:cs typeface="Times New Roman" panose="02020603050405020304" pitchFamily="18" charset="0"/>
            </a:rPr>
            <a:t>cognitive load </a:t>
          </a:r>
        </a:p>
        <a:p>
          <a:r>
            <a:rPr lang="en-US" sz="1400" dirty="0">
              <a:latin typeface="Times New Roman" panose="02020603050405020304" pitchFamily="18" charset="0"/>
              <a:cs typeface="Times New Roman" panose="02020603050405020304" pitchFamily="18" charset="0"/>
            </a:rPr>
            <a:t>internationalization </a:t>
          </a:r>
        </a:p>
        <a:p>
          <a:r>
            <a:rPr lang="en-US" sz="1400" dirty="0">
              <a:latin typeface="Times New Roman" panose="02020603050405020304" pitchFamily="18" charset="0"/>
              <a:cs typeface="Times New Roman" panose="02020603050405020304" pitchFamily="18" charset="0"/>
            </a:rPr>
            <a:t>Privacy</a:t>
          </a:r>
        </a:p>
        <a:p>
          <a:r>
            <a:rPr lang="en-US" sz="1400" dirty="0">
              <a:latin typeface="Times New Roman" panose="02020603050405020304" pitchFamily="18" charset="0"/>
              <a:cs typeface="Times New Roman" panose="02020603050405020304" pitchFamily="18" charset="0"/>
            </a:rPr>
            <a:t>online help</a:t>
          </a:r>
        </a:p>
      </dgm:t>
    </dgm:pt>
    <dgm:pt modelId="{4AB67993-4771-4C5D-BBEB-C6291D436688}" type="parTrans" cxnId="{C72D3FB2-735F-4E29-9DE1-9D1ABE639822}">
      <dgm:prSet/>
      <dgm:spPr/>
      <dgm:t>
        <a:bodyPr/>
        <a:lstStyle/>
        <a:p>
          <a:endParaRPr lang="en-US"/>
        </a:p>
      </dgm:t>
    </dgm:pt>
    <dgm:pt modelId="{0C518F13-0DA5-4543-957F-2B550DBE52F4}" type="sibTrans" cxnId="{C72D3FB2-735F-4E29-9DE1-9D1ABE639822}">
      <dgm:prSet/>
      <dgm:spPr/>
      <dgm:t>
        <a:bodyPr/>
        <a:lstStyle/>
        <a:p>
          <a:endParaRPr lang="en-US"/>
        </a:p>
      </dgm:t>
    </dgm:pt>
    <dgm:pt modelId="{7C6BF733-C5BC-47F9-ABF2-9668866C48DB}" type="pres">
      <dgm:prSet presAssocID="{50FBE5C6-C31E-4C21-BDB7-19ADF14B7069}" presName="linear" presStyleCnt="0">
        <dgm:presLayoutVars>
          <dgm:animLvl val="lvl"/>
          <dgm:resizeHandles val="exact"/>
        </dgm:presLayoutVars>
      </dgm:prSet>
      <dgm:spPr/>
      <dgm:t>
        <a:bodyPr/>
        <a:lstStyle/>
        <a:p>
          <a:endParaRPr lang="en-US"/>
        </a:p>
      </dgm:t>
    </dgm:pt>
    <dgm:pt modelId="{84E4BDF1-17F1-470C-8260-0D8BBD877EB1}" type="pres">
      <dgm:prSet presAssocID="{916A0AD8-8DAA-4C93-8CAA-52AB4134CA66}" presName="parentText" presStyleLbl="node1" presStyleIdx="0" presStyleCnt="2" custScaleY="83651">
        <dgm:presLayoutVars>
          <dgm:chMax val="0"/>
          <dgm:bulletEnabled val="1"/>
        </dgm:presLayoutVars>
      </dgm:prSet>
      <dgm:spPr/>
      <dgm:t>
        <a:bodyPr/>
        <a:lstStyle/>
        <a:p>
          <a:endParaRPr lang="en-US"/>
        </a:p>
      </dgm:t>
    </dgm:pt>
    <dgm:pt modelId="{F3A8FBFC-8E6C-460D-ADDC-6BC2950EEDAD}" type="pres">
      <dgm:prSet presAssocID="{E397A584-8EA9-417E-B518-46299EAB7C8C}" presName="spacer" presStyleCnt="0"/>
      <dgm:spPr/>
    </dgm:pt>
    <dgm:pt modelId="{56A2C681-F384-4118-BE9D-732C443D73AB}" type="pres">
      <dgm:prSet presAssocID="{C259F962-A76E-4A80-B6AF-E75AC32A1BC7}" presName="parentText" presStyleLbl="node1" presStyleIdx="1" presStyleCnt="2">
        <dgm:presLayoutVars>
          <dgm:chMax val="0"/>
          <dgm:bulletEnabled val="1"/>
        </dgm:presLayoutVars>
      </dgm:prSet>
      <dgm:spPr/>
      <dgm:t>
        <a:bodyPr/>
        <a:lstStyle/>
        <a:p>
          <a:endParaRPr lang="en-US"/>
        </a:p>
      </dgm:t>
    </dgm:pt>
  </dgm:ptLst>
  <dgm:cxnLst>
    <dgm:cxn modelId="{8D3096DE-C09A-4DE6-AEC7-60C06DD23DD1}" type="presOf" srcId="{916A0AD8-8DAA-4C93-8CAA-52AB4134CA66}" destId="{84E4BDF1-17F1-470C-8260-0D8BBD877EB1}" srcOrd="0" destOrd="0" presId="urn:microsoft.com/office/officeart/2005/8/layout/vList2"/>
    <dgm:cxn modelId="{9AE2C2FB-5866-45E5-93B9-F9263F82AD65}" type="presOf" srcId="{50FBE5C6-C31E-4C21-BDB7-19ADF14B7069}" destId="{7C6BF733-C5BC-47F9-ABF2-9668866C48DB}" srcOrd="0" destOrd="0" presId="urn:microsoft.com/office/officeart/2005/8/layout/vList2"/>
    <dgm:cxn modelId="{FC7072B1-5E1E-4427-AFB6-0441648F78C6}" type="presOf" srcId="{C259F962-A76E-4A80-B6AF-E75AC32A1BC7}" destId="{56A2C681-F384-4118-BE9D-732C443D73AB}" srcOrd="0" destOrd="0" presId="urn:microsoft.com/office/officeart/2005/8/layout/vList2"/>
    <dgm:cxn modelId="{F01B15C8-AD24-415E-9CB6-05735BE86C18}" srcId="{50FBE5C6-C31E-4C21-BDB7-19ADF14B7069}" destId="{916A0AD8-8DAA-4C93-8CAA-52AB4134CA66}" srcOrd="0" destOrd="0" parTransId="{43499FFF-C5A3-4C39-86CA-E43702D657E3}" sibTransId="{E397A584-8EA9-417E-B518-46299EAB7C8C}"/>
    <dgm:cxn modelId="{C72D3FB2-735F-4E29-9DE1-9D1ABE639822}" srcId="{50FBE5C6-C31E-4C21-BDB7-19ADF14B7069}" destId="{C259F962-A76E-4A80-B6AF-E75AC32A1BC7}" srcOrd="1" destOrd="0" parTransId="{4AB67993-4771-4C5D-BBEB-C6291D436688}" sibTransId="{0C518F13-0DA5-4543-957F-2B550DBE52F4}"/>
    <dgm:cxn modelId="{38AC09DA-40A8-4F67-957C-3A2CDCC4760A}" type="presParOf" srcId="{7C6BF733-C5BC-47F9-ABF2-9668866C48DB}" destId="{84E4BDF1-17F1-470C-8260-0D8BBD877EB1}" srcOrd="0" destOrd="0" presId="urn:microsoft.com/office/officeart/2005/8/layout/vList2"/>
    <dgm:cxn modelId="{965A8929-3ABA-44EB-88BA-4828A71B9F08}" type="presParOf" srcId="{7C6BF733-C5BC-47F9-ABF2-9668866C48DB}" destId="{F3A8FBFC-8E6C-460D-ADDC-6BC2950EEDAD}" srcOrd="1" destOrd="0" presId="urn:microsoft.com/office/officeart/2005/8/layout/vList2"/>
    <dgm:cxn modelId="{6BF903B1-2592-4756-85C4-58035BEFFEFE}" type="presParOf" srcId="{7C6BF733-C5BC-47F9-ABF2-9668866C48DB}" destId="{56A2C681-F384-4118-BE9D-732C443D73A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928351-45A8-4395-A003-F810B933FE8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7D9E6EC-7BC6-41DD-B588-C512C04339AD}">
      <dgm:prSet custT="1"/>
      <dgm:spPr>
        <a:solidFill>
          <a:schemeClr val="tx2">
            <a:lumMod val="50000"/>
            <a:lumOff val="50000"/>
          </a:schemeClr>
        </a:solidFill>
      </dgm:spPr>
      <dgm:t>
        <a:bodyPr/>
        <a:lstStyle/>
        <a:p>
          <a:r>
            <a:rPr lang="en-US" sz="1400" b="1" dirty="0">
              <a:solidFill>
                <a:schemeClr val="tx1"/>
              </a:solidFill>
            </a:rPr>
            <a:t>Usability evaluation needs extra such as</a:t>
          </a:r>
          <a:r>
            <a:rPr lang="en-US" sz="1200" dirty="0"/>
            <a:t>:</a:t>
          </a:r>
        </a:p>
      </dgm:t>
    </dgm:pt>
    <dgm:pt modelId="{70472158-35DF-4035-8F0D-97F73B62794A}" type="parTrans" cxnId="{3F82B4AB-DDE7-460A-8AC4-E7A462540815}">
      <dgm:prSet/>
      <dgm:spPr/>
      <dgm:t>
        <a:bodyPr/>
        <a:lstStyle/>
        <a:p>
          <a:endParaRPr lang="en-US"/>
        </a:p>
      </dgm:t>
    </dgm:pt>
    <dgm:pt modelId="{4A164EC8-9A68-423C-AD73-A1A3690777A5}" type="sibTrans" cxnId="{3F82B4AB-DDE7-460A-8AC4-E7A462540815}">
      <dgm:prSet/>
      <dgm:spPr/>
      <dgm:t>
        <a:bodyPr/>
        <a:lstStyle/>
        <a:p>
          <a:endParaRPr lang="en-US"/>
        </a:p>
      </dgm:t>
    </dgm:pt>
    <dgm:pt modelId="{9050BC94-1874-432B-9796-708467933BBF}">
      <dgm:prSet custT="1"/>
      <dgm:spPr/>
      <dgm:t>
        <a:bodyPr/>
        <a:lstStyle/>
        <a:p>
          <a:r>
            <a:rPr lang="en-US" sz="1400" dirty="0"/>
            <a:t>learner satisfaction with the learning content </a:t>
          </a:r>
        </a:p>
      </dgm:t>
    </dgm:pt>
    <dgm:pt modelId="{15D4D34D-DBA6-4A0F-B03D-D899717E7D56}" type="parTrans" cxnId="{16799E13-3009-4D1C-80D2-D77CA1E9B6D1}">
      <dgm:prSet/>
      <dgm:spPr/>
      <dgm:t>
        <a:bodyPr/>
        <a:lstStyle/>
        <a:p>
          <a:endParaRPr lang="en-US"/>
        </a:p>
      </dgm:t>
    </dgm:pt>
    <dgm:pt modelId="{954CC8E5-FF65-48AE-AC6F-63D9E49B0DFE}" type="sibTrans" cxnId="{16799E13-3009-4D1C-80D2-D77CA1E9B6D1}">
      <dgm:prSet/>
      <dgm:spPr/>
      <dgm:t>
        <a:bodyPr/>
        <a:lstStyle/>
        <a:p>
          <a:endParaRPr lang="en-US"/>
        </a:p>
      </dgm:t>
    </dgm:pt>
    <dgm:pt modelId="{3092CFD2-7DF0-42DF-8F1A-3CEFBBF9C32B}">
      <dgm:prSet custT="1"/>
      <dgm:spPr/>
      <dgm:t>
        <a:bodyPr/>
        <a:lstStyle/>
        <a:p>
          <a:r>
            <a:rPr lang="en-US" sz="1400" dirty="0"/>
            <a:t>learner perception of the applicability of the content </a:t>
          </a:r>
        </a:p>
      </dgm:t>
    </dgm:pt>
    <dgm:pt modelId="{A679C8E5-1B77-4770-82F5-CC977A3CF1C9}" type="parTrans" cxnId="{04120659-2DE2-4430-A6CE-05DB2B201521}">
      <dgm:prSet/>
      <dgm:spPr/>
      <dgm:t>
        <a:bodyPr/>
        <a:lstStyle/>
        <a:p>
          <a:endParaRPr lang="en-US"/>
        </a:p>
      </dgm:t>
    </dgm:pt>
    <dgm:pt modelId="{9771AD47-B9AD-4025-A704-0D0DFF5B3335}" type="sibTrans" cxnId="{04120659-2DE2-4430-A6CE-05DB2B201521}">
      <dgm:prSet/>
      <dgm:spPr/>
      <dgm:t>
        <a:bodyPr/>
        <a:lstStyle/>
        <a:p>
          <a:endParaRPr lang="en-US"/>
        </a:p>
      </dgm:t>
    </dgm:pt>
    <dgm:pt modelId="{447DBF1F-40B5-4D98-A3DA-2EB77F72CD4A}">
      <dgm:prSet custT="1"/>
      <dgm:spPr/>
      <dgm:t>
        <a:bodyPr/>
        <a:lstStyle/>
        <a:p>
          <a:r>
            <a:rPr lang="en-US" sz="1400" dirty="0"/>
            <a:t>learner enjoyment of the learning experience</a:t>
          </a:r>
        </a:p>
      </dgm:t>
    </dgm:pt>
    <dgm:pt modelId="{51416BE5-76E7-4FEC-B1BE-9B77F935CB4B}" type="parTrans" cxnId="{3E791332-23F7-4ED2-B3EF-686B07DE0B49}">
      <dgm:prSet/>
      <dgm:spPr/>
      <dgm:t>
        <a:bodyPr/>
        <a:lstStyle/>
        <a:p>
          <a:endParaRPr lang="en-US"/>
        </a:p>
      </dgm:t>
    </dgm:pt>
    <dgm:pt modelId="{49BCA73A-A4A0-49A3-AE9D-8B28D26E2977}" type="sibTrans" cxnId="{3E791332-23F7-4ED2-B3EF-686B07DE0B49}">
      <dgm:prSet/>
      <dgm:spPr/>
      <dgm:t>
        <a:bodyPr/>
        <a:lstStyle/>
        <a:p>
          <a:endParaRPr lang="en-US"/>
        </a:p>
      </dgm:t>
    </dgm:pt>
    <dgm:pt modelId="{6B9A3734-F9D2-4ADB-92BD-5125F30A9754}">
      <dgm:prSet custT="1"/>
      <dgm:spPr/>
      <dgm:t>
        <a:bodyPr/>
        <a:lstStyle/>
        <a:p>
          <a:r>
            <a:rPr lang="en-US" sz="1400" dirty="0"/>
            <a:t>actual learning, measured via tests</a:t>
          </a:r>
        </a:p>
      </dgm:t>
    </dgm:pt>
    <dgm:pt modelId="{A95579E8-C789-4BE0-8BD0-96CC199775F7}" type="parTrans" cxnId="{869EF7E4-9B3F-4F22-BCEA-961269E9CACD}">
      <dgm:prSet/>
      <dgm:spPr/>
      <dgm:t>
        <a:bodyPr/>
        <a:lstStyle/>
        <a:p>
          <a:endParaRPr lang="en-US"/>
        </a:p>
      </dgm:t>
    </dgm:pt>
    <dgm:pt modelId="{21207F87-1781-4050-A44E-FAD15D6CE9F7}" type="sibTrans" cxnId="{869EF7E4-9B3F-4F22-BCEA-961269E9CACD}">
      <dgm:prSet/>
      <dgm:spPr/>
      <dgm:t>
        <a:bodyPr/>
        <a:lstStyle/>
        <a:p>
          <a:endParaRPr lang="en-US"/>
        </a:p>
      </dgm:t>
    </dgm:pt>
    <dgm:pt modelId="{7BB6D071-161D-4099-96F1-311EC18B18C2}">
      <dgm:prSet custT="1"/>
      <dgm:spPr>
        <a:solidFill>
          <a:schemeClr val="tx2">
            <a:lumMod val="50000"/>
            <a:lumOff val="50000"/>
          </a:schemeClr>
        </a:solidFill>
      </dgm:spPr>
      <dgm:t>
        <a:bodyPr/>
        <a:lstStyle/>
        <a:p>
          <a:r>
            <a:rPr lang="en-US" sz="1400" b="1" dirty="0">
              <a:solidFill>
                <a:schemeClr val="tx1"/>
              </a:solidFill>
            </a:rPr>
            <a:t>Following factors are under consideration: </a:t>
          </a:r>
        </a:p>
      </dgm:t>
    </dgm:pt>
    <dgm:pt modelId="{577B79F7-7AB7-47FD-8C5B-DF0F140DFDBB}" type="parTrans" cxnId="{480CB78D-C84C-44DF-878E-F9C4DCD05690}">
      <dgm:prSet/>
      <dgm:spPr/>
      <dgm:t>
        <a:bodyPr/>
        <a:lstStyle/>
        <a:p>
          <a:endParaRPr lang="en-US"/>
        </a:p>
      </dgm:t>
    </dgm:pt>
    <dgm:pt modelId="{5701E24E-92C9-4D15-A530-19383B58DF32}" type="sibTrans" cxnId="{480CB78D-C84C-44DF-878E-F9C4DCD05690}">
      <dgm:prSet/>
      <dgm:spPr/>
      <dgm:t>
        <a:bodyPr/>
        <a:lstStyle/>
        <a:p>
          <a:endParaRPr lang="en-US"/>
        </a:p>
      </dgm:t>
    </dgm:pt>
    <dgm:pt modelId="{189674F4-0AFB-4CA3-A8E0-0D1D6E932BE0}">
      <dgm:prSet custT="1"/>
      <dgm:spPr/>
      <dgm:t>
        <a:bodyPr/>
        <a:lstStyle/>
        <a:p>
          <a:r>
            <a:rPr lang="en-US" sz="1400" dirty="0"/>
            <a:t>e-learning system feedback </a:t>
          </a:r>
        </a:p>
      </dgm:t>
    </dgm:pt>
    <dgm:pt modelId="{020FF70C-8E4B-4AE1-84F3-5A750B393116}" type="parTrans" cxnId="{6E5AC6ED-AACB-490F-9832-BB0B14763C08}">
      <dgm:prSet/>
      <dgm:spPr/>
      <dgm:t>
        <a:bodyPr/>
        <a:lstStyle/>
        <a:p>
          <a:endParaRPr lang="en-US"/>
        </a:p>
      </dgm:t>
    </dgm:pt>
    <dgm:pt modelId="{E540E178-1DFE-4649-ADE5-D8A7313EABE4}" type="sibTrans" cxnId="{6E5AC6ED-AACB-490F-9832-BB0B14763C08}">
      <dgm:prSet/>
      <dgm:spPr/>
      <dgm:t>
        <a:bodyPr/>
        <a:lstStyle/>
        <a:p>
          <a:endParaRPr lang="en-US"/>
        </a:p>
      </dgm:t>
    </dgm:pt>
    <dgm:pt modelId="{491C92B2-0003-4D28-A03A-AA63F470C8CC}">
      <dgm:prSet custT="1"/>
      <dgm:spPr/>
      <dgm:t>
        <a:bodyPr/>
        <a:lstStyle/>
        <a:p>
          <a:r>
            <a:rPr lang="en-US" sz="1600" dirty="0"/>
            <a:t>consistency</a:t>
          </a:r>
          <a:r>
            <a:rPr lang="en-US" sz="1400" dirty="0"/>
            <a:t> </a:t>
          </a:r>
        </a:p>
      </dgm:t>
    </dgm:pt>
    <dgm:pt modelId="{62CC0C9F-A8D2-4FB9-9E09-B320489E7715}" type="parTrans" cxnId="{277D1FCD-3F62-4A40-A0A9-4B70AA73F4FA}">
      <dgm:prSet/>
      <dgm:spPr/>
      <dgm:t>
        <a:bodyPr/>
        <a:lstStyle/>
        <a:p>
          <a:endParaRPr lang="en-US"/>
        </a:p>
      </dgm:t>
    </dgm:pt>
    <dgm:pt modelId="{799EA0F4-0DC5-4960-9F8A-48620E62BEB0}" type="sibTrans" cxnId="{277D1FCD-3F62-4A40-A0A9-4B70AA73F4FA}">
      <dgm:prSet/>
      <dgm:spPr/>
      <dgm:t>
        <a:bodyPr/>
        <a:lstStyle/>
        <a:p>
          <a:endParaRPr lang="en-US"/>
        </a:p>
      </dgm:t>
    </dgm:pt>
    <dgm:pt modelId="{3206A519-CFC3-4017-88D9-7357C5130218}">
      <dgm:prSet custT="1"/>
      <dgm:spPr/>
      <dgm:t>
        <a:bodyPr/>
        <a:lstStyle/>
        <a:p>
          <a:r>
            <a:rPr lang="en-US" sz="1400" dirty="0"/>
            <a:t>error prevention </a:t>
          </a:r>
        </a:p>
      </dgm:t>
    </dgm:pt>
    <dgm:pt modelId="{C6AAD8CF-8E3B-41A6-9436-07B69AA4C53A}" type="parTrans" cxnId="{3FA0B7DF-4D38-4767-AD0D-3C26B9B73612}">
      <dgm:prSet/>
      <dgm:spPr/>
      <dgm:t>
        <a:bodyPr/>
        <a:lstStyle/>
        <a:p>
          <a:endParaRPr lang="en-US"/>
        </a:p>
      </dgm:t>
    </dgm:pt>
    <dgm:pt modelId="{4BFA6628-ABB8-4B0C-9133-40178870F751}" type="sibTrans" cxnId="{3FA0B7DF-4D38-4767-AD0D-3C26B9B73612}">
      <dgm:prSet/>
      <dgm:spPr/>
      <dgm:t>
        <a:bodyPr/>
        <a:lstStyle/>
        <a:p>
          <a:endParaRPr lang="en-US"/>
        </a:p>
      </dgm:t>
    </dgm:pt>
    <dgm:pt modelId="{68DC69F7-CDB9-499C-97D4-93ED8C941CCD}">
      <dgm:prSet custT="1"/>
      <dgm:spPr/>
      <dgm:t>
        <a:bodyPr/>
        <a:lstStyle/>
        <a:p>
          <a:r>
            <a:rPr lang="en-US" sz="1400" dirty="0"/>
            <a:t>performance/efficiency </a:t>
          </a:r>
        </a:p>
      </dgm:t>
    </dgm:pt>
    <dgm:pt modelId="{5F766E90-D4F0-4679-9E2A-B05464D11DA7}" type="parTrans" cxnId="{7D7B96E5-F4B2-4066-9D0E-C5C2EB343213}">
      <dgm:prSet/>
      <dgm:spPr/>
      <dgm:t>
        <a:bodyPr/>
        <a:lstStyle/>
        <a:p>
          <a:endParaRPr lang="en-US"/>
        </a:p>
      </dgm:t>
    </dgm:pt>
    <dgm:pt modelId="{088BE7FA-FA34-41AF-BEB9-CAFDF2718996}" type="sibTrans" cxnId="{7D7B96E5-F4B2-4066-9D0E-C5C2EB343213}">
      <dgm:prSet/>
      <dgm:spPr/>
      <dgm:t>
        <a:bodyPr/>
        <a:lstStyle/>
        <a:p>
          <a:endParaRPr lang="en-US"/>
        </a:p>
      </dgm:t>
    </dgm:pt>
    <dgm:pt modelId="{D6BCC5B9-BE21-4BAC-B32E-1EC2FA16D26D}">
      <dgm:prSet custT="1"/>
      <dgm:spPr/>
      <dgm:t>
        <a:bodyPr/>
        <a:lstStyle/>
        <a:p>
          <a:r>
            <a:rPr lang="en-US" sz="1600" dirty="0"/>
            <a:t>user’s like/dislike </a:t>
          </a:r>
        </a:p>
      </dgm:t>
    </dgm:pt>
    <dgm:pt modelId="{DF770490-80FE-4C55-9CAC-B4169272E452}" type="parTrans" cxnId="{98E45BDC-098C-4F15-BF4E-70375DAFF55C}">
      <dgm:prSet/>
      <dgm:spPr/>
      <dgm:t>
        <a:bodyPr/>
        <a:lstStyle/>
        <a:p>
          <a:endParaRPr lang="en-US"/>
        </a:p>
      </dgm:t>
    </dgm:pt>
    <dgm:pt modelId="{BE09C8E9-D658-4304-A9A7-7D8DB2C57F21}" type="sibTrans" cxnId="{98E45BDC-098C-4F15-BF4E-70375DAFF55C}">
      <dgm:prSet/>
      <dgm:spPr/>
      <dgm:t>
        <a:bodyPr/>
        <a:lstStyle/>
        <a:p>
          <a:endParaRPr lang="en-US"/>
        </a:p>
      </dgm:t>
    </dgm:pt>
    <dgm:pt modelId="{FC29A694-2384-4E2D-867D-0E4612EAEDE2}">
      <dgm:prSet custT="1"/>
      <dgm:spPr/>
      <dgm:t>
        <a:bodyPr/>
        <a:lstStyle/>
        <a:p>
          <a:r>
            <a:rPr lang="en-US" sz="1600" dirty="0"/>
            <a:t>error recovery</a:t>
          </a:r>
        </a:p>
      </dgm:t>
    </dgm:pt>
    <dgm:pt modelId="{11F5D70A-AEA0-4C4D-BD03-52AEB6E54305}" type="parTrans" cxnId="{7D424F6E-B31E-42CA-BEEF-2EF770F06CE8}">
      <dgm:prSet/>
      <dgm:spPr/>
      <dgm:t>
        <a:bodyPr/>
        <a:lstStyle/>
        <a:p>
          <a:endParaRPr lang="en-US"/>
        </a:p>
      </dgm:t>
    </dgm:pt>
    <dgm:pt modelId="{32692CBE-E28A-4CAB-89AD-68E9F3800F7B}" type="sibTrans" cxnId="{7D424F6E-B31E-42CA-BEEF-2EF770F06CE8}">
      <dgm:prSet/>
      <dgm:spPr/>
      <dgm:t>
        <a:bodyPr/>
        <a:lstStyle/>
        <a:p>
          <a:endParaRPr lang="en-US"/>
        </a:p>
      </dgm:t>
    </dgm:pt>
    <dgm:pt modelId="{AC2F2C96-CC4A-4F12-AF01-CAC15806FC7F}">
      <dgm:prSet custT="1"/>
      <dgm:spPr/>
      <dgm:t>
        <a:bodyPr/>
        <a:lstStyle/>
        <a:p>
          <a:r>
            <a:rPr lang="en-US" sz="1600" dirty="0"/>
            <a:t>cognitive load </a:t>
          </a:r>
        </a:p>
      </dgm:t>
    </dgm:pt>
    <dgm:pt modelId="{EF86A555-28C2-4359-87DA-1D475F7D550D}" type="parTrans" cxnId="{CFDC239E-735B-47EB-A5A0-DBC1ADE79D0D}">
      <dgm:prSet/>
      <dgm:spPr/>
      <dgm:t>
        <a:bodyPr/>
        <a:lstStyle/>
        <a:p>
          <a:endParaRPr lang="en-US"/>
        </a:p>
      </dgm:t>
    </dgm:pt>
    <dgm:pt modelId="{5BFA0D02-6688-4E77-B099-6D6B4627611C}" type="sibTrans" cxnId="{CFDC239E-735B-47EB-A5A0-DBC1ADE79D0D}">
      <dgm:prSet/>
      <dgm:spPr/>
      <dgm:t>
        <a:bodyPr/>
        <a:lstStyle/>
        <a:p>
          <a:endParaRPr lang="en-US"/>
        </a:p>
      </dgm:t>
    </dgm:pt>
    <dgm:pt modelId="{36161904-5084-43F4-97A7-7B64B3F1E785}">
      <dgm:prSet custT="1"/>
      <dgm:spPr/>
      <dgm:t>
        <a:bodyPr/>
        <a:lstStyle/>
        <a:p>
          <a:r>
            <a:rPr lang="en-US" sz="1600" dirty="0"/>
            <a:t>Privacy</a:t>
          </a:r>
        </a:p>
      </dgm:t>
    </dgm:pt>
    <dgm:pt modelId="{31360CB2-D1DD-4F70-AF45-94454ECDAAFC}" type="parTrans" cxnId="{15C0E484-26EC-4EA8-9C7A-9C66CAFDA9CC}">
      <dgm:prSet/>
      <dgm:spPr/>
      <dgm:t>
        <a:bodyPr/>
        <a:lstStyle/>
        <a:p>
          <a:endParaRPr lang="en-US"/>
        </a:p>
      </dgm:t>
    </dgm:pt>
    <dgm:pt modelId="{494F08FA-3F54-4CB8-9FCC-74F3C341ADE0}" type="sibTrans" cxnId="{15C0E484-26EC-4EA8-9C7A-9C66CAFDA9CC}">
      <dgm:prSet/>
      <dgm:spPr/>
      <dgm:t>
        <a:bodyPr/>
        <a:lstStyle/>
        <a:p>
          <a:endParaRPr lang="en-US"/>
        </a:p>
      </dgm:t>
    </dgm:pt>
    <dgm:pt modelId="{69786356-47BB-4620-9864-C7145FF410AB}">
      <dgm:prSet custT="1"/>
      <dgm:spPr/>
      <dgm:t>
        <a:bodyPr/>
        <a:lstStyle/>
        <a:p>
          <a:r>
            <a:rPr lang="en-US" sz="1600" dirty="0"/>
            <a:t>online help</a:t>
          </a:r>
        </a:p>
      </dgm:t>
    </dgm:pt>
    <dgm:pt modelId="{66F2FB95-F906-4F66-A686-D68E4F483A91}" type="parTrans" cxnId="{14EE6DF3-2612-4BE0-9D8C-39669D3165B1}">
      <dgm:prSet/>
      <dgm:spPr/>
      <dgm:t>
        <a:bodyPr/>
        <a:lstStyle/>
        <a:p>
          <a:endParaRPr lang="en-US"/>
        </a:p>
      </dgm:t>
    </dgm:pt>
    <dgm:pt modelId="{E19642F1-4CFE-4B45-B0EE-639217B5C25F}" type="sibTrans" cxnId="{14EE6DF3-2612-4BE0-9D8C-39669D3165B1}">
      <dgm:prSet/>
      <dgm:spPr/>
      <dgm:t>
        <a:bodyPr/>
        <a:lstStyle/>
        <a:p>
          <a:endParaRPr lang="en-US"/>
        </a:p>
      </dgm:t>
    </dgm:pt>
    <dgm:pt modelId="{1D228FD9-EA96-40EB-9609-77F3909FF803}">
      <dgm:prSet/>
      <dgm:spPr/>
      <dgm:t>
        <a:bodyPr/>
        <a:lstStyle/>
        <a:p>
          <a:r>
            <a:rPr lang="en-US" dirty="0"/>
            <a:t>internationalization </a:t>
          </a:r>
        </a:p>
      </dgm:t>
    </dgm:pt>
    <dgm:pt modelId="{15313F1C-23B2-4054-A56D-BC3F52439DB4}" type="sibTrans" cxnId="{14ADC3DB-E1DE-41C6-9AA1-5FC5FE4F0C01}">
      <dgm:prSet/>
      <dgm:spPr/>
      <dgm:t>
        <a:bodyPr/>
        <a:lstStyle/>
        <a:p>
          <a:endParaRPr lang="en-US"/>
        </a:p>
      </dgm:t>
    </dgm:pt>
    <dgm:pt modelId="{1E71F0B5-62CD-42D4-8BB3-68E1DCA56D68}" type="parTrans" cxnId="{14ADC3DB-E1DE-41C6-9AA1-5FC5FE4F0C01}">
      <dgm:prSet/>
      <dgm:spPr/>
      <dgm:t>
        <a:bodyPr/>
        <a:lstStyle/>
        <a:p>
          <a:endParaRPr lang="en-US"/>
        </a:p>
      </dgm:t>
    </dgm:pt>
    <dgm:pt modelId="{64A3F145-424E-4418-BF08-0AC799A9DE7E}" type="pres">
      <dgm:prSet presAssocID="{CB928351-45A8-4395-A003-F810B933FE84}" presName="diagram" presStyleCnt="0">
        <dgm:presLayoutVars>
          <dgm:dir/>
          <dgm:resizeHandles val="exact"/>
        </dgm:presLayoutVars>
      </dgm:prSet>
      <dgm:spPr/>
      <dgm:t>
        <a:bodyPr/>
        <a:lstStyle/>
        <a:p>
          <a:endParaRPr lang="en-US"/>
        </a:p>
      </dgm:t>
    </dgm:pt>
    <dgm:pt modelId="{09043FB4-D79C-4D56-8B1C-A83BD0F9B5D7}" type="pres">
      <dgm:prSet presAssocID="{67D9E6EC-7BC6-41DD-B588-C512C04339AD}" presName="node" presStyleLbl="node1" presStyleIdx="0" presStyleCnt="16" custLinFactNeighborX="-1154" custLinFactNeighborY="-17806">
        <dgm:presLayoutVars>
          <dgm:bulletEnabled val="1"/>
        </dgm:presLayoutVars>
      </dgm:prSet>
      <dgm:spPr/>
      <dgm:t>
        <a:bodyPr/>
        <a:lstStyle/>
        <a:p>
          <a:endParaRPr lang="en-US"/>
        </a:p>
      </dgm:t>
    </dgm:pt>
    <dgm:pt modelId="{2F208144-08E2-4BCF-99B6-59391DCA7790}" type="pres">
      <dgm:prSet presAssocID="{4A164EC8-9A68-423C-AD73-A1A3690777A5}" presName="sibTrans" presStyleCnt="0"/>
      <dgm:spPr/>
    </dgm:pt>
    <dgm:pt modelId="{BCB5F929-7CC6-4036-B663-97AB3AB8BF8A}" type="pres">
      <dgm:prSet presAssocID="{9050BC94-1874-432B-9796-708467933BBF}" presName="node" presStyleLbl="node1" presStyleIdx="1" presStyleCnt="16" custLinFactNeighborX="31664" custLinFactNeighborY="-17146">
        <dgm:presLayoutVars>
          <dgm:bulletEnabled val="1"/>
        </dgm:presLayoutVars>
      </dgm:prSet>
      <dgm:spPr/>
      <dgm:t>
        <a:bodyPr/>
        <a:lstStyle/>
        <a:p>
          <a:endParaRPr lang="en-US"/>
        </a:p>
      </dgm:t>
    </dgm:pt>
    <dgm:pt modelId="{27E17C23-A822-4B54-B161-B357DBEF2781}" type="pres">
      <dgm:prSet presAssocID="{954CC8E5-FF65-48AE-AC6F-63D9E49B0DFE}" presName="sibTrans" presStyleCnt="0"/>
      <dgm:spPr/>
    </dgm:pt>
    <dgm:pt modelId="{31E31773-A0AE-4B05-9F72-C12BCCECA005}" type="pres">
      <dgm:prSet presAssocID="{3092CFD2-7DF0-42DF-8F1A-3CEFBBF9C32B}" presName="node" presStyleLbl="node1" presStyleIdx="2" presStyleCnt="16" custLinFactNeighborX="38891" custLinFactNeighborY="-17193">
        <dgm:presLayoutVars>
          <dgm:bulletEnabled val="1"/>
        </dgm:presLayoutVars>
      </dgm:prSet>
      <dgm:spPr/>
      <dgm:t>
        <a:bodyPr/>
        <a:lstStyle/>
        <a:p>
          <a:endParaRPr lang="en-US"/>
        </a:p>
      </dgm:t>
    </dgm:pt>
    <dgm:pt modelId="{73C224E2-C53E-4E92-9883-C51D0D11CCEC}" type="pres">
      <dgm:prSet presAssocID="{9771AD47-B9AD-4025-A704-0D0DFF5B3335}" presName="sibTrans" presStyleCnt="0"/>
      <dgm:spPr/>
    </dgm:pt>
    <dgm:pt modelId="{A7027298-5905-467A-A929-E5AF7CD9B80E}" type="pres">
      <dgm:prSet presAssocID="{447DBF1F-40B5-4D98-A3DA-2EB77F72CD4A}" presName="node" presStyleLbl="node1" presStyleIdx="3" presStyleCnt="16" custLinFactNeighborX="44899" custLinFactNeighborY="-15998">
        <dgm:presLayoutVars>
          <dgm:bulletEnabled val="1"/>
        </dgm:presLayoutVars>
      </dgm:prSet>
      <dgm:spPr/>
      <dgm:t>
        <a:bodyPr/>
        <a:lstStyle/>
        <a:p>
          <a:endParaRPr lang="en-US"/>
        </a:p>
      </dgm:t>
    </dgm:pt>
    <dgm:pt modelId="{C03F1B7D-1312-4CD3-B841-F65B3F9542AD}" type="pres">
      <dgm:prSet presAssocID="{49BCA73A-A4A0-49A3-AE9D-8B28D26E2977}" presName="sibTrans" presStyleCnt="0"/>
      <dgm:spPr/>
    </dgm:pt>
    <dgm:pt modelId="{C322DEA1-82C2-4982-AA57-42FBDAD499C2}" type="pres">
      <dgm:prSet presAssocID="{6B9A3734-F9D2-4ADB-92BD-5125F30A9754}" presName="node" presStyleLbl="node1" presStyleIdx="4" presStyleCnt="16" custLinFactNeighborX="57624" custLinFactNeighborY="-17146">
        <dgm:presLayoutVars>
          <dgm:bulletEnabled val="1"/>
        </dgm:presLayoutVars>
      </dgm:prSet>
      <dgm:spPr/>
      <dgm:t>
        <a:bodyPr/>
        <a:lstStyle/>
        <a:p>
          <a:endParaRPr lang="en-US"/>
        </a:p>
      </dgm:t>
    </dgm:pt>
    <dgm:pt modelId="{F6F4167A-9CD9-4400-BC3F-421B427323C4}" type="pres">
      <dgm:prSet presAssocID="{21207F87-1781-4050-A44E-FAD15D6CE9F7}" presName="sibTrans" presStyleCnt="0"/>
      <dgm:spPr/>
    </dgm:pt>
    <dgm:pt modelId="{E082397F-6040-4664-AFDE-C67E0C83C2CB}" type="pres">
      <dgm:prSet presAssocID="{7BB6D071-161D-4099-96F1-311EC18B18C2}" presName="node" presStyleLbl="node1" presStyleIdx="5" presStyleCnt="16" custLinFactX="-250920" custLinFactY="99113" custLinFactNeighborX="-300000" custLinFactNeighborY="100000">
        <dgm:presLayoutVars>
          <dgm:bulletEnabled val="1"/>
        </dgm:presLayoutVars>
      </dgm:prSet>
      <dgm:spPr/>
      <dgm:t>
        <a:bodyPr/>
        <a:lstStyle/>
        <a:p>
          <a:endParaRPr lang="en-US"/>
        </a:p>
      </dgm:t>
    </dgm:pt>
    <dgm:pt modelId="{5F98ACA1-1C38-47A9-A321-FDC9BE04B779}" type="pres">
      <dgm:prSet presAssocID="{5701E24E-92C9-4D15-A530-19383B58DF32}" presName="sibTrans" presStyleCnt="0"/>
      <dgm:spPr/>
    </dgm:pt>
    <dgm:pt modelId="{6831A1B4-D483-4972-B38A-971CE8A4A5DB}" type="pres">
      <dgm:prSet presAssocID="{189674F4-0AFB-4CA3-A8E0-0D1D6E932BE0}" presName="node" presStyleLbl="node1" presStyleIdx="6" presStyleCnt="16" custLinFactX="13185" custLinFactNeighborX="100000" custLinFactNeighborY="28979">
        <dgm:presLayoutVars>
          <dgm:bulletEnabled val="1"/>
        </dgm:presLayoutVars>
      </dgm:prSet>
      <dgm:spPr/>
      <dgm:t>
        <a:bodyPr/>
        <a:lstStyle/>
        <a:p>
          <a:endParaRPr lang="en-US"/>
        </a:p>
      </dgm:t>
    </dgm:pt>
    <dgm:pt modelId="{23C2D055-DD73-4B83-8340-4C4DBDDAD61E}" type="pres">
      <dgm:prSet presAssocID="{E540E178-1DFE-4649-ADE5-D8A7313EABE4}" presName="sibTrans" presStyleCnt="0"/>
      <dgm:spPr/>
    </dgm:pt>
    <dgm:pt modelId="{C4EE1980-DA22-44CD-9F81-0CA0D69E3B37}" type="pres">
      <dgm:prSet presAssocID="{491C92B2-0003-4D28-A03A-AA63F470C8CC}" presName="node" presStyleLbl="node1" presStyleIdx="7" presStyleCnt="16" custLinFactX="200000" custLinFactNeighborX="237625" custLinFactNeighborY="31045">
        <dgm:presLayoutVars>
          <dgm:bulletEnabled val="1"/>
        </dgm:presLayoutVars>
      </dgm:prSet>
      <dgm:spPr/>
      <dgm:t>
        <a:bodyPr/>
        <a:lstStyle/>
        <a:p>
          <a:endParaRPr lang="en-US"/>
        </a:p>
      </dgm:t>
    </dgm:pt>
    <dgm:pt modelId="{D09EE707-6D22-48DC-8129-C71D8FEBC872}" type="pres">
      <dgm:prSet presAssocID="{799EA0F4-0DC5-4960-9F8A-48620E62BEB0}" presName="sibTrans" presStyleCnt="0"/>
      <dgm:spPr/>
    </dgm:pt>
    <dgm:pt modelId="{B05412BC-8961-4E99-80D1-5C01ECFACF86}" type="pres">
      <dgm:prSet presAssocID="{3206A519-CFC3-4017-88D9-7357C5130218}" presName="node" presStyleLbl="node1" presStyleIdx="8" presStyleCnt="16" custLinFactNeighborX="5000" custLinFactNeighborY="29260">
        <dgm:presLayoutVars>
          <dgm:bulletEnabled val="1"/>
        </dgm:presLayoutVars>
      </dgm:prSet>
      <dgm:spPr/>
      <dgm:t>
        <a:bodyPr/>
        <a:lstStyle/>
        <a:p>
          <a:endParaRPr lang="en-US"/>
        </a:p>
      </dgm:t>
    </dgm:pt>
    <dgm:pt modelId="{AEBD78CF-480A-4D89-878F-D346F73C0CC4}" type="pres">
      <dgm:prSet presAssocID="{4BFA6628-ABB8-4B0C-9133-40178870F751}" presName="sibTrans" presStyleCnt="0"/>
      <dgm:spPr/>
    </dgm:pt>
    <dgm:pt modelId="{E2A5B5AA-2A09-49C4-8DE4-EBFDC6EAFBE3}" type="pres">
      <dgm:prSet presAssocID="{68DC69F7-CDB9-499C-97D4-93ED8C941CCD}" presName="node" presStyleLbl="node1" presStyleIdx="9" presStyleCnt="16" custLinFactNeighborX="1546" custLinFactNeighborY="30930">
        <dgm:presLayoutVars>
          <dgm:bulletEnabled val="1"/>
        </dgm:presLayoutVars>
      </dgm:prSet>
      <dgm:spPr/>
      <dgm:t>
        <a:bodyPr/>
        <a:lstStyle/>
        <a:p>
          <a:endParaRPr lang="en-US"/>
        </a:p>
      </dgm:t>
    </dgm:pt>
    <dgm:pt modelId="{0174997B-CBFA-4ACD-89B7-3491738C23B2}" type="pres">
      <dgm:prSet presAssocID="{088BE7FA-FA34-41AF-BEB9-CAFDF2718996}" presName="sibTrans" presStyleCnt="0"/>
      <dgm:spPr/>
    </dgm:pt>
    <dgm:pt modelId="{F5FA2FC1-C727-48BB-A70C-D02DBDA5A2B4}" type="pres">
      <dgm:prSet presAssocID="{D6BCC5B9-BE21-4BAC-B32E-1EC2FA16D26D}" presName="node" presStyleLbl="node1" presStyleIdx="10" presStyleCnt="16" custLinFactNeighborX="2546" custLinFactNeighborY="33537">
        <dgm:presLayoutVars>
          <dgm:bulletEnabled val="1"/>
        </dgm:presLayoutVars>
      </dgm:prSet>
      <dgm:spPr/>
      <dgm:t>
        <a:bodyPr/>
        <a:lstStyle/>
        <a:p>
          <a:endParaRPr lang="en-US"/>
        </a:p>
      </dgm:t>
    </dgm:pt>
    <dgm:pt modelId="{16E0AAA3-95EE-4635-8FF7-1517B5C79E88}" type="pres">
      <dgm:prSet presAssocID="{BE09C8E9-D658-4304-A9A7-7D8DB2C57F21}" presName="sibTrans" presStyleCnt="0"/>
      <dgm:spPr/>
    </dgm:pt>
    <dgm:pt modelId="{74497421-93BC-46BB-8E45-8422CC219E55}" type="pres">
      <dgm:prSet presAssocID="{FC29A694-2384-4E2D-867D-0E4612EAEDE2}" presName="node" presStyleLbl="node1" presStyleIdx="11" presStyleCnt="16" custLinFactX="-200000" custLinFactY="49250" custLinFactNeighborX="-237934" custLinFactNeighborY="100000">
        <dgm:presLayoutVars>
          <dgm:bulletEnabled val="1"/>
        </dgm:presLayoutVars>
      </dgm:prSet>
      <dgm:spPr/>
      <dgm:t>
        <a:bodyPr/>
        <a:lstStyle/>
        <a:p>
          <a:endParaRPr lang="en-US"/>
        </a:p>
      </dgm:t>
    </dgm:pt>
    <dgm:pt modelId="{CB21B45B-03E9-4479-8551-E18A16C84969}" type="pres">
      <dgm:prSet presAssocID="{32692CBE-E28A-4CAB-89AD-68E9F3800F7B}" presName="sibTrans" presStyleCnt="0"/>
      <dgm:spPr/>
    </dgm:pt>
    <dgm:pt modelId="{7A83CB1B-4771-461E-98DB-1B17D96ED376}" type="pres">
      <dgm:prSet presAssocID="{AC2F2C96-CC4A-4F12-AF01-CAC15806FC7F}" presName="node" presStyleLbl="node1" presStyleIdx="12" presStyleCnt="16" custLinFactX="14447" custLinFactNeighborX="100000" custLinFactNeighborY="34304">
        <dgm:presLayoutVars>
          <dgm:bulletEnabled val="1"/>
        </dgm:presLayoutVars>
      </dgm:prSet>
      <dgm:spPr/>
      <dgm:t>
        <a:bodyPr/>
        <a:lstStyle/>
        <a:p>
          <a:endParaRPr lang="en-US"/>
        </a:p>
      </dgm:t>
    </dgm:pt>
    <dgm:pt modelId="{ADFF466A-00E1-4613-8FFD-39DF14ECBE1F}" type="pres">
      <dgm:prSet presAssocID="{5BFA0D02-6688-4E77-B099-6D6B4627611C}" presName="sibTrans" presStyleCnt="0"/>
      <dgm:spPr/>
    </dgm:pt>
    <dgm:pt modelId="{DF894035-44C5-42E0-B69E-FF6AEF7D2A60}" type="pres">
      <dgm:prSet presAssocID="{1D228FD9-EA96-40EB-9609-77F3909FF803}" presName="node" presStyleLbl="node1" presStyleIdx="13" presStyleCnt="16" custLinFactX="12885" custLinFactNeighborX="100000" custLinFactNeighborY="37056">
        <dgm:presLayoutVars>
          <dgm:bulletEnabled val="1"/>
        </dgm:presLayoutVars>
      </dgm:prSet>
      <dgm:spPr/>
      <dgm:t>
        <a:bodyPr/>
        <a:lstStyle/>
        <a:p>
          <a:endParaRPr lang="en-US"/>
        </a:p>
      </dgm:t>
    </dgm:pt>
    <dgm:pt modelId="{DA7E5F5B-F645-4B7A-B558-9681955E7488}" type="pres">
      <dgm:prSet presAssocID="{15313F1C-23B2-4054-A56D-BC3F52439DB4}" presName="sibTrans" presStyleCnt="0"/>
      <dgm:spPr/>
    </dgm:pt>
    <dgm:pt modelId="{010D0374-8E81-4018-9D24-E8FA5E752513}" type="pres">
      <dgm:prSet presAssocID="{36161904-5084-43F4-97A7-7B64B3F1E785}" presName="node" presStyleLbl="node1" presStyleIdx="14" presStyleCnt="16" custLinFactX="12546" custLinFactNeighborX="100000" custLinFactNeighborY="34304">
        <dgm:presLayoutVars>
          <dgm:bulletEnabled val="1"/>
        </dgm:presLayoutVars>
      </dgm:prSet>
      <dgm:spPr/>
      <dgm:t>
        <a:bodyPr/>
        <a:lstStyle/>
        <a:p>
          <a:endParaRPr lang="en-US"/>
        </a:p>
      </dgm:t>
    </dgm:pt>
    <dgm:pt modelId="{79CB3121-B962-4B73-B46F-52456502713A}" type="pres">
      <dgm:prSet presAssocID="{494F08FA-3F54-4CB8-9FCC-74F3C341ADE0}" presName="sibTrans" presStyleCnt="0"/>
      <dgm:spPr/>
    </dgm:pt>
    <dgm:pt modelId="{1F7290DC-CD17-4D31-A993-89CC32A1A4F2}" type="pres">
      <dgm:prSet presAssocID="{69786356-47BB-4620-9864-C7145FF410AB}" presName="node" presStyleLbl="node1" presStyleIdx="15" presStyleCnt="16" custLinFactX="7625" custLinFactNeighborX="100000" custLinFactNeighborY="34488">
        <dgm:presLayoutVars>
          <dgm:bulletEnabled val="1"/>
        </dgm:presLayoutVars>
      </dgm:prSet>
      <dgm:spPr/>
      <dgm:t>
        <a:bodyPr/>
        <a:lstStyle/>
        <a:p>
          <a:endParaRPr lang="en-US"/>
        </a:p>
      </dgm:t>
    </dgm:pt>
  </dgm:ptLst>
  <dgm:cxnLst>
    <dgm:cxn modelId="{16799E13-3009-4D1C-80D2-D77CA1E9B6D1}" srcId="{CB928351-45A8-4395-A003-F810B933FE84}" destId="{9050BC94-1874-432B-9796-708467933BBF}" srcOrd="1" destOrd="0" parTransId="{15D4D34D-DBA6-4A0F-B03D-D899717E7D56}" sibTransId="{954CC8E5-FF65-48AE-AC6F-63D9E49B0DFE}"/>
    <dgm:cxn modelId="{98E45BDC-098C-4F15-BF4E-70375DAFF55C}" srcId="{CB928351-45A8-4395-A003-F810B933FE84}" destId="{D6BCC5B9-BE21-4BAC-B32E-1EC2FA16D26D}" srcOrd="10" destOrd="0" parTransId="{DF770490-80FE-4C55-9CAC-B4169272E452}" sibTransId="{BE09C8E9-D658-4304-A9A7-7D8DB2C57F21}"/>
    <dgm:cxn modelId="{29596E57-CEEB-4E5E-B5D1-5B56EF8410AD}" type="presOf" srcId="{CB928351-45A8-4395-A003-F810B933FE84}" destId="{64A3F145-424E-4418-BF08-0AC799A9DE7E}" srcOrd="0" destOrd="0" presId="urn:microsoft.com/office/officeart/2005/8/layout/default"/>
    <dgm:cxn modelId="{11644DF5-DFB3-4AD3-9EEB-9E2CE8CDD7E5}" type="presOf" srcId="{9050BC94-1874-432B-9796-708467933BBF}" destId="{BCB5F929-7CC6-4036-B663-97AB3AB8BF8A}" srcOrd="0" destOrd="0" presId="urn:microsoft.com/office/officeart/2005/8/layout/default"/>
    <dgm:cxn modelId="{1DBDEB77-FFB7-43AC-A417-5BB087E073EA}" type="presOf" srcId="{36161904-5084-43F4-97A7-7B64B3F1E785}" destId="{010D0374-8E81-4018-9D24-E8FA5E752513}" srcOrd="0" destOrd="0" presId="urn:microsoft.com/office/officeart/2005/8/layout/default"/>
    <dgm:cxn modelId="{7D7B96E5-F4B2-4066-9D0E-C5C2EB343213}" srcId="{CB928351-45A8-4395-A003-F810B933FE84}" destId="{68DC69F7-CDB9-499C-97D4-93ED8C941CCD}" srcOrd="9" destOrd="0" parTransId="{5F766E90-D4F0-4679-9E2A-B05464D11DA7}" sibTransId="{088BE7FA-FA34-41AF-BEB9-CAFDF2718996}"/>
    <dgm:cxn modelId="{75C908F3-8943-4841-9815-D978BBCFCC3C}" type="presOf" srcId="{AC2F2C96-CC4A-4F12-AF01-CAC15806FC7F}" destId="{7A83CB1B-4771-461E-98DB-1B17D96ED376}" srcOrd="0" destOrd="0" presId="urn:microsoft.com/office/officeart/2005/8/layout/default"/>
    <dgm:cxn modelId="{3E791332-23F7-4ED2-B3EF-686B07DE0B49}" srcId="{CB928351-45A8-4395-A003-F810B933FE84}" destId="{447DBF1F-40B5-4D98-A3DA-2EB77F72CD4A}" srcOrd="3" destOrd="0" parTransId="{51416BE5-76E7-4FEC-B1BE-9B77F935CB4B}" sibTransId="{49BCA73A-A4A0-49A3-AE9D-8B28D26E2977}"/>
    <dgm:cxn modelId="{CFDC239E-735B-47EB-A5A0-DBC1ADE79D0D}" srcId="{CB928351-45A8-4395-A003-F810B933FE84}" destId="{AC2F2C96-CC4A-4F12-AF01-CAC15806FC7F}" srcOrd="12" destOrd="0" parTransId="{EF86A555-28C2-4359-87DA-1D475F7D550D}" sibTransId="{5BFA0D02-6688-4E77-B099-6D6B4627611C}"/>
    <dgm:cxn modelId="{83C0F3B5-3DCB-4968-981B-F059CFCCAE43}" type="presOf" srcId="{491C92B2-0003-4D28-A03A-AA63F470C8CC}" destId="{C4EE1980-DA22-44CD-9F81-0CA0D69E3B37}" srcOrd="0" destOrd="0" presId="urn:microsoft.com/office/officeart/2005/8/layout/default"/>
    <dgm:cxn modelId="{3F82B4AB-DDE7-460A-8AC4-E7A462540815}" srcId="{CB928351-45A8-4395-A003-F810B933FE84}" destId="{67D9E6EC-7BC6-41DD-B588-C512C04339AD}" srcOrd="0" destOrd="0" parTransId="{70472158-35DF-4035-8F0D-97F73B62794A}" sibTransId="{4A164EC8-9A68-423C-AD73-A1A3690777A5}"/>
    <dgm:cxn modelId="{DCD6E1A7-577C-4073-BDAE-2A71825C6CE2}" type="presOf" srcId="{6B9A3734-F9D2-4ADB-92BD-5125F30A9754}" destId="{C322DEA1-82C2-4982-AA57-42FBDAD499C2}" srcOrd="0" destOrd="0" presId="urn:microsoft.com/office/officeart/2005/8/layout/default"/>
    <dgm:cxn modelId="{F80D1BA1-1FF3-4402-8A10-A66656A1BF99}" type="presOf" srcId="{189674F4-0AFB-4CA3-A8E0-0D1D6E932BE0}" destId="{6831A1B4-D483-4972-B38A-971CE8A4A5DB}" srcOrd="0" destOrd="0" presId="urn:microsoft.com/office/officeart/2005/8/layout/default"/>
    <dgm:cxn modelId="{4646F31E-B945-4D93-887E-2683B6E22953}" type="presOf" srcId="{7BB6D071-161D-4099-96F1-311EC18B18C2}" destId="{E082397F-6040-4664-AFDE-C67E0C83C2CB}" srcOrd="0" destOrd="0" presId="urn:microsoft.com/office/officeart/2005/8/layout/default"/>
    <dgm:cxn modelId="{309F8371-85AF-4499-A089-647AD0E7AA91}" type="presOf" srcId="{67D9E6EC-7BC6-41DD-B588-C512C04339AD}" destId="{09043FB4-D79C-4D56-8B1C-A83BD0F9B5D7}" srcOrd="0" destOrd="0" presId="urn:microsoft.com/office/officeart/2005/8/layout/default"/>
    <dgm:cxn modelId="{7D424F6E-B31E-42CA-BEEF-2EF770F06CE8}" srcId="{CB928351-45A8-4395-A003-F810B933FE84}" destId="{FC29A694-2384-4E2D-867D-0E4612EAEDE2}" srcOrd="11" destOrd="0" parTransId="{11F5D70A-AEA0-4C4D-BD03-52AEB6E54305}" sibTransId="{32692CBE-E28A-4CAB-89AD-68E9F3800F7B}"/>
    <dgm:cxn modelId="{3FA0B7DF-4D38-4767-AD0D-3C26B9B73612}" srcId="{CB928351-45A8-4395-A003-F810B933FE84}" destId="{3206A519-CFC3-4017-88D9-7357C5130218}" srcOrd="8" destOrd="0" parTransId="{C6AAD8CF-8E3B-41A6-9436-07B69AA4C53A}" sibTransId="{4BFA6628-ABB8-4B0C-9133-40178870F751}"/>
    <dgm:cxn modelId="{04120659-2DE2-4430-A6CE-05DB2B201521}" srcId="{CB928351-45A8-4395-A003-F810B933FE84}" destId="{3092CFD2-7DF0-42DF-8F1A-3CEFBBF9C32B}" srcOrd="2" destOrd="0" parTransId="{A679C8E5-1B77-4770-82F5-CC977A3CF1C9}" sibTransId="{9771AD47-B9AD-4025-A704-0D0DFF5B3335}"/>
    <dgm:cxn modelId="{71791E39-C56A-4B49-B5EE-8CD9C5B65E63}" type="presOf" srcId="{3092CFD2-7DF0-42DF-8F1A-3CEFBBF9C32B}" destId="{31E31773-A0AE-4B05-9F72-C12BCCECA005}" srcOrd="0" destOrd="0" presId="urn:microsoft.com/office/officeart/2005/8/layout/default"/>
    <dgm:cxn modelId="{480CB78D-C84C-44DF-878E-F9C4DCD05690}" srcId="{CB928351-45A8-4395-A003-F810B933FE84}" destId="{7BB6D071-161D-4099-96F1-311EC18B18C2}" srcOrd="5" destOrd="0" parTransId="{577B79F7-7AB7-47FD-8C5B-DF0F140DFDBB}" sibTransId="{5701E24E-92C9-4D15-A530-19383B58DF32}"/>
    <dgm:cxn modelId="{3677C735-2FA1-4513-914B-FC1997D51A29}" type="presOf" srcId="{69786356-47BB-4620-9864-C7145FF410AB}" destId="{1F7290DC-CD17-4D31-A993-89CC32A1A4F2}" srcOrd="0" destOrd="0" presId="urn:microsoft.com/office/officeart/2005/8/layout/default"/>
    <dgm:cxn modelId="{15C0E484-26EC-4EA8-9C7A-9C66CAFDA9CC}" srcId="{CB928351-45A8-4395-A003-F810B933FE84}" destId="{36161904-5084-43F4-97A7-7B64B3F1E785}" srcOrd="14" destOrd="0" parTransId="{31360CB2-D1DD-4F70-AF45-94454ECDAAFC}" sibTransId="{494F08FA-3F54-4CB8-9FCC-74F3C341ADE0}"/>
    <dgm:cxn modelId="{E9BF9969-0A3E-4B82-BAD2-C111567BEA68}" type="presOf" srcId="{1D228FD9-EA96-40EB-9609-77F3909FF803}" destId="{DF894035-44C5-42E0-B69E-FF6AEF7D2A60}" srcOrd="0" destOrd="0" presId="urn:microsoft.com/office/officeart/2005/8/layout/default"/>
    <dgm:cxn modelId="{9B39AB10-44EC-4907-8270-DEE19742A62E}" type="presOf" srcId="{3206A519-CFC3-4017-88D9-7357C5130218}" destId="{B05412BC-8961-4E99-80D1-5C01ECFACF86}" srcOrd="0" destOrd="0" presId="urn:microsoft.com/office/officeart/2005/8/layout/default"/>
    <dgm:cxn modelId="{CE0A4F15-FD5B-43BC-A58D-6402F963224B}" type="presOf" srcId="{D6BCC5B9-BE21-4BAC-B32E-1EC2FA16D26D}" destId="{F5FA2FC1-C727-48BB-A70C-D02DBDA5A2B4}" srcOrd="0" destOrd="0" presId="urn:microsoft.com/office/officeart/2005/8/layout/default"/>
    <dgm:cxn modelId="{277D1FCD-3F62-4A40-A0A9-4B70AA73F4FA}" srcId="{CB928351-45A8-4395-A003-F810B933FE84}" destId="{491C92B2-0003-4D28-A03A-AA63F470C8CC}" srcOrd="7" destOrd="0" parTransId="{62CC0C9F-A8D2-4FB9-9E09-B320489E7715}" sibTransId="{799EA0F4-0DC5-4960-9F8A-48620E62BEB0}"/>
    <dgm:cxn modelId="{0DD10E33-BB97-4559-9538-6556CEAACE97}" type="presOf" srcId="{FC29A694-2384-4E2D-867D-0E4612EAEDE2}" destId="{74497421-93BC-46BB-8E45-8422CC219E55}" srcOrd="0" destOrd="0" presId="urn:microsoft.com/office/officeart/2005/8/layout/default"/>
    <dgm:cxn modelId="{14ADC3DB-E1DE-41C6-9AA1-5FC5FE4F0C01}" srcId="{CB928351-45A8-4395-A003-F810B933FE84}" destId="{1D228FD9-EA96-40EB-9609-77F3909FF803}" srcOrd="13" destOrd="0" parTransId="{1E71F0B5-62CD-42D4-8BB3-68E1DCA56D68}" sibTransId="{15313F1C-23B2-4054-A56D-BC3F52439DB4}"/>
    <dgm:cxn modelId="{6E5AC6ED-AACB-490F-9832-BB0B14763C08}" srcId="{CB928351-45A8-4395-A003-F810B933FE84}" destId="{189674F4-0AFB-4CA3-A8E0-0D1D6E932BE0}" srcOrd="6" destOrd="0" parTransId="{020FF70C-8E4B-4AE1-84F3-5A750B393116}" sibTransId="{E540E178-1DFE-4649-ADE5-D8A7313EABE4}"/>
    <dgm:cxn modelId="{C7E8C503-43BB-4C6E-92EA-D386E5987A44}" type="presOf" srcId="{447DBF1F-40B5-4D98-A3DA-2EB77F72CD4A}" destId="{A7027298-5905-467A-A929-E5AF7CD9B80E}" srcOrd="0" destOrd="0" presId="urn:microsoft.com/office/officeart/2005/8/layout/default"/>
    <dgm:cxn modelId="{14EE6DF3-2612-4BE0-9D8C-39669D3165B1}" srcId="{CB928351-45A8-4395-A003-F810B933FE84}" destId="{69786356-47BB-4620-9864-C7145FF410AB}" srcOrd="15" destOrd="0" parTransId="{66F2FB95-F906-4F66-A686-D68E4F483A91}" sibTransId="{E19642F1-4CFE-4B45-B0EE-639217B5C25F}"/>
    <dgm:cxn modelId="{579DAF16-C707-4CC0-BD43-06E0986E5C72}" type="presOf" srcId="{68DC69F7-CDB9-499C-97D4-93ED8C941CCD}" destId="{E2A5B5AA-2A09-49C4-8DE4-EBFDC6EAFBE3}" srcOrd="0" destOrd="0" presId="urn:microsoft.com/office/officeart/2005/8/layout/default"/>
    <dgm:cxn modelId="{869EF7E4-9B3F-4F22-BCEA-961269E9CACD}" srcId="{CB928351-45A8-4395-A003-F810B933FE84}" destId="{6B9A3734-F9D2-4ADB-92BD-5125F30A9754}" srcOrd="4" destOrd="0" parTransId="{A95579E8-C789-4BE0-8BD0-96CC199775F7}" sibTransId="{21207F87-1781-4050-A44E-FAD15D6CE9F7}"/>
    <dgm:cxn modelId="{5A70CA47-3002-4B59-9A96-DCF2AD89C083}" type="presParOf" srcId="{64A3F145-424E-4418-BF08-0AC799A9DE7E}" destId="{09043FB4-D79C-4D56-8B1C-A83BD0F9B5D7}" srcOrd="0" destOrd="0" presId="urn:microsoft.com/office/officeart/2005/8/layout/default"/>
    <dgm:cxn modelId="{4DB450B3-698D-46B7-9103-962ABFC72FC9}" type="presParOf" srcId="{64A3F145-424E-4418-BF08-0AC799A9DE7E}" destId="{2F208144-08E2-4BCF-99B6-59391DCA7790}" srcOrd="1" destOrd="0" presId="urn:microsoft.com/office/officeart/2005/8/layout/default"/>
    <dgm:cxn modelId="{96D0F392-BA31-4B01-8E20-48E8FA72EA4B}" type="presParOf" srcId="{64A3F145-424E-4418-BF08-0AC799A9DE7E}" destId="{BCB5F929-7CC6-4036-B663-97AB3AB8BF8A}" srcOrd="2" destOrd="0" presId="urn:microsoft.com/office/officeart/2005/8/layout/default"/>
    <dgm:cxn modelId="{68E9AA8E-B66F-4D4B-BC92-57528DC4D7DE}" type="presParOf" srcId="{64A3F145-424E-4418-BF08-0AC799A9DE7E}" destId="{27E17C23-A822-4B54-B161-B357DBEF2781}" srcOrd="3" destOrd="0" presId="urn:microsoft.com/office/officeart/2005/8/layout/default"/>
    <dgm:cxn modelId="{7D32F3A5-047A-492C-AA4E-8E6A3B598CEE}" type="presParOf" srcId="{64A3F145-424E-4418-BF08-0AC799A9DE7E}" destId="{31E31773-A0AE-4B05-9F72-C12BCCECA005}" srcOrd="4" destOrd="0" presId="urn:microsoft.com/office/officeart/2005/8/layout/default"/>
    <dgm:cxn modelId="{820F4F59-017F-48F1-B8EA-92BEF9D9A404}" type="presParOf" srcId="{64A3F145-424E-4418-BF08-0AC799A9DE7E}" destId="{73C224E2-C53E-4E92-9883-C51D0D11CCEC}" srcOrd="5" destOrd="0" presId="urn:microsoft.com/office/officeart/2005/8/layout/default"/>
    <dgm:cxn modelId="{B58A6C6A-27C0-4898-969C-B150C076BB8E}" type="presParOf" srcId="{64A3F145-424E-4418-BF08-0AC799A9DE7E}" destId="{A7027298-5905-467A-A929-E5AF7CD9B80E}" srcOrd="6" destOrd="0" presId="urn:microsoft.com/office/officeart/2005/8/layout/default"/>
    <dgm:cxn modelId="{22D940ED-DE34-4A59-9BEE-51C6CDD232DE}" type="presParOf" srcId="{64A3F145-424E-4418-BF08-0AC799A9DE7E}" destId="{C03F1B7D-1312-4CD3-B841-F65B3F9542AD}" srcOrd="7" destOrd="0" presId="urn:microsoft.com/office/officeart/2005/8/layout/default"/>
    <dgm:cxn modelId="{F2E95252-6B13-4C97-A8D5-354680D2CC81}" type="presParOf" srcId="{64A3F145-424E-4418-BF08-0AC799A9DE7E}" destId="{C322DEA1-82C2-4982-AA57-42FBDAD499C2}" srcOrd="8" destOrd="0" presId="urn:microsoft.com/office/officeart/2005/8/layout/default"/>
    <dgm:cxn modelId="{BE0922F7-286B-43B0-89A2-C14621F7CAB4}" type="presParOf" srcId="{64A3F145-424E-4418-BF08-0AC799A9DE7E}" destId="{F6F4167A-9CD9-4400-BC3F-421B427323C4}" srcOrd="9" destOrd="0" presId="urn:microsoft.com/office/officeart/2005/8/layout/default"/>
    <dgm:cxn modelId="{657A1CA0-C90D-4781-9A7F-5802024D4820}" type="presParOf" srcId="{64A3F145-424E-4418-BF08-0AC799A9DE7E}" destId="{E082397F-6040-4664-AFDE-C67E0C83C2CB}" srcOrd="10" destOrd="0" presId="urn:microsoft.com/office/officeart/2005/8/layout/default"/>
    <dgm:cxn modelId="{F39F9982-9BDC-44ED-9A86-F88D22964C54}" type="presParOf" srcId="{64A3F145-424E-4418-BF08-0AC799A9DE7E}" destId="{5F98ACA1-1C38-47A9-A321-FDC9BE04B779}" srcOrd="11" destOrd="0" presId="urn:microsoft.com/office/officeart/2005/8/layout/default"/>
    <dgm:cxn modelId="{BFFD1220-C147-482D-B226-FDEC632B4E0E}" type="presParOf" srcId="{64A3F145-424E-4418-BF08-0AC799A9DE7E}" destId="{6831A1B4-D483-4972-B38A-971CE8A4A5DB}" srcOrd="12" destOrd="0" presId="urn:microsoft.com/office/officeart/2005/8/layout/default"/>
    <dgm:cxn modelId="{F1D7D1E1-0C6E-47F4-A5D2-1C483D692066}" type="presParOf" srcId="{64A3F145-424E-4418-BF08-0AC799A9DE7E}" destId="{23C2D055-DD73-4B83-8340-4C4DBDDAD61E}" srcOrd="13" destOrd="0" presId="urn:microsoft.com/office/officeart/2005/8/layout/default"/>
    <dgm:cxn modelId="{254EB7B2-8A10-4255-8B55-643A9E89849E}" type="presParOf" srcId="{64A3F145-424E-4418-BF08-0AC799A9DE7E}" destId="{C4EE1980-DA22-44CD-9F81-0CA0D69E3B37}" srcOrd="14" destOrd="0" presId="urn:microsoft.com/office/officeart/2005/8/layout/default"/>
    <dgm:cxn modelId="{E5B60177-00E7-4800-A35D-F3FA7F888E83}" type="presParOf" srcId="{64A3F145-424E-4418-BF08-0AC799A9DE7E}" destId="{D09EE707-6D22-48DC-8129-C71D8FEBC872}" srcOrd="15" destOrd="0" presId="urn:microsoft.com/office/officeart/2005/8/layout/default"/>
    <dgm:cxn modelId="{88650B12-3A68-4C1F-9342-FD8C50349F3C}" type="presParOf" srcId="{64A3F145-424E-4418-BF08-0AC799A9DE7E}" destId="{B05412BC-8961-4E99-80D1-5C01ECFACF86}" srcOrd="16" destOrd="0" presId="urn:microsoft.com/office/officeart/2005/8/layout/default"/>
    <dgm:cxn modelId="{5B261C48-AE3E-4D38-BB85-6DBD97FC2B1F}" type="presParOf" srcId="{64A3F145-424E-4418-BF08-0AC799A9DE7E}" destId="{AEBD78CF-480A-4D89-878F-D346F73C0CC4}" srcOrd="17" destOrd="0" presId="urn:microsoft.com/office/officeart/2005/8/layout/default"/>
    <dgm:cxn modelId="{C48F8E51-06A5-4177-8E46-F6B03D2FDDFF}" type="presParOf" srcId="{64A3F145-424E-4418-BF08-0AC799A9DE7E}" destId="{E2A5B5AA-2A09-49C4-8DE4-EBFDC6EAFBE3}" srcOrd="18" destOrd="0" presId="urn:microsoft.com/office/officeart/2005/8/layout/default"/>
    <dgm:cxn modelId="{75DB2A22-D7EE-4F71-A462-7E7803985AAB}" type="presParOf" srcId="{64A3F145-424E-4418-BF08-0AC799A9DE7E}" destId="{0174997B-CBFA-4ACD-89B7-3491738C23B2}" srcOrd="19" destOrd="0" presId="urn:microsoft.com/office/officeart/2005/8/layout/default"/>
    <dgm:cxn modelId="{D2211C48-8401-45AF-9E0E-9FCCA3BD0290}" type="presParOf" srcId="{64A3F145-424E-4418-BF08-0AC799A9DE7E}" destId="{F5FA2FC1-C727-48BB-A70C-D02DBDA5A2B4}" srcOrd="20" destOrd="0" presId="urn:microsoft.com/office/officeart/2005/8/layout/default"/>
    <dgm:cxn modelId="{2F81961D-2B4C-4FD0-995F-AAEA3C32DEC9}" type="presParOf" srcId="{64A3F145-424E-4418-BF08-0AC799A9DE7E}" destId="{16E0AAA3-95EE-4635-8FF7-1517B5C79E88}" srcOrd="21" destOrd="0" presId="urn:microsoft.com/office/officeart/2005/8/layout/default"/>
    <dgm:cxn modelId="{72679272-3F32-4289-9628-77270821B5A4}" type="presParOf" srcId="{64A3F145-424E-4418-BF08-0AC799A9DE7E}" destId="{74497421-93BC-46BB-8E45-8422CC219E55}" srcOrd="22" destOrd="0" presId="urn:microsoft.com/office/officeart/2005/8/layout/default"/>
    <dgm:cxn modelId="{B127EC88-D558-4B38-9C77-24AF9D15E78F}" type="presParOf" srcId="{64A3F145-424E-4418-BF08-0AC799A9DE7E}" destId="{CB21B45B-03E9-4479-8551-E18A16C84969}" srcOrd="23" destOrd="0" presId="urn:microsoft.com/office/officeart/2005/8/layout/default"/>
    <dgm:cxn modelId="{6D986544-B3CC-4D75-BC08-DC8FC695DA5D}" type="presParOf" srcId="{64A3F145-424E-4418-BF08-0AC799A9DE7E}" destId="{7A83CB1B-4771-461E-98DB-1B17D96ED376}" srcOrd="24" destOrd="0" presId="urn:microsoft.com/office/officeart/2005/8/layout/default"/>
    <dgm:cxn modelId="{B611284E-B31D-4B07-A22E-7B1C29A62F12}" type="presParOf" srcId="{64A3F145-424E-4418-BF08-0AC799A9DE7E}" destId="{ADFF466A-00E1-4613-8FFD-39DF14ECBE1F}" srcOrd="25" destOrd="0" presId="urn:microsoft.com/office/officeart/2005/8/layout/default"/>
    <dgm:cxn modelId="{B8E18A0C-EF77-4270-8390-9882E985FEA8}" type="presParOf" srcId="{64A3F145-424E-4418-BF08-0AC799A9DE7E}" destId="{DF894035-44C5-42E0-B69E-FF6AEF7D2A60}" srcOrd="26" destOrd="0" presId="urn:microsoft.com/office/officeart/2005/8/layout/default"/>
    <dgm:cxn modelId="{0E08C004-2FB2-4073-ACD8-B66C212A98E7}" type="presParOf" srcId="{64A3F145-424E-4418-BF08-0AC799A9DE7E}" destId="{DA7E5F5B-F645-4B7A-B558-9681955E7488}" srcOrd="27" destOrd="0" presId="urn:microsoft.com/office/officeart/2005/8/layout/default"/>
    <dgm:cxn modelId="{53AEC349-E22C-4CD5-823E-48FCEF351F34}" type="presParOf" srcId="{64A3F145-424E-4418-BF08-0AC799A9DE7E}" destId="{010D0374-8E81-4018-9D24-E8FA5E752513}" srcOrd="28" destOrd="0" presId="urn:microsoft.com/office/officeart/2005/8/layout/default"/>
    <dgm:cxn modelId="{DD9497F3-07E4-4E96-B5F3-A0DA5488EFDB}" type="presParOf" srcId="{64A3F145-424E-4418-BF08-0AC799A9DE7E}" destId="{79CB3121-B962-4B73-B46F-52456502713A}" srcOrd="29" destOrd="0" presId="urn:microsoft.com/office/officeart/2005/8/layout/default"/>
    <dgm:cxn modelId="{71FDC688-DEB4-4615-8058-FDD7BA05C30D}" type="presParOf" srcId="{64A3F145-424E-4418-BF08-0AC799A9DE7E}" destId="{1F7290DC-CD17-4D31-A993-89CC32A1A4F2}" srcOrd="3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4C4CF-8ECA-4AB9-945E-3989811D7F32}"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7598C82F-BBB6-4E53-A7B7-3CAB4EE6D4BE}">
      <dgm:prSet/>
      <dgm:spPr/>
      <dgm:t>
        <a:bodyPr/>
        <a:lstStyle/>
        <a:p>
          <a:r>
            <a:rPr lang="en-US" dirty="0">
              <a:latin typeface="Times New Roman" panose="02020603050405020304" pitchFamily="18" charset="0"/>
              <a:cs typeface="Times New Roman" panose="02020603050405020304" pitchFamily="18" charset="0"/>
            </a:rPr>
            <a:t>The parameters which are under study are as follow: </a:t>
          </a:r>
        </a:p>
      </dgm:t>
    </dgm:pt>
    <dgm:pt modelId="{04500ECE-D34B-4392-B732-9337CF149C37}" type="parTrans" cxnId="{2EC73499-349C-4F88-B6CC-7C1B9DCE5371}">
      <dgm:prSet/>
      <dgm:spPr/>
      <dgm:t>
        <a:bodyPr/>
        <a:lstStyle/>
        <a:p>
          <a:endParaRPr lang="en-US"/>
        </a:p>
      </dgm:t>
    </dgm:pt>
    <dgm:pt modelId="{2D81261B-577C-4EE2-BE79-B8D60C55139B}" type="sibTrans" cxnId="{2EC73499-349C-4F88-B6CC-7C1B9DCE5371}">
      <dgm:prSet/>
      <dgm:spPr/>
      <dgm:t>
        <a:bodyPr/>
        <a:lstStyle/>
        <a:p>
          <a:endParaRPr lang="en-US"/>
        </a:p>
      </dgm:t>
    </dgm:pt>
    <dgm:pt modelId="{B9E19D05-5C47-414E-AF26-1B3C8C3A3085}">
      <dgm:prSet custT="1"/>
      <dgm:spPr/>
      <dgm:t>
        <a:bodyPr/>
        <a:lstStyle/>
        <a:p>
          <a:r>
            <a:rPr lang="en-US" sz="2000" dirty="0">
              <a:latin typeface="Times New Roman" panose="02020603050405020304" pitchFamily="18" charset="0"/>
              <a:cs typeface="Times New Roman" panose="02020603050405020304" pitchFamily="18" charset="0"/>
            </a:rPr>
            <a:t>Efficiency</a:t>
          </a:r>
        </a:p>
      </dgm:t>
    </dgm:pt>
    <dgm:pt modelId="{C51E2792-CF94-4A4F-89A9-ED1F231AEC7C}" type="parTrans" cxnId="{A84217D6-7908-426A-80F6-DF21967B8B5F}">
      <dgm:prSet/>
      <dgm:spPr/>
      <dgm:t>
        <a:bodyPr/>
        <a:lstStyle/>
        <a:p>
          <a:endParaRPr lang="en-US"/>
        </a:p>
      </dgm:t>
    </dgm:pt>
    <dgm:pt modelId="{CADF49B8-1898-4EB5-9706-2F27A7A288BD}" type="sibTrans" cxnId="{A84217D6-7908-426A-80F6-DF21967B8B5F}">
      <dgm:prSet/>
      <dgm:spPr/>
      <dgm:t>
        <a:bodyPr/>
        <a:lstStyle/>
        <a:p>
          <a:endParaRPr lang="en-US"/>
        </a:p>
      </dgm:t>
    </dgm:pt>
    <dgm:pt modelId="{F15684F8-71DA-488E-90E9-5444FCD6EA51}">
      <dgm:prSet custT="1"/>
      <dgm:spPr/>
      <dgm:t>
        <a:bodyPr/>
        <a:lstStyle/>
        <a:p>
          <a:r>
            <a:rPr lang="en-US" sz="2000" dirty="0">
              <a:latin typeface="Times New Roman" panose="02020603050405020304" pitchFamily="18" charset="0"/>
              <a:cs typeface="Times New Roman" panose="02020603050405020304" pitchFamily="18" charset="0"/>
            </a:rPr>
            <a:t>Memorability </a:t>
          </a:r>
        </a:p>
      </dgm:t>
    </dgm:pt>
    <dgm:pt modelId="{DC89A636-D917-4A38-8CA9-34D2624C9993}" type="parTrans" cxnId="{A57C9880-AC6A-4039-8D57-4D59C37A44DC}">
      <dgm:prSet/>
      <dgm:spPr/>
      <dgm:t>
        <a:bodyPr/>
        <a:lstStyle/>
        <a:p>
          <a:endParaRPr lang="en-US"/>
        </a:p>
      </dgm:t>
    </dgm:pt>
    <dgm:pt modelId="{DA7B725E-FF50-44E7-BA57-FB278CC0B055}" type="sibTrans" cxnId="{A57C9880-AC6A-4039-8D57-4D59C37A44DC}">
      <dgm:prSet/>
      <dgm:spPr/>
      <dgm:t>
        <a:bodyPr/>
        <a:lstStyle/>
        <a:p>
          <a:endParaRPr lang="en-US"/>
        </a:p>
      </dgm:t>
    </dgm:pt>
    <dgm:pt modelId="{CBF0C537-E521-4F92-B138-E1591854595F}">
      <dgm:prSet custT="1"/>
      <dgm:spPr/>
      <dgm:t>
        <a:bodyPr/>
        <a:lstStyle/>
        <a:p>
          <a:r>
            <a:rPr lang="en-US" sz="2000" dirty="0">
              <a:latin typeface="Times New Roman" panose="02020603050405020304" pitchFamily="18" charset="0"/>
              <a:cs typeface="Times New Roman" panose="02020603050405020304" pitchFamily="18" charset="0"/>
            </a:rPr>
            <a:t>Usability </a:t>
          </a:r>
        </a:p>
      </dgm:t>
    </dgm:pt>
    <dgm:pt modelId="{75D41AA2-E2B4-4ACE-9D4E-3007EC92C8D0}" type="parTrans" cxnId="{F7FD05D9-850F-47DF-83C7-BBD0475D7CD9}">
      <dgm:prSet/>
      <dgm:spPr/>
      <dgm:t>
        <a:bodyPr/>
        <a:lstStyle/>
        <a:p>
          <a:endParaRPr lang="en-US"/>
        </a:p>
      </dgm:t>
    </dgm:pt>
    <dgm:pt modelId="{AEA422DE-B899-4DEF-8536-3C330353E22D}" type="sibTrans" cxnId="{F7FD05D9-850F-47DF-83C7-BBD0475D7CD9}">
      <dgm:prSet/>
      <dgm:spPr/>
      <dgm:t>
        <a:bodyPr/>
        <a:lstStyle/>
        <a:p>
          <a:endParaRPr lang="en-US"/>
        </a:p>
      </dgm:t>
    </dgm:pt>
    <dgm:pt modelId="{1E5415F9-6B7C-4CCA-9E39-E42E9750D5CC}">
      <dgm:prSet custT="1"/>
      <dgm:spPr/>
      <dgm:t>
        <a:bodyPr/>
        <a:lstStyle/>
        <a:p>
          <a:r>
            <a:rPr lang="en-US" sz="2000" dirty="0">
              <a:latin typeface="Times New Roman" panose="02020603050405020304" pitchFamily="18" charset="0"/>
              <a:cs typeface="Times New Roman" panose="02020603050405020304" pitchFamily="18" charset="0"/>
            </a:rPr>
            <a:t>Simplicity </a:t>
          </a:r>
        </a:p>
      </dgm:t>
    </dgm:pt>
    <dgm:pt modelId="{2D26E6F4-F68F-47DE-8A26-BED959AEBE24}" type="parTrans" cxnId="{7EF5B4A4-9C4A-45E1-A2FE-B667D5F079DC}">
      <dgm:prSet/>
      <dgm:spPr/>
      <dgm:t>
        <a:bodyPr/>
        <a:lstStyle/>
        <a:p>
          <a:endParaRPr lang="en-US"/>
        </a:p>
      </dgm:t>
    </dgm:pt>
    <dgm:pt modelId="{DB9F3821-88C0-43CC-8CB3-CBB367D393C9}" type="sibTrans" cxnId="{7EF5B4A4-9C4A-45E1-A2FE-B667D5F079DC}">
      <dgm:prSet/>
      <dgm:spPr/>
      <dgm:t>
        <a:bodyPr/>
        <a:lstStyle/>
        <a:p>
          <a:endParaRPr lang="en-US"/>
        </a:p>
      </dgm:t>
    </dgm:pt>
    <dgm:pt modelId="{1CCA530D-257C-4F47-8D5D-658A8A421C1A}">
      <dgm:prSet custT="1"/>
      <dgm:spPr/>
      <dgm:t>
        <a:bodyPr/>
        <a:lstStyle/>
        <a:p>
          <a:r>
            <a:rPr lang="en-US" sz="2000" dirty="0">
              <a:latin typeface="Times New Roman" panose="02020603050405020304" pitchFamily="18" charset="0"/>
              <a:cs typeface="Times New Roman" panose="02020603050405020304" pitchFamily="18" charset="0"/>
            </a:rPr>
            <a:t>Effortless </a:t>
          </a:r>
        </a:p>
      </dgm:t>
    </dgm:pt>
    <dgm:pt modelId="{767CA788-B1B8-4022-BA12-87BBFB46D110}" type="parTrans" cxnId="{4C2DD223-2B78-4259-A8C7-763C433E653C}">
      <dgm:prSet/>
      <dgm:spPr/>
      <dgm:t>
        <a:bodyPr/>
        <a:lstStyle/>
        <a:p>
          <a:endParaRPr lang="en-US"/>
        </a:p>
      </dgm:t>
    </dgm:pt>
    <dgm:pt modelId="{3B32FCFC-D705-46E3-A982-AC3C6EF05327}" type="sibTrans" cxnId="{4C2DD223-2B78-4259-A8C7-763C433E653C}">
      <dgm:prSet/>
      <dgm:spPr/>
      <dgm:t>
        <a:bodyPr/>
        <a:lstStyle/>
        <a:p>
          <a:endParaRPr lang="en-US"/>
        </a:p>
      </dgm:t>
    </dgm:pt>
    <dgm:pt modelId="{0C03BC41-53F7-4D1B-8EB1-1CAE72104C5F}">
      <dgm:prSet custT="1"/>
      <dgm:spPr/>
      <dgm:t>
        <a:bodyPr/>
        <a:lstStyle/>
        <a:p>
          <a:r>
            <a:rPr lang="en-US" sz="2000" dirty="0">
              <a:latin typeface="Times New Roman" panose="02020603050405020304" pitchFamily="18" charset="0"/>
              <a:cs typeface="Times New Roman" panose="02020603050405020304" pitchFamily="18" charset="0"/>
            </a:rPr>
            <a:t>Visibility </a:t>
          </a:r>
        </a:p>
      </dgm:t>
    </dgm:pt>
    <dgm:pt modelId="{9BAFEECD-1051-415C-95FE-93B59E9897C5}" type="parTrans" cxnId="{9DCF88B9-4C55-4410-B64B-94BE2BCCB310}">
      <dgm:prSet/>
      <dgm:spPr/>
      <dgm:t>
        <a:bodyPr/>
        <a:lstStyle/>
        <a:p>
          <a:endParaRPr lang="en-US"/>
        </a:p>
      </dgm:t>
    </dgm:pt>
    <dgm:pt modelId="{988C4E2A-49DF-45AE-8220-9DE4CD40063A}" type="sibTrans" cxnId="{9DCF88B9-4C55-4410-B64B-94BE2BCCB310}">
      <dgm:prSet/>
      <dgm:spPr/>
      <dgm:t>
        <a:bodyPr/>
        <a:lstStyle/>
        <a:p>
          <a:endParaRPr lang="en-US"/>
        </a:p>
      </dgm:t>
    </dgm:pt>
    <dgm:pt modelId="{5AFCB9E5-A8C6-4FBE-AAB3-37C855F5E981}">
      <dgm:prSet custT="1"/>
      <dgm:spPr/>
      <dgm:t>
        <a:bodyPr/>
        <a:lstStyle/>
        <a:p>
          <a:r>
            <a:rPr lang="en-US" sz="2000" dirty="0">
              <a:latin typeface="Times New Roman" panose="02020603050405020304" pitchFamily="18" charset="0"/>
              <a:cs typeface="Times New Roman" panose="02020603050405020304" pitchFamily="18" charset="0"/>
            </a:rPr>
            <a:t>Affordance </a:t>
          </a:r>
        </a:p>
      </dgm:t>
    </dgm:pt>
    <dgm:pt modelId="{87C919E1-F794-435D-B86B-E940CCA89FA3}" type="parTrans" cxnId="{EF63FEC2-D077-4C6B-9B9F-65DF083592C7}">
      <dgm:prSet/>
      <dgm:spPr/>
      <dgm:t>
        <a:bodyPr/>
        <a:lstStyle/>
        <a:p>
          <a:endParaRPr lang="en-US"/>
        </a:p>
      </dgm:t>
    </dgm:pt>
    <dgm:pt modelId="{83C26CF4-0E16-4D5D-A58D-8D8493345162}" type="sibTrans" cxnId="{EF63FEC2-D077-4C6B-9B9F-65DF083592C7}">
      <dgm:prSet/>
      <dgm:spPr/>
      <dgm:t>
        <a:bodyPr/>
        <a:lstStyle/>
        <a:p>
          <a:endParaRPr lang="en-US"/>
        </a:p>
      </dgm:t>
    </dgm:pt>
    <dgm:pt modelId="{89C16196-A936-4AA9-B2D3-5078B9142F5D}">
      <dgm:prSet custT="1"/>
      <dgm:spPr/>
      <dgm:t>
        <a:bodyPr/>
        <a:lstStyle/>
        <a:p>
          <a:r>
            <a:rPr lang="en-US" sz="2000" dirty="0">
              <a:latin typeface="Times New Roman" panose="02020603050405020304" pitchFamily="18" charset="0"/>
              <a:cs typeface="Times New Roman" panose="02020603050405020304" pitchFamily="18" charset="0"/>
            </a:rPr>
            <a:t>Accessibility</a:t>
          </a:r>
        </a:p>
      </dgm:t>
    </dgm:pt>
    <dgm:pt modelId="{96FE5759-42BE-407D-815E-1038A170EA3A}" type="parTrans" cxnId="{094D7BDB-F5EC-42E8-8B1F-9CC89A044621}">
      <dgm:prSet/>
      <dgm:spPr/>
      <dgm:t>
        <a:bodyPr/>
        <a:lstStyle/>
        <a:p>
          <a:endParaRPr lang="en-US"/>
        </a:p>
      </dgm:t>
    </dgm:pt>
    <dgm:pt modelId="{AB8BF493-A317-491A-8D28-D2DABD3E903D}" type="sibTrans" cxnId="{094D7BDB-F5EC-42E8-8B1F-9CC89A044621}">
      <dgm:prSet/>
      <dgm:spPr/>
      <dgm:t>
        <a:bodyPr/>
        <a:lstStyle/>
        <a:p>
          <a:endParaRPr lang="en-US"/>
        </a:p>
      </dgm:t>
    </dgm:pt>
    <dgm:pt modelId="{25FD833F-3CCB-488D-969B-D267A04AA49E}" type="pres">
      <dgm:prSet presAssocID="{BF04C4CF-8ECA-4AB9-945E-3989811D7F32}" presName="Name0" presStyleCnt="0">
        <dgm:presLayoutVars>
          <dgm:dir/>
          <dgm:animLvl val="lvl"/>
          <dgm:resizeHandles val="exact"/>
        </dgm:presLayoutVars>
      </dgm:prSet>
      <dgm:spPr/>
      <dgm:t>
        <a:bodyPr/>
        <a:lstStyle/>
        <a:p>
          <a:endParaRPr lang="en-US"/>
        </a:p>
      </dgm:t>
    </dgm:pt>
    <dgm:pt modelId="{E89CC074-6B2F-42A7-9965-D095ED6A7738}" type="pres">
      <dgm:prSet presAssocID="{7598C82F-BBB6-4E53-A7B7-3CAB4EE6D4BE}" presName="linNode" presStyleCnt="0"/>
      <dgm:spPr/>
    </dgm:pt>
    <dgm:pt modelId="{0E4AA0F3-A841-4D90-B0E1-F7D4367161C0}" type="pres">
      <dgm:prSet presAssocID="{7598C82F-BBB6-4E53-A7B7-3CAB4EE6D4BE}" presName="parentText" presStyleLbl="node1" presStyleIdx="0" presStyleCnt="1">
        <dgm:presLayoutVars>
          <dgm:chMax val="1"/>
          <dgm:bulletEnabled val="1"/>
        </dgm:presLayoutVars>
      </dgm:prSet>
      <dgm:spPr/>
      <dgm:t>
        <a:bodyPr/>
        <a:lstStyle/>
        <a:p>
          <a:endParaRPr lang="en-US"/>
        </a:p>
      </dgm:t>
    </dgm:pt>
    <dgm:pt modelId="{AB238265-9A50-4BE8-9DB4-DEBB437E0A0B}" type="pres">
      <dgm:prSet presAssocID="{7598C82F-BBB6-4E53-A7B7-3CAB4EE6D4BE}" presName="descendantText" presStyleLbl="alignAccFollowNode1" presStyleIdx="0" presStyleCnt="1" custScaleY="109383">
        <dgm:presLayoutVars>
          <dgm:bulletEnabled val="1"/>
        </dgm:presLayoutVars>
      </dgm:prSet>
      <dgm:spPr/>
      <dgm:t>
        <a:bodyPr/>
        <a:lstStyle/>
        <a:p>
          <a:endParaRPr lang="en-US"/>
        </a:p>
      </dgm:t>
    </dgm:pt>
  </dgm:ptLst>
  <dgm:cxnLst>
    <dgm:cxn modelId="{9DCF88B9-4C55-4410-B64B-94BE2BCCB310}" srcId="{7598C82F-BBB6-4E53-A7B7-3CAB4EE6D4BE}" destId="{0C03BC41-53F7-4D1B-8EB1-1CAE72104C5F}" srcOrd="5" destOrd="0" parTransId="{9BAFEECD-1051-415C-95FE-93B59E9897C5}" sibTransId="{988C4E2A-49DF-45AE-8220-9DE4CD40063A}"/>
    <dgm:cxn modelId="{4C2DD223-2B78-4259-A8C7-763C433E653C}" srcId="{7598C82F-BBB6-4E53-A7B7-3CAB4EE6D4BE}" destId="{1CCA530D-257C-4F47-8D5D-658A8A421C1A}" srcOrd="4" destOrd="0" parTransId="{767CA788-B1B8-4022-BA12-87BBFB46D110}" sibTransId="{3B32FCFC-D705-46E3-A982-AC3C6EF05327}"/>
    <dgm:cxn modelId="{2EC73499-349C-4F88-B6CC-7C1B9DCE5371}" srcId="{BF04C4CF-8ECA-4AB9-945E-3989811D7F32}" destId="{7598C82F-BBB6-4E53-A7B7-3CAB4EE6D4BE}" srcOrd="0" destOrd="0" parTransId="{04500ECE-D34B-4392-B732-9337CF149C37}" sibTransId="{2D81261B-577C-4EE2-BE79-B8D60C55139B}"/>
    <dgm:cxn modelId="{4408BCAD-0EFD-40BC-BE54-6F34336F6BDD}" type="presOf" srcId="{CBF0C537-E521-4F92-B138-E1591854595F}" destId="{AB238265-9A50-4BE8-9DB4-DEBB437E0A0B}" srcOrd="0" destOrd="2" presId="urn:microsoft.com/office/officeart/2005/8/layout/vList5"/>
    <dgm:cxn modelId="{F7FD05D9-850F-47DF-83C7-BBD0475D7CD9}" srcId="{7598C82F-BBB6-4E53-A7B7-3CAB4EE6D4BE}" destId="{CBF0C537-E521-4F92-B138-E1591854595F}" srcOrd="2" destOrd="0" parTransId="{75D41AA2-E2B4-4ACE-9D4E-3007EC92C8D0}" sibTransId="{AEA422DE-B899-4DEF-8536-3C330353E22D}"/>
    <dgm:cxn modelId="{EF63FEC2-D077-4C6B-9B9F-65DF083592C7}" srcId="{7598C82F-BBB6-4E53-A7B7-3CAB4EE6D4BE}" destId="{5AFCB9E5-A8C6-4FBE-AAB3-37C855F5E981}" srcOrd="6" destOrd="0" parTransId="{87C919E1-F794-435D-B86B-E940CCA89FA3}" sibTransId="{83C26CF4-0E16-4D5D-A58D-8D8493345162}"/>
    <dgm:cxn modelId="{E9B1A4D5-A518-4184-8693-59D69C8ABC31}" type="presOf" srcId="{1E5415F9-6B7C-4CCA-9E39-E42E9750D5CC}" destId="{AB238265-9A50-4BE8-9DB4-DEBB437E0A0B}" srcOrd="0" destOrd="3" presId="urn:microsoft.com/office/officeart/2005/8/layout/vList5"/>
    <dgm:cxn modelId="{87D32AD4-C852-49C2-9707-9A1A344BC456}" type="presOf" srcId="{F15684F8-71DA-488E-90E9-5444FCD6EA51}" destId="{AB238265-9A50-4BE8-9DB4-DEBB437E0A0B}" srcOrd="0" destOrd="1" presId="urn:microsoft.com/office/officeart/2005/8/layout/vList5"/>
    <dgm:cxn modelId="{E6E1F577-B431-4E0A-8CF7-FD4E58DB8667}" type="presOf" srcId="{0C03BC41-53F7-4D1B-8EB1-1CAE72104C5F}" destId="{AB238265-9A50-4BE8-9DB4-DEBB437E0A0B}" srcOrd="0" destOrd="5" presId="urn:microsoft.com/office/officeart/2005/8/layout/vList5"/>
    <dgm:cxn modelId="{BFB89B36-0974-4539-AFB5-40EA0C609DC3}" type="presOf" srcId="{89C16196-A936-4AA9-B2D3-5078B9142F5D}" destId="{AB238265-9A50-4BE8-9DB4-DEBB437E0A0B}" srcOrd="0" destOrd="7" presId="urn:microsoft.com/office/officeart/2005/8/layout/vList5"/>
    <dgm:cxn modelId="{DDF86795-884F-45CA-AF8B-4E71700CC406}" type="presOf" srcId="{1CCA530D-257C-4F47-8D5D-658A8A421C1A}" destId="{AB238265-9A50-4BE8-9DB4-DEBB437E0A0B}" srcOrd="0" destOrd="4" presId="urn:microsoft.com/office/officeart/2005/8/layout/vList5"/>
    <dgm:cxn modelId="{646C7952-DE1F-459A-A8B8-438050BDF55C}" type="presOf" srcId="{5AFCB9E5-A8C6-4FBE-AAB3-37C855F5E981}" destId="{AB238265-9A50-4BE8-9DB4-DEBB437E0A0B}" srcOrd="0" destOrd="6" presId="urn:microsoft.com/office/officeart/2005/8/layout/vList5"/>
    <dgm:cxn modelId="{B275F30B-B3E1-43DF-A587-819D52EEBC24}" type="presOf" srcId="{B9E19D05-5C47-414E-AF26-1B3C8C3A3085}" destId="{AB238265-9A50-4BE8-9DB4-DEBB437E0A0B}" srcOrd="0" destOrd="0" presId="urn:microsoft.com/office/officeart/2005/8/layout/vList5"/>
    <dgm:cxn modelId="{A57C9880-AC6A-4039-8D57-4D59C37A44DC}" srcId="{7598C82F-BBB6-4E53-A7B7-3CAB4EE6D4BE}" destId="{F15684F8-71DA-488E-90E9-5444FCD6EA51}" srcOrd="1" destOrd="0" parTransId="{DC89A636-D917-4A38-8CA9-34D2624C9993}" sibTransId="{DA7B725E-FF50-44E7-BA57-FB278CC0B055}"/>
    <dgm:cxn modelId="{A84217D6-7908-426A-80F6-DF21967B8B5F}" srcId="{7598C82F-BBB6-4E53-A7B7-3CAB4EE6D4BE}" destId="{B9E19D05-5C47-414E-AF26-1B3C8C3A3085}" srcOrd="0" destOrd="0" parTransId="{C51E2792-CF94-4A4F-89A9-ED1F231AEC7C}" sibTransId="{CADF49B8-1898-4EB5-9706-2F27A7A288BD}"/>
    <dgm:cxn modelId="{7EF5B4A4-9C4A-45E1-A2FE-B667D5F079DC}" srcId="{7598C82F-BBB6-4E53-A7B7-3CAB4EE6D4BE}" destId="{1E5415F9-6B7C-4CCA-9E39-E42E9750D5CC}" srcOrd="3" destOrd="0" parTransId="{2D26E6F4-F68F-47DE-8A26-BED959AEBE24}" sibTransId="{DB9F3821-88C0-43CC-8CB3-CBB367D393C9}"/>
    <dgm:cxn modelId="{74ACAABA-0F6F-4123-A062-BA2F161ED3C0}" type="presOf" srcId="{BF04C4CF-8ECA-4AB9-945E-3989811D7F32}" destId="{25FD833F-3CCB-488D-969B-D267A04AA49E}" srcOrd="0" destOrd="0" presId="urn:microsoft.com/office/officeart/2005/8/layout/vList5"/>
    <dgm:cxn modelId="{094D7BDB-F5EC-42E8-8B1F-9CC89A044621}" srcId="{7598C82F-BBB6-4E53-A7B7-3CAB4EE6D4BE}" destId="{89C16196-A936-4AA9-B2D3-5078B9142F5D}" srcOrd="7" destOrd="0" parTransId="{96FE5759-42BE-407D-815E-1038A170EA3A}" sibTransId="{AB8BF493-A317-491A-8D28-D2DABD3E903D}"/>
    <dgm:cxn modelId="{75DF36E9-AFB6-4AD0-8E8B-96AFA73A61CE}" type="presOf" srcId="{7598C82F-BBB6-4E53-A7B7-3CAB4EE6D4BE}" destId="{0E4AA0F3-A841-4D90-B0E1-F7D4367161C0}" srcOrd="0" destOrd="0" presId="urn:microsoft.com/office/officeart/2005/8/layout/vList5"/>
    <dgm:cxn modelId="{A0F2C62E-B872-4F32-BA44-10A05F56E138}" type="presParOf" srcId="{25FD833F-3CCB-488D-969B-D267A04AA49E}" destId="{E89CC074-6B2F-42A7-9965-D095ED6A7738}" srcOrd="0" destOrd="0" presId="urn:microsoft.com/office/officeart/2005/8/layout/vList5"/>
    <dgm:cxn modelId="{31A8005B-6A14-42FD-9C87-BBD94B0CE2D2}" type="presParOf" srcId="{E89CC074-6B2F-42A7-9965-D095ED6A7738}" destId="{0E4AA0F3-A841-4D90-B0E1-F7D4367161C0}" srcOrd="0" destOrd="0" presId="urn:microsoft.com/office/officeart/2005/8/layout/vList5"/>
    <dgm:cxn modelId="{1F3D37A5-1098-40D9-A325-65CC57BECDB1}" type="presParOf" srcId="{E89CC074-6B2F-42A7-9965-D095ED6A7738}" destId="{AB238265-9A50-4BE8-9DB4-DEBB437E0A0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D7C3C-BF1E-4D6E-B404-ACDFB5031FA3}">
      <dsp:nvSpPr>
        <dsp:cNvPr id="0" name=""/>
        <dsp:cNvSpPr/>
      </dsp:nvSpPr>
      <dsp:spPr>
        <a:xfrm>
          <a:off x="0" y="46517"/>
          <a:ext cx="6831118" cy="14333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alignment of objects like buttons, text, icons does not seem like a group.</a:t>
          </a:r>
        </a:p>
      </dsp:txBody>
      <dsp:txXfrm>
        <a:off x="69973" y="116490"/>
        <a:ext cx="6691172" cy="1293450"/>
      </dsp:txXfrm>
    </dsp:sp>
    <dsp:sp modelId="{8A202EBF-C291-4B41-AC0E-24561EFEADF3}">
      <dsp:nvSpPr>
        <dsp:cNvPr id="0" name=""/>
        <dsp:cNvSpPr/>
      </dsp:nvSpPr>
      <dsp:spPr>
        <a:xfrm>
          <a:off x="0" y="1557674"/>
          <a:ext cx="6831118" cy="1433396"/>
        </a:xfrm>
        <a:prstGeom prst="roundRect">
          <a:avLst/>
        </a:prstGeom>
        <a:solidFill>
          <a:schemeClr val="accent2">
            <a:hueOff val="-1099403"/>
            <a:satOff val="-834"/>
            <a:lumOff val="-8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text box alignment, page setup does not follow the principle of Similarity</a:t>
          </a:r>
        </a:p>
      </dsp:txBody>
      <dsp:txXfrm>
        <a:off x="69973" y="1627647"/>
        <a:ext cx="6691172" cy="1293450"/>
      </dsp:txXfrm>
    </dsp:sp>
    <dsp:sp modelId="{8E0E3E17-3350-4386-9857-30FDB007B7A3}">
      <dsp:nvSpPr>
        <dsp:cNvPr id="0" name=""/>
        <dsp:cNvSpPr/>
      </dsp:nvSpPr>
      <dsp:spPr>
        <a:xfrm>
          <a:off x="0" y="3068830"/>
          <a:ext cx="6831118" cy="1433396"/>
        </a:xfrm>
        <a:prstGeom prst="roundRect">
          <a:avLst/>
        </a:prstGeom>
        <a:solidFill>
          <a:schemeClr val="accent2">
            <a:hueOff val="-2198807"/>
            <a:satOff val="-1669"/>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other rules like Foreground/Background and Combined principles seem scattered throughout the user journey</a:t>
          </a:r>
        </a:p>
      </dsp:txBody>
      <dsp:txXfrm>
        <a:off x="69973" y="3138803"/>
        <a:ext cx="6691172" cy="1293450"/>
      </dsp:txXfrm>
    </dsp:sp>
    <dsp:sp modelId="{8E0CBE55-7173-4CA3-A95F-A8C5AD46DAAA}">
      <dsp:nvSpPr>
        <dsp:cNvPr id="0" name=""/>
        <dsp:cNvSpPr/>
      </dsp:nvSpPr>
      <dsp:spPr>
        <a:xfrm>
          <a:off x="0" y="4576174"/>
          <a:ext cx="6831118" cy="1433396"/>
        </a:xfrm>
        <a:prstGeom prst="roundRect">
          <a:avLst/>
        </a:prstGeom>
        <a:solidFill>
          <a:schemeClr val="accent2">
            <a:hueOff val="-3298210"/>
            <a:satOff val="-250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Inadequacy of affordance and accessibility of app design makes it difficult for users to navigate between features</a:t>
          </a:r>
        </a:p>
      </dsp:txBody>
      <dsp:txXfrm>
        <a:off x="69973" y="4646147"/>
        <a:ext cx="6691172" cy="1293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35364-F7B6-4FC7-B60F-1DB7E8A84C26}">
      <dsp:nvSpPr>
        <dsp:cNvPr id="0" name=""/>
        <dsp:cNvSpPr/>
      </dsp:nvSpPr>
      <dsp:spPr>
        <a:xfrm>
          <a:off x="0" y="98560"/>
          <a:ext cx="7812562" cy="14333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redesign is kept Universal so that all the targeted groups are covered under one umbrella.</a:t>
          </a:r>
        </a:p>
      </dsp:txBody>
      <dsp:txXfrm>
        <a:off x="69973" y="168533"/>
        <a:ext cx="7672616" cy="1293450"/>
      </dsp:txXfrm>
    </dsp:sp>
    <dsp:sp modelId="{4FE571EC-2750-4937-82F1-20D31476301E}">
      <dsp:nvSpPr>
        <dsp:cNvPr id="0" name=""/>
        <dsp:cNvSpPr/>
      </dsp:nvSpPr>
      <dsp:spPr>
        <a:xfrm>
          <a:off x="0" y="1609716"/>
          <a:ext cx="7812562" cy="143339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Gestalt Principles and Interaction design methodologies are encompassed to accomplish the universal design</a:t>
          </a:r>
        </a:p>
      </dsp:txBody>
      <dsp:txXfrm>
        <a:off x="69973" y="1679689"/>
        <a:ext cx="7672616" cy="1293450"/>
      </dsp:txXfrm>
    </dsp:sp>
    <dsp:sp modelId="{9C9B1679-9520-4EA9-9F34-3838F6F82B4E}">
      <dsp:nvSpPr>
        <dsp:cNvPr id="0" name=""/>
        <dsp:cNvSpPr/>
      </dsp:nvSpPr>
      <dsp:spPr>
        <a:xfrm>
          <a:off x="0" y="3120873"/>
          <a:ext cx="7812562" cy="143339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Our proposed models contain the Usability Heuristics such as visibility of system status, Match between the system and real-world, user control, add freedom</a:t>
          </a:r>
        </a:p>
      </dsp:txBody>
      <dsp:txXfrm>
        <a:off x="69973" y="3190846"/>
        <a:ext cx="7672616" cy="1293450"/>
      </dsp:txXfrm>
    </dsp:sp>
    <dsp:sp modelId="{E2C070D1-5231-4DF9-81DC-557F1E87BC1E}">
      <dsp:nvSpPr>
        <dsp:cNvPr id="0" name=""/>
        <dsp:cNvSpPr/>
      </dsp:nvSpPr>
      <dsp:spPr>
        <a:xfrm>
          <a:off x="0" y="4632029"/>
          <a:ext cx="7812562" cy="143339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new interface has a minimalist design so that the irrelevant information does not create chaos</a:t>
          </a:r>
        </a:p>
      </dsp:txBody>
      <dsp:txXfrm>
        <a:off x="69973" y="4702002"/>
        <a:ext cx="7672616" cy="1293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4BDF1-17F1-470C-8260-0D8BBD877EB1}">
      <dsp:nvSpPr>
        <dsp:cNvPr id="0" name=""/>
        <dsp:cNvSpPr/>
      </dsp:nvSpPr>
      <dsp:spPr>
        <a:xfrm>
          <a:off x="0" y="510"/>
          <a:ext cx="10723563" cy="2492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Usability evaluation needs extra such as:</a:t>
          </a:r>
        </a:p>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learner satisfaction with the learning content </a:t>
          </a:r>
        </a:p>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learner perception of the applicability of the content </a:t>
          </a:r>
        </a:p>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learner enjoyment of the learning experience</a:t>
          </a:r>
        </a:p>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actual learning, measured via tests</a:t>
          </a:r>
        </a:p>
      </dsp:txBody>
      <dsp:txXfrm>
        <a:off x="121691" y="122201"/>
        <a:ext cx="10480181" cy="2249478"/>
      </dsp:txXfrm>
    </dsp:sp>
    <dsp:sp modelId="{56A2C681-F384-4118-BE9D-732C443D73AB}">
      <dsp:nvSpPr>
        <dsp:cNvPr id="0" name=""/>
        <dsp:cNvSpPr/>
      </dsp:nvSpPr>
      <dsp:spPr>
        <a:xfrm>
          <a:off x="0" y="2506955"/>
          <a:ext cx="10723563" cy="298007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Following factors are under consideration: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e-learning system feedback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consistency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error prevention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performance/efficiency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user’s like/dislike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error recovery</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cognitive load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internationalization </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Privacy</a:t>
          </a:r>
        </a:p>
        <a:p>
          <a:pPr lvl="0" algn="l"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online help</a:t>
          </a:r>
        </a:p>
      </dsp:txBody>
      <dsp:txXfrm>
        <a:off x="145475" y="2652430"/>
        <a:ext cx="10432613" cy="26891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43FB4-D79C-4D56-8B1C-A83BD0F9B5D7}">
      <dsp:nvSpPr>
        <dsp:cNvPr id="0" name=""/>
        <dsp:cNvSpPr/>
      </dsp:nvSpPr>
      <dsp:spPr>
        <a:xfrm>
          <a:off x="0" y="336554"/>
          <a:ext cx="1769127" cy="106147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Usability evaluation needs extra such as</a:t>
          </a:r>
          <a:r>
            <a:rPr lang="en-US" sz="1200" kern="1200" dirty="0"/>
            <a:t>:</a:t>
          </a:r>
        </a:p>
      </dsp:txBody>
      <dsp:txXfrm>
        <a:off x="0" y="336554"/>
        <a:ext cx="1769127" cy="1061476"/>
      </dsp:txXfrm>
    </dsp:sp>
    <dsp:sp modelId="{BCB5F929-7CC6-4036-B663-97AB3AB8BF8A}">
      <dsp:nvSpPr>
        <dsp:cNvPr id="0" name=""/>
        <dsp:cNvSpPr/>
      </dsp:nvSpPr>
      <dsp:spPr>
        <a:xfrm>
          <a:off x="2507620" y="343560"/>
          <a:ext cx="1769127" cy="1061476"/>
        </a:xfrm>
        <a:prstGeom prst="rect">
          <a:avLst/>
        </a:prstGeom>
        <a:solidFill>
          <a:schemeClr val="accent2">
            <a:hueOff val="-219881"/>
            <a:satOff val="-167"/>
            <a:lumOff val="-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learner satisfaction with the learning content </a:t>
          </a:r>
        </a:p>
      </dsp:txBody>
      <dsp:txXfrm>
        <a:off x="2507620" y="343560"/>
        <a:ext cx="1769127" cy="1061476"/>
      </dsp:txXfrm>
    </dsp:sp>
    <dsp:sp modelId="{31E31773-A0AE-4B05-9F72-C12BCCECA005}">
      <dsp:nvSpPr>
        <dsp:cNvPr id="0" name=""/>
        <dsp:cNvSpPr/>
      </dsp:nvSpPr>
      <dsp:spPr>
        <a:xfrm>
          <a:off x="4581515" y="343061"/>
          <a:ext cx="1769127" cy="1061476"/>
        </a:xfrm>
        <a:prstGeom prst="rect">
          <a:avLst/>
        </a:prstGeom>
        <a:solidFill>
          <a:schemeClr val="accent2">
            <a:hueOff val="-439761"/>
            <a:satOff val="-334"/>
            <a:lumOff val="-3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learner perception of the applicability of the content </a:t>
          </a:r>
        </a:p>
      </dsp:txBody>
      <dsp:txXfrm>
        <a:off x="4581515" y="343061"/>
        <a:ext cx="1769127" cy="1061476"/>
      </dsp:txXfrm>
    </dsp:sp>
    <dsp:sp modelId="{A7027298-5905-467A-A929-E5AF7CD9B80E}">
      <dsp:nvSpPr>
        <dsp:cNvPr id="0" name=""/>
        <dsp:cNvSpPr/>
      </dsp:nvSpPr>
      <dsp:spPr>
        <a:xfrm>
          <a:off x="6633844" y="355745"/>
          <a:ext cx="1769127" cy="1061476"/>
        </a:xfrm>
        <a:prstGeom prst="rect">
          <a:avLst/>
        </a:prstGeom>
        <a:solidFill>
          <a:schemeClr val="accent2">
            <a:hueOff val="-659642"/>
            <a:satOff val="-501"/>
            <a:lumOff val="-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learner enjoyment of the learning experience</a:t>
          </a:r>
        </a:p>
      </dsp:txBody>
      <dsp:txXfrm>
        <a:off x="6633844" y="355745"/>
        <a:ext cx="1769127" cy="1061476"/>
      </dsp:txXfrm>
    </dsp:sp>
    <dsp:sp modelId="{C322DEA1-82C2-4982-AA57-42FBDAD499C2}">
      <dsp:nvSpPr>
        <dsp:cNvPr id="0" name=""/>
        <dsp:cNvSpPr/>
      </dsp:nvSpPr>
      <dsp:spPr>
        <a:xfrm>
          <a:off x="8805005" y="343560"/>
          <a:ext cx="1769127" cy="1061476"/>
        </a:xfrm>
        <a:prstGeom prst="rect">
          <a:avLst/>
        </a:prstGeom>
        <a:solidFill>
          <a:schemeClr val="accent2">
            <a:hueOff val="-879523"/>
            <a:satOff val="-667"/>
            <a:lumOff val="-6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actual learning, measured via tests</a:t>
          </a:r>
        </a:p>
      </dsp:txBody>
      <dsp:txXfrm>
        <a:off x="8805005" y="343560"/>
        <a:ext cx="1769127" cy="1061476"/>
      </dsp:txXfrm>
    </dsp:sp>
    <dsp:sp modelId="{E082397F-6040-4664-AFDE-C67E0C83C2CB}">
      <dsp:nvSpPr>
        <dsp:cNvPr id="0" name=""/>
        <dsp:cNvSpPr/>
      </dsp:nvSpPr>
      <dsp:spPr>
        <a:xfrm>
          <a:off x="0" y="2639098"/>
          <a:ext cx="1769127" cy="106147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Following factors are under consideration: </a:t>
          </a:r>
        </a:p>
      </dsp:txBody>
      <dsp:txXfrm>
        <a:off x="0" y="2639098"/>
        <a:ext cx="1769127" cy="1061476"/>
      </dsp:txXfrm>
    </dsp:sp>
    <dsp:sp modelId="{6831A1B4-D483-4972-B38A-971CE8A4A5DB}">
      <dsp:nvSpPr>
        <dsp:cNvPr id="0" name=""/>
        <dsp:cNvSpPr/>
      </dsp:nvSpPr>
      <dsp:spPr>
        <a:xfrm>
          <a:off x="2003790" y="2071555"/>
          <a:ext cx="1769127" cy="1061476"/>
        </a:xfrm>
        <a:prstGeom prst="rect">
          <a:avLst/>
        </a:prstGeom>
        <a:solidFill>
          <a:schemeClr val="accent2">
            <a:hueOff val="-1319284"/>
            <a:satOff val="-1001"/>
            <a:lumOff val="-1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e-learning system feedback </a:t>
          </a:r>
        </a:p>
      </dsp:txBody>
      <dsp:txXfrm>
        <a:off x="2003790" y="2071555"/>
        <a:ext cx="1769127" cy="1061476"/>
      </dsp:txXfrm>
    </dsp:sp>
    <dsp:sp modelId="{C4EE1980-DA22-44CD-9F81-0CA0D69E3B37}">
      <dsp:nvSpPr>
        <dsp:cNvPr id="0" name=""/>
        <dsp:cNvSpPr/>
      </dsp:nvSpPr>
      <dsp:spPr>
        <a:xfrm>
          <a:off x="9689586" y="2093485"/>
          <a:ext cx="1769127" cy="1061476"/>
        </a:xfrm>
        <a:prstGeom prst="rect">
          <a:avLst/>
        </a:prstGeom>
        <a:solidFill>
          <a:schemeClr val="accent2">
            <a:hueOff val="-1539165"/>
            <a:satOff val="-1168"/>
            <a:lumOff val="-1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consistency</a:t>
          </a:r>
          <a:r>
            <a:rPr lang="en-US" sz="1400" kern="1200" dirty="0"/>
            <a:t> </a:t>
          </a:r>
        </a:p>
      </dsp:txBody>
      <dsp:txXfrm>
        <a:off x="9689586" y="2093485"/>
        <a:ext cx="1769127" cy="1061476"/>
      </dsp:txXfrm>
    </dsp:sp>
    <dsp:sp modelId="{B05412BC-8961-4E99-80D1-5C01ECFACF86}">
      <dsp:nvSpPr>
        <dsp:cNvPr id="0" name=""/>
        <dsp:cNvSpPr/>
      </dsp:nvSpPr>
      <dsp:spPr>
        <a:xfrm>
          <a:off x="3981940" y="2074537"/>
          <a:ext cx="1769127" cy="1061476"/>
        </a:xfrm>
        <a:prstGeom prst="rect">
          <a:avLst/>
        </a:prstGeom>
        <a:solidFill>
          <a:schemeClr val="accent2">
            <a:hueOff val="-1759045"/>
            <a:satOff val="-1335"/>
            <a:lumOff val="-13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error prevention </a:t>
          </a:r>
        </a:p>
      </dsp:txBody>
      <dsp:txXfrm>
        <a:off x="3981940" y="2074537"/>
        <a:ext cx="1769127" cy="1061476"/>
      </dsp:txXfrm>
    </dsp:sp>
    <dsp:sp modelId="{E2A5B5AA-2A09-49C4-8DE4-EBFDC6EAFBE3}">
      <dsp:nvSpPr>
        <dsp:cNvPr id="0" name=""/>
        <dsp:cNvSpPr/>
      </dsp:nvSpPr>
      <dsp:spPr>
        <a:xfrm>
          <a:off x="5866874" y="2092264"/>
          <a:ext cx="1769127" cy="1061476"/>
        </a:xfrm>
        <a:prstGeom prst="rect">
          <a:avLst/>
        </a:prstGeom>
        <a:solidFill>
          <a:schemeClr val="accent2">
            <a:hueOff val="-1978926"/>
            <a:satOff val="-1502"/>
            <a:lumOff val="-1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performance/efficiency </a:t>
          </a:r>
        </a:p>
      </dsp:txBody>
      <dsp:txXfrm>
        <a:off x="5866874" y="2092264"/>
        <a:ext cx="1769127" cy="1061476"/>
      </dsp:txXfrm>
    </dsp:sp>
    <dsp:sp modelId="{F5FA2FC1-C727-48BB-A70C-D02DBDA5A2B4}">
      <dsp:nvSpPr>
        <dsp:cNvPr id="0" name=""/>
        <dsp:cNvSpPr/>
      </dsp:nvSpPr>
      <dsp:spPr>
        <a:xfrm>
          <a:off x="7830605" y="2119937"/>
          <a:ext cx="1769127" cy="1061476"/>
        </a:xfrm>
        <a:prstGeom prst="rect">
          <a:avLst/>
        </a:prstGeom>
        <a:solidFill>
          <a:schemeClr val="accent2">
            <a:hueOff val="-2198807"/>
            <a:satOff val="-1669"/>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user’s like/dislike </a:t>
          </a:r>
        </a:p>
      </dsp:txBody>
      <dsp:txXfrm>
        <a:off x="7830605" y="2119937"/>
        <a:ext cx="1769127" cy="1061476"/>
      </dsp:txXfrm>
    </dsp:sp>
    <dsp:sp modelId="{74497421-93BC-46BB-8E45-8422CC219E55}">
      <dsp:nvSpPr>
        <dsp:cNvPr id="0" name=""/>
        <dsp:cNvSpPr/>
      </dsp:nvSpPr>
      <dsp:spPr>
        <a:xfrm>
          <a:off x="1983994" y="3348203"/>
          <a:ext cx="1769127" cy="1061476"/>
        </a:xfrm>
        <a:prstGeom prst="rect">
          <a:avLst/>
        </a:prstGeom>
        <a:solidFill>
          <a:schemeClr val="accent2">
            <a:hueOff val="-2418688"/>
            <a:satOff val="-1836"/>
            <a:lumOff val="-18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error recovery</a:t>
          </a:r>
        </a:p>
      </dsp:txBody>
      <dsp:txXfrm>
        <a:off x="1983994" y="3348203"/>
        <a:ext cx="1769127" cy="1061476"/>
      </dsp:txXfrm>
    </dsp:sp>
    <dsp:sp modelId="{7A83CB1B-4771-461E-98DB-1B17D96ED376}">
      <dsp:nvSpPr>
        <dsp:cNvPr id="0" name=""/>
        <dsp:cNvSpPr/>
      </dsp:nvSpPr>
      <dsp:spPr>
        <a:xfrm>
          <a:off x="3972157" y="3366467"/>
          <a:ext cx="1769127" cy="1061476"/>
        </a:xfrm>
        <a:prstGeom prst="rect">
          <a:avLst/>
        </a:prstGeom>
        <a:solidFill>
          <a:schemeClr val="accent2">
            <a:hueOff val="-2638568"/>
            <a:satOff val="-2002"/>
            <a:lumOff val="-2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cognitive load </a:t>
          </a:r>
        </a:p>
      </dsp:txBody>
      <dsp:txXfrm>
        <a:off x="3972157" y="3366467"/>
        <a:ext cx="1769127" cy="1061476"/>
      </dsp:txXfrm>
    </dsp:sp>
    <dsp:sp modelId="{DF894035-44C5-42E0-B69E-FF6AEF7D2A60}">
      <dsp:nvSpPr>
        <dsp:cNvPr id="0" name=""/>
        <dsp:cNvSpPr/>
      </dsp:nvSpPr>
      <dsp:spPr>
        <a:xfrm>
          <a:off x="5890563" y="3395679"/>
          <a:ext cx="1769127" cy="1061476"/>
        </a:xfrm>
        <a:prstGeom prst="rect">
          <a:avLst/>
        </a:prstGeom>
        <a:solidFill>
          <a:schemeClr val="accent2">
            <a:hueOff val="-2858449"/>
            <a:satOff val="-2169"/>
            <a:lumOff val="-2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internationalization </a:t>
          </a:r>
        </a:p>
      </dsp:txBody>
      <dsp:txXfrm>
        <a:off x="5890563" y="3395679"/>
        <a:ext cx="1769127" cy="1061476"/>
      </dsp:txXfrm>
    </dsp:sp>
    <dsp:sp modelId="{010D0374-8E81-4018-9D24-E8FA5E752513}">
      <dsp:nvSpPr>
        <dsp:cNvPr id="0" name=""/>
        <dsp:cNvSpPr/>
      </dsp:nvSpPr>
      <dsp:spPr>
        <a:xfrm>
          <a:off x="7830605" y="3366467"/>
          <a:ext cx="1769127" cy="1061476"/>
        </a:xfrm>
        <a:prstGeom prst="rect">
          <a:avLst/>
        </a:prstGeom>
        <a:solidFill>
          <a:schemeClr val="accent2">
            <a:hueOff val="-3078330"/>
            <a:satOff val="-2336"/>
            <a:lumOff val="-23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Privacy</a:t>
          </a:r>
        </a:p>
      </dsp:txBody>
      <dsp:txXfrm>
        <a:off x="7830605" y="3366467"/>
        <a:ext cx="1769127" cy="1061476"/>
      </dsp:txXfrm>
    </dsp:sp>
    <dsp:sp modelId="{1F7290DC-CD17-4D31-A993-89CC32A1A4F2}">
      <dsp:nvSpPr>
        <dsp:cNvPr id="0" name=""/>
        <dsp:cNvSpPr/>
      </dsp:nvSpPr>
      <dsp:spPr>
        <a:xfrm>
          <a:off x="9689586" y="3368420"/>
          <a:ext cx="1769127" cy="1061476"/>
        </a:xfrm>
        <a:prstGeom prst="rect">
          <a:avLst/>
        </a:prstGeom>
        <a:solidFill>
          <a:schemeClr val="accent2">
            <a:hueOff val="-3298210"/>
            <a:satOff val="-250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online help</a:t>
          </a:r>
        </a:p>
      </dsp:txBody>
      <dsp:txXfrm>
        <a:off x="9689586" y="3368420"/>
        <a:ext cx="1769127" cy="10614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38265-9A50-4BE8-9DB4-DEBB437E0A0B}">
      <dsp:nvSpPr>
        <dsp:cNvPr id="0" name=""/>
        <dsp:cNvSpPr/>
      </dsp:nvSpPr>
      <dsp:spPr>
        <a:xfrm rot="5400000">
          <a:off x="2111780" y="43451"/>
          <a:ext cx="3081025" cy="343745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Efficiency</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Memorability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Usability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Simplicity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Effortless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Visibility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Affordance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Accessibility</a:t>
          </a:r>
        </a:p>
      </dsp:txBody>
      <dsp:txXfrm rot="-5400000">
        <a:off x="1933567" y="372068"/>
        <a:ext cx="3287049" cy="2780219"/>
      </dsp:txXfrm>
    </dsp:sp>
    <dsp:sp modelId="{0E4AA0F3-A841-4D90-B0E1-F7D4367161C0}">
      <dsp:nvSpPr>
        <dsp:cNvPr id="0" name=""/>
        <dsp:cNvSpPr/>
      </dsp:nvSpPr>
      <dsp:spPr>
        <a:xfrm>
          <a:off x="0" y="1720"/>
          <a:ext cx="1933566" cy="352091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The parameters which are under study are as follow: </a:t>
          </a:r>
        </a:p>
      </dsp:txBody>
      <dsp:txXfrm>
        <a:off x="94389" y="96109"/>
        <a:ext cx="1744788" cy="33321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37675-CA64-44A2-8055-D85C7E9688C0}"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44C-8C34-48D9-AEBB-DE592742EC60}" type="slidenum">
              <a:rPr lang="en-US" smtClean="0"/>
              <a:t>‹#›</a:t>
            </a:fld>
            <a:endParaRPr lang="en-US"/>
          </a:p>
        </p:txBody>
      </p:sp>
    </p:spTree>
    <p:extLst>
      <p:ext uri="{BB962C8B-B14F-4D97-AF65-F5344CB8AC3E}">
        <p14:creationId xmlns:p14="http://schemas.microsoft.com/office/powerpoint/2010/main" val="16900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11/30/2021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3089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11/30/2021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5099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11/30/2021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406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11/30/2021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1755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11/30/2021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064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11/30/2021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1242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11/30/2021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5307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11/30/2021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766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11/30/2021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092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11/30/2021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0072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11/30/2021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424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11/30/2021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681876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Rectangle 29">
            <a:extLst>
              <a:ext uri="{FF2B5EF4-FFF2-40B4-BE49-F238E27FC236}">
                <a16:creationId xmlns:a16="http://schemas.microsoft.com/office/drawing/2014/main" id="{F8DD0EAF-BF73-48D8-A426-3085C4B88F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Right Triangle 31">
            <a:extLst>
              <a:ext uri="{FF2B5EF4-FFF2-40B4-BE49-F238E27FC236}">
                <a16:creationId xmlns:a16="http://schemas.microsoft.com/office/drawing/2014/main" id="{7BCC6446-8462-4A63-9B6F-8F57EC40F6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118ECEF-CA6A-4CB6-BCA5-59B2DB40C4A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5" name="Straight Connector 34">
              <a:extLst>
                <a:ext uri="{FF2B5EF4-FFF2-40B4-BE49-F238E27FC236}">
                  <a16:creationId xmlns:a16="http://schemas.microsoft.com/office/drawing/2014/main" id="{CDC2A251-C28C-4A72-BAFF-511640FB2E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DB2429-3E01-4CD5-998D-8F5716A0987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26953B-4BE7-4AD0-B471-088DBB23D7D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D9ED6D-9817-4272-9FEF-E674FBCCCC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18C0DE-4596-4A70-AA4F-E678AC7FBC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B48095-74C2-4053-872D-D3F70910C3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224D0B6-A4CB-4D98-A1DC-2770B95F9E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B39DE9C-23C1-4ABA-BD0D-B76BDC963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9DDAAE0-966C-4350-8819-857CF524F3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EE6C021-FBD3-42F3-9A9C-69C4E71989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02961B9-65E1-4B12-AD98-9845BC3F43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2ABFE0-D700-4FD9-9CC8-D138B29ABF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FFF1A3-B8BF-470C-9436-D5B7818535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98B6551-FF5D-49F5-8D3E-757AEC357A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F3BFE5-573C-42C0-94D5-E5513CCC57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57931AB-4B07-4E0E-B3E4-84E2452E0A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C4789DB-7083-4597-9FC7-6336EA0BE3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E0B4F1D-D11A-4023-BE6B-6679ABB2B4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633D7A-F6FC-418F-AD87-0EE148C1A0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FC8FCC-6F69-4802-995C-903AE441629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ABFCE7-4796-4186-8EDC-DB6CE87BC7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935BF2-A804-46BA-940A-DDAD7888F3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012DA9-8D67-483A-8071-2903F2E3B2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09163DC-956E-44BE-B55A-E6C2C851DD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6CDE9FD-1880-483F-A039-BEB3AB0D374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8DDB23B-71E7-42A3-B055-5740EE14C5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245B63-D771-461D-A625-4B49966D24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1DF9FF-1F61-4B4F-8993-6897DE09C9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092F139-6734-46F3-B176-11741F1F73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5B5E89F-B1D9-4BD4-8690-B8C042FED962}"/>
              </a:ext>
            </a:extLst>
          </p:cNvPr>
          <p:cNvSpPr>
            <a:spLocks noGrp="1"/>
          </p:cNvSpPr>
          <p:nvPr>
            <p:ph type="ctrTitle"/>
          </p:nvPr>
        </p:nvSpPr>
        <p:spPr>
          <a:xfrm>
            <a:off x="453141" y="725467"/>
            <a:ext cx="6927979" cy="2784496"/>
          </a:xfrm>
        </p:spPr>
        <p:txBody>
          <a:bodyPr vert="horz" lIns="91440" tIns="45720" rIns="91440" bIns="45720" rtlCol="0">
            <a:normAutofit/>
          </a:bodyPr>
          <a:lstStyle/>
          <a:p>
            <a:pPr algn="l"/>
            <a:r>
              <a:rPr lang="en-US" sz="4800" b="1" dirty="0">
                <a:solidFill>
                  <a:schemeClr val="tx2">
                    <a:alpha val="80000"/>
                  </a:schemeClr>
                </a:solidFill>
                <a:latin typeface="Times New Roman" panose="02020603050405020304" pitchFamily="18" charset="0"/>
                <a:cs typeface="Times New Roman" panose="02020603050405020304" pitchFamily="18" charset="0"/>
              </a:rPr>
              <a:t>FINAL PROJECT</a:t>
            </a:r>
            <a:r>
              <a:rPr lang="en-US" sz="3600" dirty="0">
                <a:solidFill>
                  <a:schemeClr val="tx2">
                    <a:alpha val="80000"/>
                  </a:schemeClr>
                </a:solidFill>
                <a:latin typeface="Times New Roman" panose="02020603050405020304" pitchFamily="18" charset="0"/>
                <a:cs typeface="Times New Roman" panose="02020603050405020304" pitchFamily="18" charset="0"/>
              </a:rPr>
              <a:t/>
            </a:r>
            <a:br>
              <a:rPr lang="en-US" sz="3600" dirty="0">
                <a:solidFill>
                  <a:schemeClr val="tx2">
                    <a:alpha val="80000"/>
                  </a:schemeClr>
                </a:solidFill>
                <a:latin typeface="Times New Roman" panose="02020603050405020304" pitchFamily="18" charset="0"/>
                <a:cs typeface="Times New Roman" panose="02020603050405020304" pitchFamily="18" charset="0"/>
              </a:rPr>
            </a:br>
            <a:r>
              <a:rPr lang="en-US" sz="3600" dirty="0">
                <a:solidFill>
                  <a:schemeClr val="tx2">
                    <a:alpha val="80000"/>
                  </a:schemeClr>
                </a:solidFill>
                <a:latin typeface="Times New Roman" panose="02020603050405020304" pitchFamily="18" charset="0"/>
                <a:cs typeface="Times New Roman" panose="02020603050405020304" pitchFamily="18" charset="0"/>
              </a:rPr>
              <a:t>HUMAN COMPUTER INTERACTION</a:t>
            </a:r>
            <a:endParaRPr lang="en-US" sz="3600" dirty="0">
              <a:solidFill>
                <a:schemeClr val="tx2">
                  <a:alpha val="80000"/>
                </a:schemeClr>
              </a:solidFill>
            </a:endParaRPr>
          </a:p>
        </p:txBody>
      </p:sp>
      <p:sp>
        <p:nvSpPr>
          <p:cNvPr id="3" name="Subtitle 2">
            <a:extLst>
              <a:ext uri="{FF2B5EF4-FFF2-40B4-BE49-F238E27FC236}">
                <a16:creationId xmlns:a16="http://schemas.microsoft.com/office/drawing/2014/main" id="{218E6836-3C20-49A8-B1C9-8DF634E504DF}"/>
              </a:ext>
            </a:extLst>
          </p:cNvPr>
          <p:cNvSpPr>
            <a:spLocks noGrp="1"/>
          </p:cNvSpPr>
          <p:nvPr>
            <p:ph type="subTitle" idx="1"/>
          </p:nvPr>
        </p:nvSpPr>
        <p:spPr>
          <a:xfrm>
            <a:off x="431574" y="4800952"/>
            <a:ext cx="5414255" cy="1560594"/>
          </a:xfrm>
        </p:spPr>
        <p:txBody>
          <a:bodyPr vert="horz" lIns="91440" tIns="45720" rIns="91440" bIns="45720" rtlCol="0">
            <a:normAutofit/>
          </a:bodyPr>
          <a:lstStyle/>
          <a:p>
            <a:pPr algn="l"/>
            <a:r>
              <a:rPr lang="en-US" dirty="0">
                <a:solidFill>
                  <a:schemeClr val="tx2"/>
                </a:solidFill>
                <a:latin typeface="Times New Roman" panose="02020603050405020304" pitchFamily="18" charset="0"/>
                <a:cs typeface="Times New Roman" panose="02020603050405020304" pitchFamily="18" charset="0"/>
              </a:rPr>
              <a:t>SUBMITTED BY </a:t>
            </a:r>
          </a:p>
          <a:p>
            <a:pPr marL="342900" indent="-342900" algn="l">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TAYYABA ZUBAIR-18049 </a:t>
            </a:r>
          </a:p>
          <a:p>
            <a:pPr marL="342900" indent="-342900" algn="l">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ARIBA WASEEM-18054</a:t>
            </a:r>
          </a:p>
        </p:txBody>
      </p:sp>
      <p:pic>
        <p:nvPicPr>
          <p:cNvPr id="4" name="Picture 3" descr="Diagram&#10;&#10;Description automatically generated">
            <a:extLst>
              <a:ext uri="{FF2B5EF4-FFF2-40B4-BE49-F238E27FC236}">
                <a16:creationId xmlns:a16="http://schemas.microsoft.com/office/drawing/2014/main" id="{EAEAFC82-2094-44A6-96F0-DA824A9C41D0}"/>
              </a:ext>
            </a:extLst>
          </p:cNvPr>
          <p:cNvPicPr>
            <a:picLocks noChangeAspect="1"/>
          </p:cNvPicPr>
          <p:nvPr/>
        </p:nvPicPr>
        <p:blipFill rotWithShape="1">
          <a:blip r:embed="rId2"/>
          <a:srcRect l="14264" r="14264"/>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82986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E7E1993-6448-42F8-8FB3-76104F45B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ectangle 55">
            <a:extLst>
              <a:ext uri="{FF2B5EF4-FFF2-40B4-BE49-F238E27FC236}">
                <a16:creationId xmlns:a16="http://schemas.microsoft.com/office/drawing/2014/main" id="{3CDAD724-AF32-45EC-B0B9-360C73C9D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ight Triangle 57">
            <a:extLst>
              <a:ext uri="{FF2B5EF4-FFF2-40B4-BE49-F238E27FC236}">
                <a16:creationId xmlns:a16="http://schemas.microsoft.com/office/drawing/2014/main" id="{2391C84E-C2EA-44FC-A7D1-FAE3E2850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47B3131A-B518-43E5-A896-E9D654A486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 name="Straight Connector 60">
              <a:extLst>
                <a:ext uri="{FF2B5EF4-FFF2-40B4-BE49-F238E27FC236}">
                  <a16:creationId xmlns:a16="http://schemas.microsoft.com/office/drawing/2014/main" id="{476355E6-7A00-4B30-A47B-80EF0D0D6B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D0B06C-9FFD-42E8-B19F-062C248CD7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5291278-5FDA-45C6-B93E-1FA6D9130B0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F95DF7-BFEE-4791-A691-BAF693F38F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7C504F1-5AA9-45F5-9030-22533885AFA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75999E-3496-4713-8046-AC17DB2668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B91000-D71E-40A8-AA8F-E9BB106A8C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A9D188E-6FDB-47DE-A5FB-728E56BD04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D98C242-C677-4CF5-A189-52C3ADAFD7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D7CD7F-137F-42DC-AFFA-52D9B8DF598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E3C1C05-EF55-47B3-B1D8-5491163376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6BE961-4385-4384-B028-D57AA88EF5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8288B9-9DC0-41DF-BDC2-329675E142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A97B8C6-FF63-4B6A-913C-50CB2EB7BD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734427-CEE3-45F9-8CDE-7DC28971615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443404-2D71-4E54-86D6-DB0D769AA4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C94E908-A14E-4E7A-B4FC-BB9D82FD0F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E257B4-59EA-43CC-A20C-D2755D26B4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037FBF-2F84-4578-9624-4E6D107666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26E3BDC-D7FC-4C7E-9F35-1D05C9D545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E39965B-216F-478B-8653-0F7B877C0B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116FC6-1CFC-4E87-8431-E7833BFB75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7829DA6-D97C-490E-BEEF-83832787DE1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495B6D3-A3B6-4636-A210-AFC128284F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462476-3252-49A1-93CE-4FA22B830CF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3C18803-7708-483D-8CE3-0992784BB5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024AE-5222-4804-AA42-E7A4C0B9700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14FBE75-ECC4-4BB7-92B2-74D6CF6864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7061C60-9F4E-4144-B974-AFB802AF4C0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FCFF75F-EC4F-4B6A-B117-8F226F06701A}"/>
              </a:ext>
            </a:extLst>
          </p:cNvPr>
          <p:cNvSpPr>
            <a:spLocks noGrp="1"/>
          </p:cNvSpPr>
          <p:nvPr>
            <p:ph type="title"/>
          </p:nvPr>
        </p:nvSpPr>
        <p:spPr>
          <a:xfrm>
            <a:off x="457200" y="720772"/>
            <a:ext cx="3718767" cy="5531079"/>
          </a:xfrm>
        </p:spPr>
        <p:txBody>
          <a:bodyPr>
            <a:normAutofit/>
          </a:bodyPr>
          <a:lstStyle/>
          <a:p>
            <a:r>
              <a:rPr lang="en-US" dirty="0">
                <a:solidFill>
                  <a:schemeClr val="tx2">
                    <a:alpha val="80000"/>
                  </a:schemeClr>
                </a:solidFill>
                <a:latin typeface="Times New Roman" panose="02020603050405020304" pitchFamily="18" charset="0"/>
                <a:cs typeface="Times New Roman" panose="02020603050405020304" pitchFamily="18" charset="0"/>
              </a:rPr>
              <a:t>Universal Design</a:t>
            </a:r>
          </a:p>
        </p:txBody>
      </p:sp>
      <p:sp>
        <p:nvSpPr>
          <p:cNvPr id="91" name="Rectangle 90">
            <a:extLst>
              <a:ext uri="{FF2B5EF4-FFF2-40B4-BE49-F238E27FC236}">
                <a16:creationId xmlns:a16="http://schemas.microsoft.com/office/drawing/2014/main" id="{BA4D4000-2689-4306-BBA6-BF744AB5F8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7" name="TextBox 4">
            <a:extLst>
              <a:ext uri="{FF2B5EF4-FFF2-40B4-BE49-F238E27FC236}">
                <a16:creationId xmlns:a16="http://schemas.microsoft.com/office/drawing/2014/main" id="{83BDA278-4D2A-4CFE-A7B1-2DED905BAF7D}"/>
              </a:ext>
            </a:extLst>
          </p:cNvPr>
          <p:cNvGraphicFramePr/>
          <p:nvPr>
            <p:extLst>
              <p:ext uri="{D42A27DB-BD31-4B8C-83A1-F6EECF244321}">
                <p14:modId xmlns:p14="http://schemas.microsoft.com/office/powerpoint/2010/main" val="2961343577"/>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310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1" name="Freeform: Shape 150">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3" name="Freeform: Shape 152">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 name="Rectangle 154">
            <a:extLst>
              <a:ext uri="{FF2B5EF4-FFF2-40B4-BE49-F238E27FC236}">
                <a16:creationId xmlns:a16="http://schemas.microsoft.com/office/drawing/2014/main" id="{3BBF3378-C49E-4B97-A883-6393FBF1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7" name="Group 156">
            <a:extLst>
              <a:ext uri="{FF2B5EF4-FFF2-40B4-BE49-F238E27FC236}">
                <a16:creationId xmlns:a16="http://schemas.microsoft.com/office/drawing/2014/main" id="{DA3D4001-286E-4CB2-B293-3058BDDC82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F81F6D9A-C297-4D43-A56B-E097477E9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BD5299F-3CBD-431D-A276-1F6EBDE639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79A460-D36C-4808-99FD-224968EC8D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FACC58E-31A5-41E4-BCE1-9A0FF26F19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3EE866F-1BA5-4009-983D-0A270F2651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E7DADAE-DB0C-47E3-AE16-C7B09A326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AB89127-DBEE-47FB-951F-C4FEBC41E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68F6061-E9B4-4C8B-B421-CB81EF3715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4F431D3-EEE6-4416-BA2B-7B8942561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3A1230D-F162-470F-B26A-44F48789FC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128856B-8BFD-40E1-993B-93F4DDEEC0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AD4C0C2-878C-4A6F-998A-CDDC31ACDB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EE0349E-7D03-4F4E-BCAA-D6BAC3E057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D4A5BD7-7EA2-4F4A-A88B-240C626054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5DE89C9-D993-4FE5-9E60-4816CB1A6F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574CA6C-639F-41A6-AED3-15C0E0E1B6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864BFB-5F88-4311-A2A0-12D067F91E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9B3E436-97A2-4763-9E55-2C470DF17D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462A8CC-9918-4941-9B4A-36FB3F8531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0671973-544E-4370-8DB9-174DAB82F9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5505BD9-45DD-4763-90CB-FB9DB06615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022B701-1894-49C5-A67C-6B8377C7C5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0501CD9-45DC-4009-A410-08DB27A874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0BD35CA-BF52-4F44-B789-E3B98042D85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5AED4B0-30B1-4E36-86A4-42C2A918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A1A0260-34D8-4474-8C33-ED80F83092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CCA183-C630-4855-8BD6-0E4EEE59F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3E8B9F-C809-423A-ADAA-80CE5C0711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621EBC9-CEB1-4BA5-82D6-9944A3C12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8" name="Freeform: Shape 187">
            <a:extLst>
              <a:ext uri="{FF2B5EF4-FFF2-40B4-BE49-F238E27FC236}">
                <a16:creationId xmlns:a16="http://schemas.microsoft.com/office/drawing/2014/main" id="{EB68BB96-3C54-47CE-A559-16FC5968E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90" name="Group 189">
            <a:extLst>
              <a:ext uri="{FF2B5EF4-FFF2-40B4-BE49-F238E27FC236}">
                <a16:creationId xmlns:a16="http://schemas.microsoft.com/office/drawing/2014/main" id="{BDDD9304-3AB6-4BE9-833E-9C1B3EC421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1" name="Straight Connector 190">
              <a:extLst>
                <a:ext uri="{FF2B5EF4-FFF2-40B4-BE49-F238E27FC236}">
                  <a16:creationId xmlns:a16="http://schemas.microsoft.com/office/drawing/2014/main" id="{C7756000-2285-4D38-AD2B-91F47CF8B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F7A36A8-4BBE-49D8-94DA-606561AC09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61EE45E-0342-4F26-8CD3-85CDDF7E5A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9C5DC0E-03C0-4CEB-AD10-3A3C999948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E1CE081-E685-46D4-BAF7-54C65BD823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486C88F-30DD-46C8-9B05-F885D4EB07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90BAD11-B30B-49DE-A566-E21BCDDCFA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1F821CC-6C37-4415-8DA6-EF6B42D87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9ECD1FB-7FE8-477E-8E90-648AE4E932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81C9DD8-7FF3-44E6-9887-1CE07DBD95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54D87AF-08CE-4125-AF4B-8C8A9D340B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3C9C908-1A58-4E28-969E-48E9BA61BB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530AEF7-35DB-44E3-93EB-B3F0FBA9E5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108D15E-72F2-45D7-9050-8322CB1F84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C764F43-FB23-49CB-B2CA-ACFBFB412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4C60457-68FC-4E1F-9ABB-E79094AEB1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2C915FB-0611-4283-8EC1-88510A69FC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CF80AC6-E542-456F-BEE8-E9CF46AC21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EC6EED6-01FF-4941-A4AB-224D26EE11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8D16FF7-D5D7-4A97-BB5E-A069EF13A4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703DF22-27D8-481B-95B5-A4A7A62066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1F7256DA-C9DD-498F-A3B4-789819FE4C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BEBA9FF-8036-4656-B1F1-87953464DCE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75DABD2-EA79-4547-AFC6-53720AB60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3060E1B5-52C7-4314-98B0-3AE8A0B630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33D416E-D8B5-4097-B7F0-1BA0357D36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5862DFC-3406-4DC9-AA41-0CE64748AF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C908427-368C-4792-A5E5-313F77FF28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8CB189E-908B-495D-B023-05D3D2C1B4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21" name="Rectangle 220">
            <a:extLst>
              <a:ext uri="{FF2B5EF4-FFF2-40B4-BE49-F238E27FC236}">
                <a16:creationId xmlns:a16="http://schemas.microsoft.com/office/drawing/2014/main" id="{A173122F-D466-4F08-90FA-0038F7AC21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3" name="Rectangle 222">
            <a:extLst>
              <a:ext uri="{FF2B5EF4-FFF2-40B4-BE49-F238E27FC236}">
                <a16:creationId xmlns:a16="http://schemas.microsoft.com/office/drawing/2014/main" id="{4A929113-1368-4B1B-9C6F-140F47CBF4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5" name="Right Triangle 224">
            <a:extLst>
              <a:ext uri="{FF2B5EF4-FFF2-40B4-BE49-F238E27FC236}">
                <a16:creationId xmlns:a16="http://schemas.microsoft.com/office/drawing/2014/main" id="{C24346C5-B1C8-4C83-846B-122A3B4B2F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Shape 226">
            <a:extLst>
              <a:ext uri="{FF2B5EF4-FFF2-40B4-BE49-F238E27FC236}">
                <a16:creationId xmlns:a16="http://schemas.microsoft.com/office/drawing/2014/main" id="{0B6C48B2-8296-4312-8901-93BB7735D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9" name="Group 228">
            <a:extLst>
              <a:ext uri="{FF2B5EF4-FFF2-40B4-BE49-F238E27FC236}">
                <a16:creationId xmlns:a16="http://schemas.microsoft.com/office/drawing/2014/main" id="{90F28F7A-4F2F-4C1B-AF1C-A6E7C79532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0" name="Straight Connector 229">
              <a:extLst>
                <a:ext uri="{FF2B5EF4-FFF2-40B4-BE49-F238E27FC236}">
                  <a16:creationId xmlns:a16="http://schemas.microsoft.com/office/drawing/2014/main" id="{B23CC870-B5E9-475F-A625-9E862A6295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6B08C-017D-4B4D-95EC-4BB83C5541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4599402-E1B8-4E3B-A56D-68606FC1EF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B720C48A-E9A0-4B85-A954-39375E099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0E26956-FF2A-412E-ACC4-29CCD02599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B31E652-49AC-4108-85B8-75122A48A5F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C1DB29F-0624-4035-B188-640616D5DE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D27221C-2427-4C99-89DC-1A38A54058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BF1D76-8076-4BAE-B627-F1861C9E08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E930E41-FC2F-4319-9C28-32C2784300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0936C1B-0C10-464B-85C8-345095AAB37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90EC61-FD0C-434A-9D1B-A20035C2141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5F5CC56-1FDA-4D3E-9C6E-8E996026C3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72B8FB2-B735-480F-9A88-48AADB2227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5B46C1B-4FC4-4E24-AC43-07940BE1E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C34915AF-0AE3-4EDD-8681-4C3F2C592B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C35A3F3-714E-4F69-9BDF-8ED284EF29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3D561AC-B0B1-47EB-BE05-209F5612B70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3508E52-4FD9-4E6D-AFEA-69A88ED268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69DDE76-16F7-472F-B6D7-84AE8FFF31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B2D87BEF-8844-4A3E-B130-B7D26740CC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B381129-2089-4EAA-AE6C-2BAA96BC82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B69BF7A-FA63-4706-8066-DF15018E66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A3ECB71-0CCD-403F-B14B-ABC48D78CD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9095BBA-0FE1-49E5-89F7-22125BAF8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55351D8-6F27-4B82-968B-581B177CB4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351025A5-EB5A-4057-A85E-69AF0E6BE6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5030318B-EEB9-4D92-BC50-D115109898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17FC0E3-7CC7-4188-BC7A-7E8FB55649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5D683C9-A58F-4907-9AD3-A3542B5B5663}"/>
              </a:ext>
            </a:extLst>
          </p:cNvPr>
          <p:cNvSpPr>
            <a:spLocks noGrp="1"/>
          </p:cNvSpPr>
          <p:nvPr>
            <p:ph type="title"/>
          </p:nvPr>
        </p:nvSpPr>
        <p:spPr>
          <a:xfrm>
            <a:off x="453141" y="168275"/>
            <a:ext cx="11347587" cy="2060485"/>
          </a:xfrm>
        </p:spPr>
        <p:txBody>
          <a:bodyPr vert="horz" lIns="91440" tIns="45720" rIns="91440" bIns="45720" rtlCol="0" anchor="ctr">
            <a:normAutofit/>
          </a:bodyPr>
          <a:lstStyle/>
          <a:p>
            <a:pPr algn="ctr"/>
            <a:r>
              <a:rPr lang="en-US" sz="5400" b="1" dirty="0">
                <a:solidFill>
                  <a:schemeClr val="tx2"/>
                </a:solidFill>
                <a:latin typeface="Times New Roman" panose="02020603050405020304" pitchFamily="18" charset="0"/>
                <a:cs typeface="Times New Roman" panose="02020603050405020304" pitchFamily="18" charset="0"/>
              </a:rPr>
              <a:t>DESIGN DEMO</a:t>
            </a:r>
          </a:p>
        </p:txBody>
      </p:sp>
      <p:pic>
        <p:nvPicPr>
          <p:cNvPr id="115" name="Graphic 114" descr="Play">
            <a:extLst>
              <a:ext uri="{FF2B5EF4-FFF2-40B4-BE49-F238E27FC236}">
                <a16:creationId xmlns:a16="http://schemas.microsoft.com/office/drawing/2014/main" id="{02D4C9AC-69E0-4E79-A527-DF2E0F96F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527457" y="2954226"/>
            <a:ext cx="3293981" cy="3293981"/>
          </a:xfrm>
          <a:prstGeom prst="rect">
            <a:avLst/>
          </a:prstGeom>
        </p:spPr>
      </p:pic>
    </p:spTree>
    <p:extLst>
      <p:ext uri="{BB962C8B-B14F-4D97-AF65-F5344CB8AC3E}">
        <p14:creationId xmlns:p14="http://schemas.microsoft.com/office/powerpoint/2010/main" val="262283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BC3FA84C-8729-4FD0-B361-46AE04B43E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2391C84E-C2EA-44FC-A7D1-FAE3E2850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B3131A-B518-43E5-A896-E9D654A486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76355E6-7A00-4B30-A47B-80EF0D0D6B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D0B06C-9FFD-42E8-B19F-062C248CD7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291278-5FDA-45C6-B93E-1FA6D9130B0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F95DF7-BFEE-4791-A691-BAF693F38F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504F1-5AA9-45F5-9030-22533885AFA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75999E-3496-4713-8046-AC17DB2668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B91000-D71E-40A8-AA8F-E9BB106A8C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D188E-6FDB-47DE-A5FB-728E56BD04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98C242-C677-4CF5-A189-52C3ADAFD7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7CD7F-137F-42DC-AFFA-52D9B8DF598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3C1C05-EF55-47B3-B1D8-5491163376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6BE961-4385-4384-B028-D57AA88EF5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288B9-9DC0-41DF-BDC2-329675E142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97B8C6-FF63-4B6A-913C-50CB2EB7BD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734427-CEE3-45F9-8CDE-7DC28971615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443404-2D71-4E54-86D6-DB0D769AA4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94E908-A14E-4E7A-B4FC-BB9D82FD0F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257B4-59EA-43CC-A20C-D2755D26B4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037FBF-2F84-4578-9624-4E6D107666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6E3BDC-D7FC-4C7E-9F35-1D05C9D545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39965B-216F-478B-8653-0F7B877C0B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116FC6-1CFC-4E87-8431-E7833BFB75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829DA6-D97C-490E-BEEF-83832787DE1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5B6D3-A3B6-4636-A210-AFC128284F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62476-3252-49A1-93CE-4FA22B830CF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18803-7708-483D-8CE3-0992784BB5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024AE-5222-4804-AA42-E7A4C0B9700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4FBE75-ECC4-4BB7-92B2-74D6CF6864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061C60-9F4E-4144-B974-AFB802AF4C0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A29F82A-6257-4FD0-B6AA-CAB83487068F}"/>
              </a:ext>
            </a:extLst>
          </p:cNvPr>
          <p:cNvSpPr>
            <a:spLocks noGrp="1"/>
          </p:cNvSpPr>
          <p:nvPr>
            <p:ph type="title"/>
          </p:nvPr>
        </p:nvSpPr>
        <p:spPr>
          <a:xfrm>
            <a:off x="366285" y="141991"/>
            <a:ext cx="10744186" cy="1063429"/>
          </a:xfrm>
        </p:spPr>
        <p:txBody>
          <a:bodyPr>
            <a:normAutofit/>
          </a:bodyPr>
          <a:lstStyle/>
          <a:p>
            <a:r>
              <a:rPr lang="en-US" b="1" dirty="0">
                <a:solidFill>
                  <a:schemeClr val="tx2">
                    <a:alpha val="80000"/>
                  </a:schemeClr>
                </a:solidFill>
                <a:latin typeface="Times New Roman" panose="02020603050405020304" pitchFamily="18" charset="0"/>
                <a:cs typeface="Times New Roman" panose="02020603050405020304" pitchFamily="18" charset="0"/>
              </a:rPr>
              <a:t>EVALUATION</a:t>
            </a:r>
          </a:p>
        </p:txBody>
      </p:sp>
      <p:sp>
        <p:nvSpPr>
          <p:cNvPr id="47" name="Rectangle 46">
            <a:extLst>
              <a:ext uri="{FF2B5EF4-FFF2-40B4-BE49-F238E27FC236}">
                <a16:creationId xmlns:a16="http://schemas.microsoft.com/office/drawing/2014/main" id="{EB97ECD4-67DD-4166-9EC5-5D8834005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084EAD57-1A41-4CD5-8402-E694702CC77D}"/>
              </a:ext>
            </a:extLst>
          </p:cNvPr>
          <p:cNvGraphicFramePr>
            <a:graphicFrameLocks noGrp="1"/>
          </p:cNvGraphicFramePr>
          <p:nvPr>
            <p:ph idx="1"/>
            <p:extLst>
              <p:ext uri="{D42A27DB-BD31-4B8C-83A1-F6EECF244321}">
                <p14:modId xmlns:p14="http://schemas.microsoft.com/office/powerpoint/2010/main" val="1911076844"/>
              </p:ext>
            </p:extLst>
          </p:nvPr>
        </p:nvGraphicFramePr>
        <p:xfrm>
          <a:off x="541679" y="1118068"/>
          <a:ext cx="10723563" cy="5487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AB49DF8-82BC-4641-AA7F-BEBA72E60524}"/>
              </a:ext>
            </a:extLst>
          </p:cNvPr>
          <p:cNvSpPr>
            <a:spLocks noGrp="1"/>
          </p:cNvSpPr>
          <p:nvPr>
            <p:ph type="title"/>
          </p:nvPr>
        </p:nvSpPr>
        <p:spPr>
          <a:xfrm>
            <a:off x="304804" y="339991"/>
            <a:ext cx="11502142" cy="1499851"/>
          </a:xfrm>
        </p:spPr>
        <p:txBody>
          <a:bodyPr>
            <a:normAutofit/>
          </a:bodyPr>
          <a:lstStyle/>
          <a:p>
            <a:pPr algn="ctr"/>
            <a:r>
              <a:rPr lang="en-US" b="1">
                <a:solidFill>
                  <a:schemeClr val="tx2">
                    <a:alpha val="80000"/>
                  </a:schemeClr>
                </a:solidFill>
                <a:latin typeface="Times New Roman" panose="02020603050405020304" pitchFamily="18" charset="0"/>
                <a:cs typeface="Times New Roman" panose="02020603050405020304" pitchFamily="18" charset="0"/>
              </a:rPr>
              <a:t>EVALUATION</a:t>
            </a:r>
            <a:endParaRPr lang="en-US">
              <a:solidFill>
                <a:schemeClr val="tx2">
                  <a:alpha val="80000"/>
                </a:schemeClr>
              </a:solidFill>
            </a:endParaRPr>
          </a:p>
        </p:txBody>
      </p:sp>
      <p:graphicFrame>
        <p:nvGraphicFramePr>
          <p:cNvPr id="53" name="Content Placeholder 2">
            <a:extLst>
              <a:ext uri="{FF2B5EF4-FFF2-40B4-BE49-F238E27FC236}">
                <a16:creationId xmlns:a16="http://schemas.microsoft.com/office/drawing/2014/main" id="{0F389846-24C0-4360-8E4E-8A0CDCF55034}"/>
              </a:ext>
            </a:extLst>
          </p:cNvPr>
          <p:cNvGraphicFramePr>
            <a:graphicFrameLocks noGrp="1"/>
          </p:cNvGraphicFramePr>
          <p:nvPr>
            <p:ph idx="1"/>
            <p:extLst>
              <p:ext uri="{D42A27DB-BD31-4B8C-83A1-F6EECF244321}">
                <p14:modId xmlns:p14="http://schemas.microsoft.com/office/powerpoint/2010/main" val="3074089711"/>
              </p:ext>
            </p:extLst>
          </p:nvPr>
        </p:nvGraphicFramePr>
        <p:xfrm>
          <a:off x="304804" y="2057416"/>
          <a:ext cx="11502135" cy="4589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a:extLst>
              <a:ext uri="{FF2B5EF4-FFF2-40B4-BE49-F238E27FC236}">
                <a16:creationId xmlns:a16="http://schemas.microsoft.com/office/drawing/2014/main" id="{921503A6-A72C-459E-BD59-CA316BFE624D}"/>
              </a:ext>
            </a:extLst>
          </p:cNvPr>
          <p:cNvCxnSpPr>
            <a:cxnSpLocks/>
          </p:cNvCxnSpPr>
          <p:nvPr/>
        </p:nvCxnSpPr>
        <p:spPr>
          <a:xfrm>
            <a:off x="1998877" y="2843213"/>
            <a:ext cx="8443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5D827D18-ABD9-4F4C-8399-0348C53D134C}"/>
              </a:ext>
            </a:extLst>
          </p:cNvPr>
          <p:cNvCxnSpPr/>
          <p:nvPr/>
        </p:nvCxnSpPr>
        <p:spPr>
          <a:xfrm>
            <a:off x="4586288" y="2843213"/>
            <a:ext cx="300037" cy="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14F9B12B-0910-4C6E-B3C6-E069B4C8188E}"/>
              </a:ext>
            </a:extLst>
          </p:cNvPr>
          <p:cNvCxnSpPr/>
          <p:nvPr/>
        </p:nvCxnSpPr>
        <p:spPr>
          <a:xfrm>
            <a:off x="6587185" y="2843213"/>
            <a:ext cx="370079"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309DF98-3ED3-471B-80AA-0579A4B9F999}"/>
              </a:ext>
            </a:extLst>
          </p:cNvPr>
          <p:cNvCxnSpPr/>
          <p:nvPr/>
        </p:nvCxnSpPr>
        <p:spPr>
          <a:xfrm>
            <a:off x="8686800" y="2843213"/>
            <a:ext cx="506884"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996482E-9000-4A3E-893F-7D18E9C74AF1}"/>
              </a:ext>
            </a:extLst>
          </p:cNvPr>
          <p:cNvCxnSpPr/>
          <p:nvPr/>
        </p:nvCxnSpPr>
        <p:spPr>
          <a:xfrm flipV="1">
            <a:off x="1998877" y="4840184"/>
            <a:ext cx="422168" cy="346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73B7EE5-A1D3-47C9-93A6-C9B0B8356D37}"/>
              </a:ext>
            </a:extLst>
          </p:cNvPr>
          <p:cNvCxnSpPr/>
          <p:nvPr/>
        </p:nvCxnSpPr>
        <p:spPr>
          <a:xfrm>
            <a:off x="1998877" y="5206044"/>
            <a:ext cx="391268" cy="4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0BB6CD8-4002-4642-877D-BA9DB4F5009B}"/>
              </a:ext>
            </a:extLst>
          </p:cNvPr>
          <p:cNvCxnSpPr/>
          <p:nvPr/>
        </p:nvCxnSpPr>
        <p:spPr>
          <a:xfrm>
            <a:off x="4057650" y="4629236"/>
            <a:ext cx="242888"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F7F48DC1-989B-4E40-B5FE-D8050AE84D89}"/>
              </a:ext>
            </a:extLst>
          </p:cNvPr>
          <p:cNvCxnSpPr/>
          <p:nvPr/>
        </p:nvCxnSpPr>
        <p:spPr>
          <a:xfrm>
            <a:off x="6055871" y="4629236"/>
            <a:ext cx="139499"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E1E402F-4CA3-41B4-ADA5-652F949EE49A}"/>
              </a:ext>
            </a:extLst>
          </p:cNvPr>
          <p:cNvCxnSpPr/>
          <p:nvPr/>
        </p:nvCxnSpPr>
        <p:spPr>
          <a:xfrm>
            <a:off x="7929563" y="4629236"/>
            <a:ext cx="264683"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E69593D8-CCD0-4C5B-BBC7-EFEDB600014D}"/>
              </a:ext>
            </a:extLst>
          </p:cNvPr>
          <p:cNvCxnSpPr/>
          <p:nvPr/>
        </p:nvCxnSpPr>
        <p:spPr>
          <a:xfrm>
            <a:off x="9872663" y="4629236"/>
            <a:ext cx="121719"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6434C0A-F3E9-4C84-AAE3-875D5E0388F3}"/>
              </a:ext>
            </a:extLst>
          </p:cNvPr>
          <p:cNvCxnSpPr/>
          <p:nvPr/>
        </p:nvCxnSpPr>
        <p:spPr>
          <a:xfrm>
            <a:off x="4057650" y="5802027"/>
            <a:ext cx="24288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9EFF57CE-8A3C-43E9-AFB1-DBD7740B73D7}"/>
              </a:ext>
            </a:extLst>
          </p:cNvPr>
          <p:cNvCxnSpPr/>
          <p:nvPr/>
        </p:nvCxnSpPr>
        <p:spPr>
          <a:xfrm>
            <a:off x="6055871" y="5957888"/>
            <a:ext cx="139499"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138D15EC-1921-4A7B-944C-A02E83F534DA}"/>
              </a:ext>
            </a:extLst>
          </p:cNvPr>
          <p:cNvCxnSpPr/>
          <p:nvPr/>
        </p:nvCxnSpPr>
        <p:spPr>
          <a:xfrm>
            <a:off x="7929563" y="5957888"/>
            <a:ext cx="264683"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E173CFFC-A8F0-448B-B131-141869ED82EB}"/>
              </a:ext>
            </a:extLst>
          </p:cNvPr>
          <p:cNvCxnSpPr/>
          <p:nvPr/>
        </p:nvCxnSpPr>
        <p:spPr>
          <a:xfrm>
            <a:off x="9872663" y="5957888"/>
            <a:ext cx="12171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648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7" name="Rectangle 156">
            <a:extLst>
              <a:ext uri="{FF2B5EF4-FFF2-40B4-BE49-F238E27FC236}">
                <a16:creationId xmlns:a16="http://schemas.microsoft.com/office/drawing/2014/main" id="{3712ED8D-807A-4E94-A9AF-C446761517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9" name="Right Triangle 158">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3" name="Group 162">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4" name="Straight Connector 163">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42BB2D5-D307-496D-9D73-9B813B3442B0}"/>
              </a:ext>
            </a:extLst>
          </p:cNvPr>
          <p:cNvSpPr>
            <a:spLocks noGrp="1"/>
          </p:cNvSpPr>
          <p:nvPr>
            <p:ph type="title"/>
          </p:nvPr>
        </p:nvSpPr>
        <p:spPr>
          <a:xfrm>
            <a:off x="457200" y="732348"/>
            <a:ext cx="5930696" cy="2240735"/>
          </a:xfrm>
        </p:spPr>
        <p:txBody>
          <a:bodyPr vert="horz" lIns="91440" tIns="45720" rIns="91440" bIns="45720" rtlCol="0" anchor="ctr">
            <a:normAutofit/>
          </a:bodyPr>
          <a:lstStyle/>
          <a:p>
            <a:r>
              <a:rPr lang="en-US" b="1" dirty="0">
                <a:solidFill>
                  <a:schemeClr val="tx2"/>
                </a:solidFill>
                <a:latin typeface="Times New Roman" panose="02020603050405020304" pitchFamily="18" charset="0"/>
                <a:cs typeface="Times New Roman" panose="02020603050405020304" pitchFamily="18" charset="0"/>
              </a:rPr>
              <a:t>Evaluation Techniques</a:t>
            </a:r>
          </a:p>
        </p:txBody>
      </p:sp>
      <p:sp>
        <p:nvSpPr>
          <p:cNvPr id="4" name="TextBox 3">
            <a:extLst>
              <a:ext uri="{FF2B5EF4-FFF2-40B4-BE49-F238E27FC236}">
                <a16:creationId xmlns:a16="http://schemas.microsoft.com/office/drawing/2014/main" id="{13E723B9-C674-44D1-AB1D-DDF883331127}"/>
              </a:ext>
            </a:extLst>
          </p:cNvPr>
          <p:cNvSpPr txBox="1"/>
          <p:nvPr/>
        </p:nvSpPr>
        <p:spPr>
          <a:xfrm>
            <a:off x="457201" y="3264832"/>
            <a:ext cx="4419600" cy="2983568"/>
          </a:xfrm>
          <a:prstGeom prst="rect">
            <a:avLst/>
          </a:prstGeom>
        </p:spPr>
        <p:txBody>
          <a:bodyPr vert="horz" lIns="91440" tIns="45720" rIns="91440" bIns="45720" rtlCol="0">
            <a:normAutofit/>
          </a:bodyPr>
          <a:lstStyle/>
          <a:p>
            <a:pPr marL="228600" indent="-228600">
              <a:lnSpc>
                <a:spcPct val="110000"/>
              </a:lnSpc>
              <a:spcAft>
                <a:spcPts val="600"/>
              </a:spcAft>
              <a:buClr>
                <a:schemeClr val="bg1"/>
              </a:buClr>
              <a:buSzPct val="750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Heuristics Evaluation </a:t>
            </a:r>
          </a:p>
          <a:p>
            <a:pPr marL="228600" indent="-228600">
              <a:lnSpc>
                <a:spcPct val="110000"/>
              </a:lnSpc>
              <a:spcAft>
                <a:spcPts val="600"/>
              </a:spcAft>
              <a:buClr>
                <a:schemeClr val="bg1"/>
              </a:buClr>
              <a:buSzPct val="750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Cognitive Walkthrough </a:t>
            </a:r>
          </a:p>
          <a:p>
            <a:pPr marL="228600" indent="-228600">
              <a:lnSpc>
                <a:spcPct val="110000"/>
              </a:lnSpc>
              <a:spcAft>
                <a:spcPts val="600"/>
              </a:spcAft>
              <a:buClr>
                <a:schemeClr val="bg1"/>
              </a:buClr>
              <a:buSzPct val="750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Think a loud Protocol</a:t>
            </a:r>
          </a:p>
          <a:p>
            <a:pPr marL="228600" indent="-228600">
              <a:lnSpc>
                <a:spcPct val="110000"/>
              </a:lnSpc>
              <a:spcAft>
                <a:spcPts val="600"/>
              </a:spcAft>
              <a:buClr>
                <a:schemeClr val="bg1"/>
              </a:buClr>
              <a:buSzPct val="750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Usability Testing Questionnaire</a:t>
            </a:r>
          </a:p>
        </p:txBody>
      </p:sp>
      <p:pic>
        <p:nvPicPr>
          <p:cNvPr id="7" name="Graphic 6" descr="Head with Gears">
            <a:extLst>
              <a:ext uri="{FF2B5EF4-FFF2-40B4-BE49-F238E27FC236}">
                <a16:creationId xmlns:a16="http://schemas.microsoft.com/office/drawing/2014/main" id="{899A4E55-C9CE-48AE-B5B5-9ACC7665BA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23044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8" name="Group 117">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1" name="Freeform: Shape 150">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3" name="Freeform: Shape 152">
            <a:extLst>
              <a:ext uri="{FF2B5EF4-FFF2-40B4-BE49-F238E27FC236}">
                <a16:creationId xmlns:a16="http://schemas.microsoft.com/office/drawing/2014/main"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 name="Group 154">
            <a:extLst>
              <a:ext uri="{FF2B5EF4-FFF2-40B4-BE49-F238E27FC236}">
                <a16:creationId xmlns:a16="http://schemas.microsoft.com/office/drawing/2014/main"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86" name="Rectangle 185">
            <a:extLst>
              <a:ext uri="{FF2B5EF4-FFF2-40B4-BE49-F238E27FC236}">
                <a16:creationId xmlns:a16="http://schemas.microsoft.com/office/drawing/2014/main" id="{13B6DAC6-0186-4D62-AD69-90B9C0411E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8" name="Rectangle 187">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Pipetting sample into multi well tray">
            <a:extLst>
              <a:ext uri="{FF2B5EF4-FFF2-40B4-BE49-F238E27FC236}">
                <a16:creationId xmlns:a16="http://schemas.microsoft.com/office/drawing/2014/main" id="{043B8535-ABB4-4515-B1A7-FE2FE202BFB8}"/>
              </a:ext>
            </a:extLst>
          </p:cNvPr>
          <p:cNvPicPr>
            <a:picLocks noChangeAspect="1"/>
          </p:cNvPicPr>
          <p:nvPr/>
        </p:nvPicPr>
        <p:blipFill rotWithShape="1">
          <a:blip r:embed="rId2">
            <a:alphaModFix amt="30000"/>
          </a:blip>
          <a:srcRect t="24478" r="-1" b="-1"/>
          <a:stretch/>
        </p:blipFill>
        <p:spPr>
          <a:xfrm>
            <a:off x="20" y="10"/>
            <a:ext cx="12188932" cy="6857990"/>
          </a:xfrm>
          <a:prstGeom prst="rect">
            <a:avLst/>
          </a:prstGeom>
        </p:spPr>
      </p:pic>
      <p:grpSp>
        <p:nvGrpSpPr>
          <p:cNvPr id="190" name="Group 189">
            <a:extLst>
              <a:ext uri="{FF2B5EF4-FFF2-40B4-BE49-F238E27FC236}">
                <a16:creationId xmlns:a16="http://schemas.microsoft.com/office/drawing/2014/main" id="{91108A0F-8C78-4294-B028-9F09581FC0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1" name="Straight Connector 190">
              <a:extLst>
                <a:ext uri="{FF2B5EF4-FFF2-40B4-BE49-F238E27FC236}">
                  <a16:creationId xmlns:a16="http://schemas.microsoft.com/office/drawing/2014/main" id="{313489AA-CF3C-45B5-9A6B-D686CDD1DDF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ABF1CE3-37BC-462F-BC4B-5EF9C8287D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21847A4-7B07-4976-81EF-E68ABFC4FB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3EBBA6-8771-481B-BACA-142F0C80534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F58D94E-BB4B-436D-8172-0F5737BEEA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F75AA9A-4678-41CB-AEFA-13C324B847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95E447-C172-476B-98BE-453E4049FBE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3BD247-696E-47F7-964F-89A5823D11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E31E4B8-694B-447A-AA13-36B0A4EEC9F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321B73-1AE7-4FA0-90EB-4E969A095D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15F8082-1C6D-496D-937D-964948B109B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B84AF1D-3604-4213-B891-4880C86F6EC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3631262-5E4E-4A33-9D72-17996A538F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A4C49C9-CD9F-417C-A832-DD9D6F9C4B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A3BBBFA-B462-4340-82C8-3EE5CCFB1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A7D3C2E-F100-49BC-9F4E-DFB50B2F9FB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46D4A85-2FF9-491B-BBF7-4D83EB8881B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8F6747A-BC05-4E83-8FE8-976BBCE305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C1FEEA0-B31C-4DD8-9CC4-DAE06557804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A783C12-3D0A-495D-B461-9D1FCC415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AD7D205-DA43-40B9-82B4-D570FB270F5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DD4F5FF-D993-454E-AB84-8634B9E53F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F64AEBB-D378-4CCE-9266-B45FC822EB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217ABD-7AF1-44DF-9243-75E5C9792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D885E59-AA75-4026-972E-4DEE1AB599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6AB41BAB-F8B8-402D-BC3D-82F73208A3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67CC234-9EF0-4613-9013-F7F9AEC49E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32D8DE3-B3FD-47EC-B6D3-90CE4F037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4218772-C699-478C-9D44-9459ABA4CA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30F90B6-5223-46B3-A3F6-FF39155F9CFC}"/>
              </a:ext>
            </a:extLst>
          </p:cNvPr>
          <p:cNvSpPr>
            <a:spLocks noGrp="1"/>
          </p:cNvSpPr>
          <p:nvPr>
            <p:ph type="title"/>
          </p:nvPr>
        </p:nvSpPr>
        <p:spPr>
          <a:xfrm>
            <a:off x="1883199" y="2938037"/>
            <a:ext cx="8413174" cy="1267098"/>
          </a:xfrm>
        </p:spPr>
        <p:txBody>
          <a:bodyPr vert="horz" lIns="91440" tIns="45720" rIns="91440" bIns="45720" rtlCol="0" anchor="t">
            <a:normAutofit/>
          </a:bodyPr>
          <a:lstStyle/>
          <a:p>
            <a:pPr algn="ctr"/>
            <a:r>
              <a:rPr lang="en-US" sz="5400" b="1" dirty="0">
                <a:solidFill>
                  <a:schemeClr val="tx2"/>
                </a:solidFill>
                <a:latin typeface="Times New Roman" panose="02020603050405020304" pitchFamily="18" charset="0"/>
                <a:cs typeface="Times New Roman" panose="02020603050405020304" pitchFamily="18" charset="0"/>
              </a:rPr>
              <a:t>EXPERIMENT</a:t>
            </a:r>
          </a:p>
        </p:txBody>
      </p:sp>
      <p:sp>
        <p:nvSpPr>
          <p:cNvPr id="221" name="Right Triangle 220">
            <a:extLst>
              <a:ext uri="{FF2B5EF4-FFF2-40B4-BE49-F238E27FC236}">
                <a16:creationId xmlns:a16="http://schemas.microsoft.com/office/drawing/2014/main" id="{94D786EB-944C-47D5-B631-899F4029B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50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0" name="Straight Connector 119">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0" name="Freeform: Shape 149">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2" name="Freeform: Shape 151">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4" name="Freeform: Shape 153">
            <a:extLst>
              <a:ext uri="{FF2B5EF4-FFF2-40B4-BE49-F238E27FC236}">
                <a16:creationId xmlns:a16="http://schemas.microsoft.com/office/drawing/2014/main"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6" name="Group 155">
            <a:extLst>
              <a:ext uri="{FF2B5EF4-FFF2-40B4-BE49-F238E27FC236}">
                <a16:creationId xmlns:a16="http://schemas.microsoft.com/office/drawing/2014/main"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7" name="Straight Connector 156">
              <a:extLst>
                <a:ext uri="{FF2B5EF4-FFF2-40B4-BE49-F238E27FC236}">
                  <a16:creationId xmlns:a16="http://schemas.microsoft.com/office/drawing/2014/main"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87" name="Rectangle 186">
            <a:extLst>
              <a:ext uri="{FF2B5EF4-FFF2-40B4-BE49-F238E27FC236}">
                <a16:creationId xmlns:a16="http://schemas.microsoft.com/office/drawing/2014/main" id="{13B6DAC6-0186-4D62-AD69-90B9C0411E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9" name="Rectangle 188">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Picture 4" descr="One in a crowd">
            <a:extLst>
              <a:ext uri="{FF2B5EF4-FFF2-40B4-BE49-F238E27FC236}">
                <a16:creationId xmlns:a16="http://schemas.microsoft.com/office/drawing/2014/main" id="{1C7C0878-339A-4B7A-94B2-8231D7621E82}"/>
              </a:ext>
            </a:extLst>
          </p:cNvPr>
          <p:cNvPicPr>
            <a:picLocks noChangeAspect="1"/>
          </p:cNvPicPr>
          <p:nvPr/>
        </p:nvPicPr>
        <p:blipFill rotWithShape="1">
          <a:blip r:embed="rId2">
            <a:alphaModFix amt="30000"/>
          </a:blip>
          <a:srcRect t="7724" r="-1" b="17256"/>
          <a:stretch/>
        </p:blipFill>
        <p:spPr>
          <a:xfrm>
            <a:off x="20" y="10"/>
            <a:ext cx="12188932" cy="6857990"/>
          </a:xfrm>
          <a:prstGeom prst="rect">
            <a:avLst/>
          </a:prstGeom>
        </p:spPr>
      </p:pic>
      <p:grpSp>
        <p:nvGrpSpPr>
          <p:cNvPr id="191" name="Group 190">
            <a:extLst>
              <a:ext uri="{FF2B5EF4-FFF2-40B4-BE49-F238E27FC236}">
                <a16:creationId xmlns:a16="http://schemas.microsoft.com/office/drawing/2014/main" id="{91108A0F-8C78-4294-B028-9F09581FC0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2" name="Straight Connector 191">
              <a:extLst>
                <a:ext uri="{FF2B5EF4-FFF2-40B4-BE49-F238E27FC236}">
                  <a16:creationId xmlns:a16="http://schemas.microsoft.com/office/drawing/2014/main" id="{313489AA-CF3C-45B5-9A6B-D686CDD1DDF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ABF1CE3-37BC-462F-BC4B-5EF9C8287D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21847A4-7B07-4976-81EF-E68ABFC4FB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F3EBBA6-8771-481B-BACA-142F0C80534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F58D94E-BB4B-436D-8172-0F5737BEEA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F75AA9A-4678-41CB-AEFA-13C324B847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C95E447-C172-476B-98BE-453E4049FBE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F3BD247-696E-47F7-964F-89A5823D11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E31E4B8-694B-447A-AA13-36B0A4EEC9F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8321B73-1AE7-4FA0-90EB-4E969A095D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15F8082-1C6D-496D-937D-964948B109B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B84AF1D-3604-4213-B891-4880C86F6EC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3631262-5E4E-4A33-9D72-17996A538F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A4C49C9-CD9F-417C-A832-DD9D6F9C4B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9A3BBBFA-B462-4340-82C8-3EE5CCFB1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A7D3C2E-F100-49BC-9F4E-DFB50B2F9FB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46D4A85-2FF9-491B-BBF7-4D83EB8881B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8F6747A-BC05-4E83-8FE8-976BBCE305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C1FEEA0-B31C-4DD8-9CC4-DAE06557804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A783C12-3D0A-495D-B461-9D1FCC415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9AD7D205-DA43-40B9-82B4-D570FB270F5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DD4F5FF-D993-454E-AB84-8634B9E53F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F64AEBB-D378-4CCE-9266-B45FC822EB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2217ABD-7AF1-44DF-9243-75E5C9792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D885E59-AA75-4026-972E-4DEE1AB599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AB41BAB-F8B8-402D-BC3D-82F73208A3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67CC234-9EF0-4613-9013-F7F9AEC49E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32D8DE3-B3FD-47EC-B6D3-90CE4F037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4218772-C699-478C-9D44-9459ABA4CA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56534A6-5E54-413C-8E4A-5E56A9364160}"/>
              </a:ext>
            </a:extLst>
          </p:cNvPr>
          <p:cNvSpPr>
            <a:spLocks noGrp="1"/>
          </p:cNvSpPr>
          <p:nvPr>
            <p:ph type="title"/>
          </p:nvPr>
        </p:nvSpPr>
        <p:spPr>
          <a:xfrm>
            <a:off x="1816622" y="343423"/>
            <a:ext cx="7974719" cy="942672"/>
          </a:xfrm>
        </p:spPr>
        <p:txBody>
          <a:bodyPr vert="horz" lIns="91440" tIns="45720" rIns="91440" bIns="45720" rtlCol="0" anchor="t">
            <a:normAutofit/>
          </a:bodyPr>
          <a:lstStyle/>
          <a:p>
            <a:pPr algn="ctr"/>
            <a:r>
              <a:rPr lang="en-US" sz="5400" dirty="0">
                <a:solidFill>
                  <a:schemeClr val="tx2"/>
                </a:solidFill>
              </a:rPr>
              <a:t>GROUPS</a:t>
            </a:r>
          </a:p>
        </p:txBody>
      </p:sp>
      <p:sp>
        <p:nvSpPr>
          <p:cNvPr id="222" name="Right Triangle 221">
            <a:extLst>
              <a:ext uri="{FF2B5EF4-FFF2-40B4-BE49-F238E27FC236}">
                <a16:creationId xmlns:a16="http://schemas.microsoft.com/office/drawing/2014/main" id="{94D786EB-944C-47D5-B631-899F4029B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A81B280-3397-4254-A4B2-96860E342646}"/>
              </a:ext>
            </a:extLst>
          </p:cNvPr>
          <p:cNvSpPr txBox="1"/>
          <p:nvPr/>
        </p:nvSpPr>
        <p:spPr>
          <a:xfrm>
            <a:off x="372615" y="1643231"/>
            <a:ext cx="11446770"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Group A: </a:t>
            </a:r>
          </a:p>
          <a:p>
            <a:r>
              <a:rPr lang="en-US" sz="2000" dirty="0">
                <a:latin typeface="Times New Roman" panose="02020603050405020304" pitchFamily="18" charset="0"/>
                <a:cs typeface="Times New Roman" panose="02020603050405020304" pitchFamily="18" charset="0"/>
              </a:rPr>
              <a:t>Students (Pre-Primary &amp; Primary, college and university students)</a:t>
            </a:r>
          </a:p>
          <a:p>
            <a:r>
              <a:rPr lang="en-US" sz="2000" dirty="0">
                <a:latin typeface="Times New Roman" panose="02020603050405020304" pitchFamily="18" charset="0"/>
                <a:cs typeface="Times New Roman" panose="02020603050405020304" pitchFamily="18" charset="0"/>
              </a:rPr>
              <a:t>Users are already experienced OR already using it</a:t>
            </a:r>
          </a:p>
          <a:p>
            <a:r>
              <a:rPr lang="en-US" sz="2000" dirty="0">
                <a:latin typeface="Times New Roman" panose="02020603050405020304" pitchFamily="18" charset="0"/>
                <a:cs typeface="Times New Roman" panose="02020603050405020304" pitchFamily="18" charset="0"/>
              </a:rPr>
              <a:t>The data was collected from 20 users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Group B: </a:t>
            </a:r>
          </a:p>
          <a:p>
            <a:r>
              <a:rPr lang="en-US" sz="2000" dirty="0">
                <a:latin typeface="Times New Roman" panose="02020603050405020304" pitchFamily="18" charset="0"/>
                <a:cs typeface="Times New Roman" panose="02020603050405020304" pitchFamily="18" charset="0"/>
              </a:rPr>
              <a:t>The Disabled people</a:t>
            </a:r>
          </a:p>
          <a:p>
            <a:r>
              <a:rPr lang="en-US" sz="2000" dirty="0">
                <a:latin typeface="Times New Roman" panose="02020603050405020304" pitchFamily="18" charset="0"/>
                <a:cs typeface="Times New Roman" panose="02020603050405020304" pitchFamily="18" charset="0"/>
              </a:rPr>
              <a:t>Users were Deaf and Mute(Dumb)</a:t>
            </a:r>
          </a:p>
          <a:p>
            <a:r>
              <a:rPr lang="en-US" sz="2000" dirty="0">
                <a:latin typeface="Times New Roman" panose="02020603050405020304" pitchFamily="18" charset="0"/>
                <a:cs typeface="Times New Roman" panose="02020603050405020304" pitchFamily="18" charset="0"/>
              </a:rPr>
              <a:t>The two users were selected for this experiment</a:t>
            </a:r>
          </a:p>
        </p:txBody>
      </p:sp>
    </p:spTree>
    <p:extLst>
      <p:ext uri="{BB962C8B-B14F-4D97-AF65-F5344CB8AC3E}">
        <p14:creationId xmlns:p14="http://schemas.microsoft.com/office/powerpoint/2010/main" val="297068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ectangle 120">
            <a:extLst>
              <a:ext uri="{FF2B5EF4-FFF2-40B4-BE49-F238E27FC236}">
                <a16:creationId xmlns:a16="http://schemas.microsoft.com/office/drawing/2014/main" id="{B205CA4C-4876-4E28-97E0-1162D662A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ight Triangle 122">
            <a:extLst>
              <a:ext uri="{FF2B5EF4-FFF2-40B4-BE49-F238E27FC236}">
                <a16:creationId xmlns:a16="http://schemas.microsoft.com/office/drawing/2014/main" id="{2E08B368-A2A8-4357-B416-37C258EFEE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Document 124">
            <a:extLst>
              <a:ext uri="{FF2B5EF4-FFF2-40B4-BE49-F238E27FC236}">
                <a16:creationId xmlns:a16="http://schemas.microsoft.com/office/drawing/2014/main" id="{A890253F-325A-4AC7-AF5F-06FB890E8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55D7770-40CE-4FD0-9520-E45AB331AC8A}"/>
              </a:ext>
            </a:extLst>
          </p:cNvPr>
          <p:cNvSpPr>
            <a:spLocks noGrp="1"/>
          </p:cNvSpPr>
          <p:nvPr>
            <p:ph type="title"/>
          </p:nvPr>
        </p:nvSpPr>
        <p:spPr>
          <a:xfrm>
            <a:off x="359970" y="311466"/>
            <a:ext cx="4952999" cy="1170225"/>
          </a:xfrm>
        </p:spPr>
        <p:txBody>
          <a:bodyPr vert="horz" lIns="91440" tIns="45720" rIns="91440" bIns="45720" rtlCol="0" anchor="ctr">
            <a:normAutofit/>
          </a:bodyPr>
          <a:lstStyle/>
          <a:p>
            <a:r>
              <a:rPr lang="en-US" b="1" dirty="0">
                <a:solidFill>
                  <a:schemeClr val="tx2"/>
                </a:solidFill>
                <a:latin typeface="Times New Roman" panose="02020603050405020304" pitchFamily="18" charset="0"/>
                <a:cs typeface="Times New Roman" panose="02020603050405020304" pitchFamily="18" charset="0"/>
              </a:rPr>
              <a:t>GROUP A</a:t>
            </a:r>
          </a:p>
        </p:txBody>
      </p:sp>
      <p:sp>
        <p:nvSpPr>
          <p:cNvPr id="4" name="TextBox 3">
            <a:extLst>
              <a:ext uri="{FF2B5EF4-FFF2-40B4-BE49-F238E27FC236}">
                <a16:creationId xmlns:a16="http://schemas.microsoft.com/office/drawing/2014/main" id="{241F799C-03AA-47DB-A171-1FEB1B0ED507}"/>
              </a:ext>
            </a:extLst>
          </p:cNvPr>
          <p:cNvSpPr txBox="1"/>
          <p:nvPr/>
        </p:nvSpPr>
        <p:spPr>
          <a:xfrm>
            <a:off x="353757" y="1457813"/>
            <a:ext cx="5304989" cy="4816513"/>
          </a:xfrm>
          <a:prstGeom prst="rect">
            <a:avLst/>
          </a:prstGeom>
        </p:spPr>
        <p:txBody>
          <a:bodyPr vert="horz" lIns="91440" tIns="45720" rIns="91440" bIns="45720" rtlCol="0">
            <a:normAutofit/>
          </a:bodyPr>
          <a:lstStyle/>
          <a:p>
            <a:pPr marL="228600" indent="-228600">
              <a:spcAft>
                <a:spcPts val="600"/>
              </a:spcAft>
              <a:buClr>
                <a:schemeClr val="bg1"/>
              </a:buClr>
              <a:buSzPct val="75000"/>
              <a:buFont typeface="+mj-lt"/>
              <a:buAutoNum type="arabicPeriod"/>
            </a:pPr>
            <a:r>
              <a:rPr lang="en-US" sz="2000" b="1" dirty="0">
                <a:solidFill>
                  <a:schemeClr val="tx2"/>
                </a:solidFill>
                <a:latin typeface="Times New Roman" panose="02020603050405020304" pitchFamily="18" charset="0"/>
                <a:cs typeface="Times New Roman" panose="02020603050405020304" pitchFamily="18" charset="0"/>
              </a:rPr>
              <a:t>Usability Technique: </a:t>
            </a:r>
            <a:r>
              <a:rPr lang="en-US" sz="2000" dirty="0">
                <a:solidFill>
                  <a:schemeClr val="tx2"/>
                </a:solidFill>
                <a:latin typeface="Times New Roman" panose="02020603050405020304" pitchFamily="18" charset="0"/>
                <a:cs typeface="Times New Roman" panose="02020603050405020304" pitchFamily="18" charset="0"/>
              </a:rPr>
              <a:t>“Usability Testing Questionnaire” and “Think Aloud”</a:t>
            </a:r>
          </a:p>
          <a:p>
            <a:pPr marL="228600" indent="-228600">
              <a:spcAft>
                <a:spcPts val="600"/>
              </a:spcAft>
              <a:buClr>
                <a:schemeClr val="bg1"/>
              </a:buClr>
              <a:buSzPct val="75000"/>
              <a:buFont typeface="+mj-lt"/>
              <a:buAutoNum type="arabicPeriod"/>
            </a:pPr>
            <a:r>
              <a:rPr lang="en-US" sz="2000" b="1" dirty="0">
                <a:solidFill>
                  <a:schemeClr val="tx2"/>
                </a:solidFill>
                <a:latin typeface="Times New Roman" panose="02020603050405020304" pitchFamily="18" charset="0"/>
                <a:cs typeface="Times New Roman" panose="02020603050405020304" pitchFamily="18" charset="0"/>
              </a:rPr>
              <a:t>Mode of Experiment: </a:t>
            </a:r>
            <a:r>
              <a:rPr lang="en-US" sz="2000" dirty="0">
                <a:solidFill>
                  <a:schemeClr val="tx2"/>
                </a:solidFill>
                <a:latin typeface="Times New Roman" panose="02020603050405020304" pitchFamily="18" charset="0"/>
                <a:cs typeface="Times New Roman" panose="02020603050405020304" pitchFamily="18" charset="0"/>
              </a:rPr>
              <a:t>Field study and Laboratory Study</a:t>
            </a:r>
          </a:p>
          <a:p>
            <a:pPr marL="228600" indent="-228600">
              <a:spcAft>
                <a:spcPts val="600"/>
              </a:spcAft>
              <a:buClr>
                <a:schemeClr val="bg1"/>
              </a:buClr>
              <a:buSzPct val="75000"/>
              <a:buFont typeface="+mj-lt"/>
              <a:buAutoNum type="arabicPeriod"/>
            </a:pPr>
            <a:r>
              <a:rPr lang="en-US" sz="2000" b="1" dirty="0">
                <a:solidFill>
                  <a:schemeClr val="tx2"/>
                </a:solidFill>
                <a:latin typeface="Times New Roman" panose="02020603050405020304" pitchFamily="18" charset="0"/>
                <a:cs typeface="Times New Roman" panose="02020603050405020304" pitchFamily="18" charset="0"/>
              </a:rPr>
              <a:t>Reason:</a:t>
            </a:r>
          </a:p>
          <a:p>
            <a:pPr marL="228600" indent="-228600">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To design a good user experience, we need to understand who our users are, what they need, and why.</a:t>
            </a:r>
          </a:p>
          <a:p>
            <a:pPr marL="228600" indent="-228600">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Usability testing questionnaires help in recognizing data or specific audience requirements.</a:t>
            </a:r>
          </a:p>
          <a:p>
            <a:pPr marL="228600" indent="-228600">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Since Students are the main stakeholder of E-learning application, They can respond effectively through questionnaire. </a:t>
            </a:r>
          </a:p>
          <a:p>
            <a:pPr marL="228600" indent="-228600">
              <a:spcAft>
                <a:spcPts val="600"/>
              </a:spcAft>
              <a:buClr>
                <a:schemeClr val="bg1"/>
              </a:buClr>
              <a:buSzPct val="75000"/>
              <a:buFont typeface="+mj-lt"/>
              <a:buAutoNum type="arabicPeriod"/>
            </a:pPr>
            <a:endParaRPr lang="en-US" sz="1500" dirty="0">
              <a:solidFill>
                <a:schemeClr val="tx2"/>
              </a:solidFill>
            </a:endParaRPr>
          </a:p>
        </p:txBody>
      </p:sp>
      <p:pic>
        <p:nvPicPr>
          <p:cNvPr id="5" name="Picture 4" descr="Colourful strings being woven togehter">
            <a:extLst>
              <a:ext uri="{FF2B5EF4-FFF2-40B4-BE49-F238E27FC236}">
                <a16:creationId xmlns:a16="http://schemas.microsoft.com/office/drawing/2014/main" id="{0EAD5FFA-A52D-4BCE-B4EE-AC2F3FD54CCD}"/>
              </a:ext>
            </a:extLst>
          </p:cNvPr>
          <p:cNvPicPr>
            <a:picLocks noChangeAspect="1"/>
          </p:cNvPicPr>
          <p:nvPr/>
        </p:nvPicPr>
        <p:blipFill rotWithShape="1">
          <a:blip r:embed="rId2"/>
          <a:srcRect l="16625" r="16625"/>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29198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ectangle 120">
            <a:extLst>
              <a:ext uri="{FF2B5EF4-FFF2-40B4-BE49-F238E27FC236}">
                <a16:creationId xmlns:a16="http://schemas.microsoft.com/office/drawing/2014/main" id="{B205CA4C-4876-4E28-97E0-1162D662A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ight Triangle 122">
            <a:extLst>
              <a:ext uri="{FF2B5EF4-FFF2-40B4-BE49-F238E27FC236}">
                <a16:creationId xmlns:a16="http://schemas.microsoft.com/office/drawing/2014/main" id="{2E08B368-A2A8-4357-B416-37C258EFEE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Document 124">
            <a:extLst>
              <a:ext uri="{FF2B5EF4-FFF2-40B4-BE49-F238E27FC236}">
                <a16:creationId xmlns:a16="http://schemas.microsoft.com/office/drawing/2014/main" id="{A890253F-325A-4AC7-AF5F-06FB890E8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55D7770-40CE-4FD0-9520-E45AB331AC8A}"/>
              </a:ext>
            </a:extLst>
          </p:cNvPr>
          <p:cNvSpPr>
            <a:spLocks noGrp="1"/>
          </p:cNvSpPr>
          <p:nvPr>
            <p:ph type="title"/>
          </p:nvPr>
        </p:nvSpPr>
        <p:spPr>
          <a:xfrm>
            <a:off x="359970" y="311466"/>
            <a:ext cx="4952999" cy="1170225"/>
          </a:xfrm>
        </p:spPr>
        <p:txBody>
          <a:bodyPr vert="horz" lIns="91440" tIns="45720" rIns="91440" bIns="45720" rtlCol="0" anchor="ctr">
            <a:normAutofit/>
          </a:bodyPr>
          <a:lstStyle/>
          <a:p>
            <a:r>
              <a:rPr lang="en-US" b="1" dirty="0">
                <a:solidFill>
                  <a:schemeClr val="tx2"/>
                </a:solidFill>
                <a:latin typeface="Times New Roman" panose="02020603050405020304" pitchFamily="18" charset="0"/>
                <a:cs typeface="Times New Roman" panose="02020603050405020304" pitchFamily="18" charset="0"/>
              </a:rPr>
              <a:t>GROUP B</a:t>
            </a:r>
          </a:p>
        </p:txBody>
      </p:sp>
      <p:sp>
        <p:nvSpPr>
          <p:cNvPr id="4" name="TextBox 3">
            <a:extLst>
              <a:ext uri="{FF2B5EF4-FFF2-40B4-BE49-F238E27FC236}">
                <a16:creationId xmlns:a16="http://schemas.microsoft.com/office/drawing/2014/main" id="{241F799C-03AA-47DB-A171-1FEB1B0ED507}"/>
              </a:ext>
            </a:extLst>
          </p:cNvPr>
          <p:cNvSpPr txBox="1"/>
          <p:nvPr/>
        </p:nvSpPr>
        <p:spPr>
          <a:xfrm>
            <a:off x="353757" y="1457813"/>
            <a:ext cx="5482659" cy="4816513"/>
          </a:xfrm>
          <a:prstGeom prst="rect">
            <a:avLst/>
          </a:prstGeom>
        </p:spPr>
        <p:txBody>
          <a:bodyPr vert="horz" lIns="91440" tIns="45720" rIns="91440" bIns="45720" rtlCol="0">
            <a:normAutofit/>
          </a:bodyPr>
          <a:lstStyle/>
          <a:p>
            <a:pPr marL="228600" indent="-228600">
              <a:spcAft>
                <a:spcPts val="600"/>
              </a:spcAft>
              <a:buClr>
                <a:schemeClr val="bg1"/>
              </a:buClr>
              <a:buSzPct val="75000"/>
              <a:buFont typeface="+mj-lt"/>
              <a:buAutoNum type="arabicPeriod"/>
            </a:pPr>
            <a:r>
              <a:rPr lang="en-US" sz="2000" b="1" dirty="0">
                <a:solidFill>
                  <a:schemeClr val="tx2"/>
                </a:solidFill>
                <a:latin typeface="Times New Roman" panose="02020603050405020304" pitchFamily="18" charset="0"/>
                <a:cs typeface="Times New Roman" panose="02020603050405020304" pitchFamily="18" charset="0"/>
              </a:rPr>
              <a:t>Usability Technique: </a:t>
            </a:r>
            <a:r>
              <a:rPr lang="en-US" sz="2000" dirty="0">
                <a:solidFill>
                  <a:schemeClr val="tx2"/>
                </a:solidFill>
                <a:latin typeface="Times New Roman" panose="02020603050405020304" pitchFamily="18" charset="0"/>
                <a:cs typeface="Times New Roman" panose="02020603050405020304" pitchFamily="18" charset="0"/>
              </a:rPr>
              <a:t>“Cognitive Walkthrough”</a:t>
            </a:r>
          </a:p>
          <a:p>
            <a:pPr marL="228600" indent="-228600">
              <a:spcAft>
                <a:spcPts val="600"/>
              </a:spcAft>
              <a:buClr>
                <a:schemeClr val="bg1"/>
              </a:buClr>
              <a:buSzPct val="75000"/>
              <a:buFont typeface="+mj-lt"/>
              <a:buAutoNum type="arabicPeriod"/>
            </a:pPr>
            <a:r>
              <a:rPr lang="en-US" sz="2000" b="1" dirty="0">
                <a:solidFill>
                  <a:schemeClr val="tx2"/>
                </a:solidFill>
                <a:latin typeface="Times New Roman" panose="02020603050405020304" pitchFamily="18" charset="0"/>
                <a:cs typeface="Times New Roman" panose="02020603050405020304" pitchFamily="18" charset="0"/>
              </a:rPr>
              <a:t>Mode of Experiment: </a:t>
            </a:r>
            <a:r>
              <a:rPr lang="en-US" sz="2000" dirty="0">
                <a:solidFill>
                  <a:schemeClr val="tx2"/>
                </a:solidFill>
                <a:latin typeface="Times New Roman" panose="02020603050405020304" pitchFamily="18" charset="0"/>
                <a:cs typeface="Times New Roman" panose="02020603050405020304" pitchFamily="18" charset="0"/>
              </a:rPr>
              <a:t>Field study</a:t>
            </a:r>
          </a:p>
          <a:p>
            <a:pPr marL="228600" indent="-228600">
              <a:spcAft>
                <a:spcPts val="600"/>
              </a:spcAft>
              <a:buClr>
                <a:schemeClr val="bg1"/>
              </a:buClr>
              <a:buSzPct val="75000"/>
              <a:buFont typeface="+mj-lt"/>
              <a:buAutoNum type="arabicPeriod"/>
            </a:pPr>
            <a:r>
              <a:rPr lang="en-US" sz="2000" b="1" dirty="0">
                <a:solidFill>
                  <a:schemeClr val="tx2"/>
                </a:solidFill>
                <a:latin typeface="Times New Roman" panose="02020603050405020304" pitchFamily="18" charset="0"/>
                <a:cs typeface="Times New Roman" panose="02020603050405020304" pitchFamily="18" charset="0"/>
              </a:rPr>
              <a:t>Reason:</a:t>
            </a:r>
          </a:p>
          <a:p>
            <a:pPr marL="228600" indent="-228600">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CW also focuses on the cognitive activities of users, especially on their goals and knowledge when performing a specific task which is the crucial part of our evaluation.</a:t>
            </a:r>
          </a:p>
          <a:p>
            <a:pPr marL="228600" indent="-228600">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The main reason to use Cognitive Walkthrough for disabled people is it allows the evaluation of the ease with which a user completes a task with minimal system knowledge and the ease of interface exploration/learning.</a:t>
            </a:r>
          </a:p>
        </p:txBody>
      </p:sp>
      <p:pic>
        <p:nvPicPr>
          <p:cNvPr id="5" name="Picture 4" descr="Colourful strings being woven togehter">
            <a:extLst>
              <a:ext uri="{FF2B5EF4-FFF2-40B4-BE49-F238E27FC236}">
                <a16:creationId xmlns:a16="http://schemas.microsoft.com/office/drawing/2014/main" id="{0EAD5FFA-A52D-4BCE-B4EE-AC2F3FD54CCD}"/>
              </a:ext>
            </a:extLst>
          </p:cNvPr>
          <p:cNvPicPr>
            <a:picLocks noChangeAspect="1"/>
          </p:cNvPicPr>
          <p:nvPr/>
        </p:nvPicPr>
        <p:blipFill rotWithShape="1">
          <a:blip r:embed="rId2"/>
          <a:srcRect l="16625" r="16625"/>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0862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 name="Group 14">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Freeform: Shape 45">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Freeform: Shape 47">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0" name="Rectangle 49">
            <a:extLst>
              <a:ext uri="{FF2B5EF4-FFF2-40B4-BE49-F238E27FC236}">
                <a16:creationId xmlns:a16="http://schemas.microsoft.com/office/drawing/2014/main" id="{63F76E1C-FC69-44F6-935D-9FD6397B50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2" name="Group 51">
            <a:extLst>
              <a:ext uri="{FF2B5EF4-FFF2-40B4-BE49-F238E27FC236}">
                <a16:creationId xmlns:a16="http://schemas.microsoft.com/office/drawing/2014/main" id="{AB3C4E00-6B18-4CF8-9DC2-0216229675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7E7ABFD-4E2F-460B-8571-E350D0FC78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3C184D3-4C2A-44EE-A262-2E3C6842AE0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C4B643-3D84-4CB1-BEEE-CB9B1D3537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398A65-DA43-4776-BDAA-279642F56B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646011-DF03-4FDE-B8BB-0AE0F89F34E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540D352-E7ED-47DC-BE8E-C9FEF77A5D1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DB5D5B-5AE4-4DAB-8141-FCDB662317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EEF6B7-AD60-428F-B6B8-2238AA57D9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98CDB8-6AD1-4729-8490-32C346B656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B8E25F4-254A-4197-9ADB-F0C5ADBE4C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06A3F39-2E01-4422-9A9B-45B4EF2F97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9EE711-BFF1-4294-9012-82022ED731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86C175-76D7-4C6F-807C-C70ED98478C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95DB0DA-F298-46F5-859B-F63BFF39C6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802C45-F77C-47E5-92CF-B8E7CC17571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4382CF-AB3E-45B3-B1DE-A048D6B45B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7406E1-9B70-4704-ADE3-164CA49C15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4B1505-38F1-43E4-A215-624F3C286C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10358C0-5CC8-4841-B5E4-E72FC83FBA0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6938537-63B0-45D6-8D4B-12C7CBB4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015E06D-5EA4-41D7-81ED-46FC62E301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C5760A-F5E0-4888-9EE8-99457C481DB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B505B7F-5D39-4E4A-8824-3B1A015647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B7C9669-FA4D-4891-BD61-BA8A3D6398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52FB45-210F-4354-9D8E-005E2578BE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3F9A75-1D01-443A-813C-F9CE58F561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A3E4BAE-6E09-4139-9A77-C0BCAB270AE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5A77689-BF30-4CAF-8EE7-92A3A1E87B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97EE4C-0335-4AA3-BF62-E15062FFCD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Freeform: Shape 82">
            <a:extLst>
              <a:ext uri="{FF2B5EF4-FFF2-40B4-BE49-F238E27FC236}">
                <a16:creationId xmlns:a16="http://schemas.microsoft.com/office/drawing/2014/main" id="{62FC2A78-9BA8-46A3-B2FC-D2536540C1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5" name="Group 84">
            <a:extLst>
              <a:ext uri="{FF2B5EF4-FFF2-40B4-BE49-F238E27FC236}">
                <a16:creationId xmlns:a16="http://schemas.microsoft.com/office/drawing/2014/main" id="{12F6BB95-E3D7-4E0D-B657-19A7A700D58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4BB59D20-8878-4BE1-A373-5A06B03A07C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FC95D79-E360-4A9D-9734-36CBC93E70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35E6A9-BB47-4AF0-9704-34A3E33326D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E9E767C-C7A3-4C9E-BB5A-A6C7A55CB7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4E9D6E-9E89-4243-9ABF-D53E899DE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763B0DB-5EDC-4940-914A-B1AEB112E7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A229E1-C295-4D87-8D5A-8D23A49E7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91967F-41E6-4FB0-8EDD-887461FDE22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488BC40-49ED-4A65-BFDD-42C2380ACE3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B9873C2-1A36-4C3B-A846-B2DE9329E7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554750-AAD3-49D1-94C7-97D45697E0B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D14B09A-44BF-46D9-94A1-76D33A3912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DE71B3-A935-4125-A959-9B82465AED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9AC835-5101-4FBA-9BDB-1E4D1DF7EB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6DFCDBC-985F-4743-833F-BD55DDC36C2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116F6F7-AD3C-43D6-B98D-44897F0EB9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0822A4-6A86-4617-A472-CE7F9A0BB7C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CD6272-DC88-46BD-BAF4-0CA0DD4DBA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F1AD65-F542-413F-9CBD-C2533F7172E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E5DB73A-E5E6-4F3C-AA74-78F7C52828C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C080D5-DE50-4633-A72B-29C94D6237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15F852F-3D9E-4F8E-B38C-3A3FE5A009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47B63D4-9AD6-4481-B5C7-03A9A1B8A7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B7CEAE6-B9C0-42D7-8770-69D8A3D06B2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5E117AB-9AD5-4F2A-8CE9-55DD704E7C2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9F1B50-E102-4170-B38D-DC239666475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8834EA0-11D6-48D2-9885-36869DDFBA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59B5C28-9F05-4598-B55E-100BAA9823D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BD7EE85-29AF-444F-B17B-299BBAFC027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6" name="Rectangle 115">
            <a:extLst>
              <a:ext uri="{FF2B5EF4-FFF2-40B4-BE49-F238E27FC236}">
                <a16:creationId xmlns:a16="http://schemas.microsoft.com/office/drawing/2014/main" id="{A173122F-D466-4F08-90FA-0038F7AC21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ectangle 117">
            <a:extLst>
              <a:ext uri="{FF2B5EF4-FFF2-40B4-BE49-F238E27FC236}">
                <a16:creationId xmlns:a16="http://schemas.microsoft.com/office/drawing/2014/main" id="{4A929113-1368-4B1B-9C6F-140F47CBF4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Right Triangle 119">
            <a:extLst>
              <a:ext uri="{FF2B5EF4-FFF2-40B4-BE49-F238E27FC236}">
                <a16:creationId xmlns:a16="http://schemas.microsoft.com/office/drawing/2014/main" id="{C24346C5-B1C8-4C83-846B-122A3B4B2F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a:extLst>
              <a:ext uri="{FF2B5EF4-FFF2-40B4-BE49-F238E27FC236}">
                <a16:creationId xmlns:a16="http://schemas.microsoft.com/office/drawing/2014/main" id="{0B6C48B2-8296-4312-8901-93BB7735D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0" y="4114802"/>
            <a:ext cx="12211777" cy="2743198"/>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4" name="Group 123">
            <a:extLst>
              <a:ext uri="{FF2B5EF4-FFF2-40B4-BE49-F238E27FC236}">
                <a16:creationId xmlns:a16="http://schemas.microsoft.com/office/drawing/2014/main" id="{90F28F7A-4F2F-4C1B-AF1C-A6E7C79532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B23CC870-B5E9-475F-A625-9E862A6295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2A6B08C-017D-4B4D-95EC-4BB83C5541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4599402-E1B8-4E3B-A56D-68606FC1EF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720C48A-E9A0-4B85-A954-39375E099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0E26956-FF2A-412E-ACC4-29CCD02599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B31E652-49AC-4108-85B8-75122A48A5F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C1DB29F-0624-4035-B188-640616D5DE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D27221C-2427-4C99-89DC-1A38A54058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DBF1D76-8076-4BAE-B627-F1861C9E08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E930E41-FC2F-4319-9C28-32C2784300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36C1B-0C10-464B-85C8-345095AAB37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B90EC61-FD0C-434A-9D1B-A20035C2141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5F5CC56-1FDA-4D3E-9C6E-8E996026C3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72B8FB2-B735-480F-9A88-48AADB2227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5B46C1B-4FC4-4E24-AC43-07940BE1E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34915AF-0AE3-4EDD-8681-4C3F2C592B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C35A3F3-714E-4F69-9BDF-8ED284EF29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3D561AC-B0B1-47EB-BE05-209F5612B70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3508E52-4FD9-4E6D-AFEA-69A88ED268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69DDE76-16F7-472F-B6D7-84AE8FFF31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2D87BEF-8844-4A3E-B130-B7D26740CC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B381129-2089-4EAA-AE6C-2BAA96BC82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B69BF7A-FA63-4706-8066-DF15018E66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A3ECB71-0CCD-403F-B14B-ABC48D78CD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9095BBA-0FE1-49E5-89F7-22125BAF8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55351D8-6F27-4B82-968B-581B177CB4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51025A5-EB5A-4057-A85E-69AF0E6BE6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030318B-EEB9-4D92-BC50-D115109898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17FC0E3-7CC7-4188-BC7A-7E8FB55649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5EE7090E-B0B7-4077-B090-FB02DAB5D95D}"/>
              </a:ext>
            </a:extLst>
          </p:cNvPr>
          <p:cNvSpPr txBox="1"/>
          <p:nvPr/>
        </p:nvSpPr>
        <p:spPr>
          <a:xfrm>
            <a:off x="453142" y="168276"/>
            <a:ext cx="11285716" cy="172517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dirty="0">
                <a:solidFill>
                  <a:schemeClr val="tx2"/>
                </a:solidFill>
                <a:latin typeface="Times New Roman" panose="02020603050405020304" pitchFamily="18" charset="0"/>
                <a:ea typeface="+mj-ea"/>
                <a:cs typeface="Times New Roman" panose="02020603050405020304" pitchFamily="18" charset="0"/>
              </a:rPr>
              <a:t>COGNITIVE WALKTHROUGH</a:t>
            </a:r>
          </a:p>
        </p:txBody>
      </p:sp>
      <p:pic>
        <p:nvPicPr>
          <p:cNvPr id="7" name="Picture 6">
            <a:extLst>
              <a:ext uri="{FF2B5EF4-FFF2-40B4-BE49-F238E27FC236}">
                <a16:creationId xmlns:a16="http://schemas.microsoft.com/office/drawing/2014/main" id="{325865DA-B628-4C7C-9852-D7003122508D}"/>
              </a:ext>
            </a:extLst>
          </p:cNvPr>
          <p:cNvPicPr>
            <a:picLocks noChangeAspect="1"/>
          </p:cNvPicPr>
          <p:nvPr/>
        </p:nvPicPr>
        <p:blipFill>
          <a:blip r:embed="rId2"/>
          <a:stretch>
            <a:fillRect/>
          </a:stretch>
        </p:blipFill>
        <p:spPr>
          <a:xfrm>
            <a:off x="6160816" y="2348070"/>
            <a:ext cx="5105328" cy="3900137"/>
          </a:xfrm>
          <a:prstGeom prst="rect">
            <a:avLst/>
          </a:prstGeom>
        </p:spPr>
      </p:pic>
      <p:pic>
        <p:nvPicPr>
          <p:cNvPr id="10" name="Picture 9">
            <a:extLst>
              <a:ext uri="{FF2B5EF4-FFF2-40B4-BE49-F238E27FC236}">
                <a16:creationId xmlns:a16="http://schemas.microsoft.com/office/drawing/2014/main" id="{A1C3485D-6318-45F1-B50B-8151C022EFAC}"/>
              </a:ext>
            </a:extLst>
          </p:cNvPr>
          <p:cNvPicPr>
            <a:picLocks noChangeAspect="1"/>
          </p:cNvPicPr>
          <p:nvPr/>
        </p:nvPicPr>
        <p:blipFill>
          <a:blip r:embed="rId3"/>
          <a:stretch>
            <a:fillRect/>
          </a:stretch>
        </p:blipFill>
        <p:spPr>
          <a:xfrm>
            <a:off x="1163625" y="2328866"/>
            <a:ext cx="4679959" cy="3919342"/>
          </a:xfrm>
          <a:prstGeom prst="rect">
            <a:avLst/>
          </a:prstGeom>
        </p:spPr>
      </p:pic>
    </p:spTree>
    <p:extLst>
      <p:ext uri="{BB962C8B-B14F-4D97-AF65-F5344CB8AC3E}">
        <p14:creationId xmlns:p14="http://schemas.microsoft.com/office/powerpoint/2010/main" val="240879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7EE60796-BC52-4154-A3A9-773DE8285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52">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Document 54">
            <a:extLst>
              <a:ext uri="{FF2B5EF4-FFF2-40B4-BE49-F238E27FC236}">
                <a16:creationId xmlns:a16="http://schemas.microsoft.com/office/drawing/2014/main" id="{BFEC1042-3FDC-47A3-BCD7-CA9D052F98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8" name="Straight Connector 57">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8464B8E-C949-4CFD-93F0-2CB47F10832D}"/>
              </a:ext>
            </a:extLst>
          </p:cNvPr>
          <p:cNvSpPr>
            <a:spLocks noGrp="1"/>
          </p:cNvSpPr>
          <p:nvPr>
            <p:ph type="title"/>
          </p:nvPr>
        </p:nvSpPr>
        <p:spPr>
          <a:xfrm>
            <a:off x="457200" y="732348"/>
            <a:ext cx="6159160" cy="2240735"/>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What is E-learning?</a:t>
            </a:r>
          </a:p>
        </p:txBody>
      </p:sp>
      <p:sp>
        <p:nvSpPr>
          <p:cNvPr id="3" name="Content Placeholder 2">
            <a:extLst>
              <a:ext uri="{FF2B5EF4-FFF2-40B4-BE49-F238E27FC236}">
                <a16:creationId xmlns:a16="http://schemas.microsoft.com/office/drawing/2014/main" id="{8D1C5EC6-113A-4AAB-A13D-349B3F883B1D}"/>
              </a:ext>
            </a:extLst>
          </p:cNvPr>
          <p:cNvSpPr>
            <a:spLocks noGrp="1"/>
          </p:cNvSpPr>
          <p:nvPr>
            <p:ph idx="1"/>
          </p:nvPr>
        </p:nvSpPr>
        <p:spPr>
          <a:xfrm>
            <a:off x="457200" y="3264832"/>
            <a:ext cx="6159160" cy="2980124"/>
          </a:xfrm>
        </p:spPr>
        <p:txBody>
          <a:bodyPr>
            <a:normAutofit/>
          </a:bodyPr>
          <a:lstStyle/>
          <a:p>
            <a:pPr algn="just"/>
            <a:r>
              <a:rPr lang="en-US" sz="1800" dirty="0">
                <a:solidFill>
                  <a:schemeClr val="tx2"/>
                </a:solidFill>
                <a:latin typeface="Times New Roman" panose="02020603050405020304" pitchFamily="18" charset="0"/>
                <a:cs typeface="Times New Roman" panose="02020603050405020304" pitchFamily="18" charset="0"/>
              </a:rPr>
              <a:t>E-Learning is a learning process with the combination of content delivered digitally and through face-to-face learning. Suited for all levels of education, from grade school to graduate degrees, It is versatile enough to support all learning techniques and has personalized for students, focused on students, and is directly controlled by themselves</a:t>
            </a:r>
          </a:p>
        </p:txBody>
      </p:sp>
      <p:pic>
        <p:nvPicPr>
          <p:cNvPr id="5" name="Picture 4" descr="Light bulb on yellow background with sketched light beams and cord">
            <a:extLst>
              <a:ext uri="{FF2B5EF4-FFF2-40B4-BE49-F238E27FC236}">
                <a16:creationId xmlns:a16="http://schemas.microsoft.com/office/drawing/2014/main" id="{B04E1539-6543-4A8C-8893-8FE0B68F785F}"/>
              </a:ext>
            </a:extLst>
          </p:cNvPr>
          <p:cNvPicPr>
            <a:picLocks noChangeAspect="1"/>
          </p:cNvPicPr>
          <p:nvPr/>
        </p:nvPicPr>
        <p:blipFill rotWithShape="1">
          <a:blip r:embed="rId2"/>
          <a:srcRect l="44660" r="402"/>
          <a:stretch/>
        </p:blipFill>
        <p:spPr>
          <a:xfrm>
            <a:off x="7021080" y="721081"/>
            <a:ext cx="4934484" cy="5523877"/>
          </a:xfrm>
          <a:prstGeom prst="rect">
            <a:avLst/>
          </a:prstGeom>
        </p:spPr>
      </p:pic>
    </p:spTree>
    <p:extLst>
      <p:ext uri="{BB962C8B-B14F-4D97-AF65-F5344CB8AC3E}">
        <p14:creationId xmlns:p14="http://schemas.microsoft.com/office/powerpoint/2010/main" val="418204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57B73489-D0E4-4C8B-884B-43A00CCD33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7AA710E-9085-4732-B9CE-A1BD00F54CFB}"/>
              </a:ext>
            </a:extLst>
          </p:cNvPr>
          <p:cNvSpPr>
            <a:spLocks noGrp="1"/>
          </p:cNvSpPr>
          <p:nvPr>
            <p:ph type="title"/>
          </p:nvPr>
        </p:nvSpPr>
        <p:spPr>
          <a:xfrm>
            <a:off x="457200" y="725469"/>
            <a:ext cx="4952999" cy="1237126"/>
          </a:xfrm>
        </p:spPr>
        <p:txBody>
          <a:bodyPr vert="horz" lIns="91440" tIns="45720" rIns="91440" bIns="45720" rtlCol="0">
            <a:normAutofit/>
          </a:bodyPr>
          <a:lstStyle/>
          <a:p>
            <a:r>
              <a:rPr lang="en-US" b="1" dirty="0">
                <a:latin typeface="Times New Roman" panose="02020603050405020304" pitchFamily="18" charset="0"/>
                <a:cs typeface="Times New Roman" panose="02020603050405020304" pitchFamily="18" charset="0"/>
              </a:rPr>
              <a:t>ANALYSIS</a:t>
            </a:r>
          </a:p>
        </p:txBody>
      </p:sp>
      <p:sp>
        <p:nvSpPr>
          <p:cNvPr id="158" name="Flowchart: Document 157">
            <a:extLst>
              <a:ext uri="{FF2B5EF4-FFF2-40B4-BE49-F238E27FC236}">
                <a16:creationId xmlns:a16="http://schemas.microsoft.com/office/drawing/2014/main" id="{A890253F-325A-4AC7-AF5F-06FB890E8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descr="Graphs and plots layered on a blue digital screen">
            <a:extLst>
              <a:ext uri="{FF2B5EF4-FFF2-40B4-BE49-F238E27FC236}">
                <a16:creationId xmlns:a16="http://schemas.microsoft.com/office/drawing/2014/main" id="{149179F8-91FD-46C8-AF49-8AA68AE02947}"/>
              </a:ext>
            </a:extLst>
          </p:cNvPr>
          <p:cNvPicPr>
            <a:picLocks noChangeAspect="1"/>
          </p:cNvPicPr>
          <p:nvPr/>
        </p:nvPicPr>
        <p:blipFill rotWithShape="1">
          <a:blip r:embed="rId2"/>
          <a:srcRect l="18273" r="6729"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graphicFrame>
        <p:nvGraphicFramePr>
          <p:cNvPr id="116" name="TextBox 3">
            <a:extLst>
              <a:ext uri="{FF2B5EF4-FFF2-40B4-BE49-F238E27FC236}">
                <a16:creationId xmlns:a16="http://schemas.microsoft.com/office/drawing/2014/main" id="{2BC5AE67-D26C-4443-9441-F7BC3C7640F0}"/>
              </a:ext>
            </a:extLst>
          </p:cNvPr>
          <p:cNvGraphicFramePr/>
          <p:nvPr>
            <p:extLst>
              <p:ext uri="{D42A27DB-BD31-4B8C-83A1-F6EECF244321}">
                <p14:modId xmlns:p14="http://schemas.microsoft.com/office/powerpoint/2010/main" val="2425830496"/>
              </p:ext>
            </p:extLst>
          </p:nvPr>
        </p:nvGraphicFramePr>
        <p:xfrm>
          <a:off x="436652" y="2378665"/>
          <a:ext cx="5371019" cy="3524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9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4" name="Rectangle 95">
            <a:extLst>
              <a:ext uri="{FF2B5EF4-FFF2-40B4-BE49-F238E27FC236}">
                <a16:creationId xmlns:a16="http://schemas.microsoft.com/office/drawing/2014/main" id="{7EE60796-BC52-4154-A3A9-773DE8285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5" name="Right Triangle 97">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Document 99">
            <a:extLst>
              <a:ext uri="{FF2B5EF4-FFF2-40B4-BE49-F238E27FC236}">
                <a16:creationId xmlns:a16="http://schemas.microsoft.com/office/drawing/2014/main" id="{BFEC1042-3FDC-47A3-BCD7-CA9D052F98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7" name="Group 101">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3" name="Straight Connector 102">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87E5BCD-EFED-4FA0-BB75-C22DA576D090}"/>
              </a:ext>
            </a:extLst>
          </p:cNvPr>
          <p:cNvSpPr>
            <a:spLocks noGrp="1"/>
          </p:cNvSpPr>
          <p:nvPr>
            <p:ph type="title"/>
          </p:nvPr>
        </p:nvSpPr>
        <p:spPr>
          <a:xfrm>
            <a:off x="326481" y="175164"/>
            <a:ext cx="11676039" cy="959026"/>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SIMPLICITY AND CONSISTENCY</a:t>
            </a:r>
          </a:p>
        </p:txBody>
      </p:sp>
      <p:sp>
        <p:nvSpPr>
          <p:cNvPr id="3" name="Content Placeholder 2">
            <a:extLst>
              <a:ext uri="{FF2B5EF4-FFF2-40B4-BE49-F238E27FC236}">
                <a16:creationId xmlns:a16="http://schemas.microsoft.com/office/drawing/2014/main" id="{0D6D7251-47E9-4773-82C6-594D42D2AF52}"/>
              </a:ext>
            </a:extLst>
          </p:cNvPr>
          <p:cNvSpPr>
            <a:spLocks noGrp="1"/>
          </p:cNvSpPr>
          <p:nvPr>
            <p:ph idx="1"/>
          </p:nvPr>
        </p:nvSpPr>
        <p:spPr>
          <a:xfrm>
            <a:off x="283827" y="1121665"/>
            <a:ext cx="11581692" cy="2746067"/>
          </a:xfrm>
        </p:spPr>
        <p:txBody>
          <a:bodyPr>
            <a:normAutofit/>
          </a:bodyPr>
          <a:lstStyle/>
          <a:p>
            <a:pPr marL="0" indent="0">
              <a:lnSpc>
                <a:spcPct val="100000"/>
              </a:lnSpc>
              <a:buNone/>
            </a:pPr>
            <a:r>
              <a:rPr lang="en-US" sz="1800" b="1" dirty="0">
                <a:solidFill>
                  <a:schemeClr val="tx2"/>
                </a:solidFill>
                <a:latin typeface="Times New Roman" panose="02020603050405020304" pitchFamily="18" charset="0"/>
                <a:cs typeface="Times New Roman" panose="02020603050405020304" pitchFamily="18" charset="0"/>
              </a:rPr>
              <a:t>IMPROVEMENTS: </a:t>
            </a:r>
          </a:p>
          <a:p>
            <a:pPr marL="0" indent="0" algn="just">
              <a:lnSpc>
                <a:spcPct val="100000"/>
              </a:lnSpc>
              <a:buNone/>
            </a:pPr>
            <a:r>
              <a:rPr lang="en-US" sz="1600" dirty="0">
                <a:solidFill>
                  <a:schemeClr val="tx2"/>
                </a:solidFill>
                <a:latin typeface="Times New Roman" panose="02020603050405020304" pitchFamily="18" charset="0"/>
                <a:cs typeface="Times New Roman" panose="02020603050405020304" pitchFamily="18" charset="0"/>
              </a:rPr>
              <a:t>we used "Strive for consistency”, we used consistent graphics such as fonts, color, shapes, etc. And make sure that they would do the same thing the same way they have been doing. we took the help of “Hicks Law” and did not provide extra choices so that usability can be improved.</a:t>
            </a:r>
          </a:p>
          <a:p>
            <a:pPr marL="0" indent="0">
              <a:lnSpc>
                <a:spcPct val="100000"/>
              </a:lnSpc>
              <a:buNone/>
            </a:pPr>
            <a:r>
              <a:rPr lang="en-US" sz="1800" b="1" dirty="0">
                <a:solidFill>
                  <a:schemeClr val="tx2"/>
                </a:solidFill>
                <a:latin typeface="Times New Roman" panose="02020603050405020304" pitchFamily="18" charset="0"/>
                <a:cs typeface="Times New Roman" panose="02020603050405020304" pitchFamily="18" charset="0"/>
              </a:rPr>
              <a:t>FEEDBACK:</a:t>
            </a:r>
          </a:p>
        </p:txBody>
      </p:sp>
      <p:pic>
        <p:nvPicPr>
          <p:cNvPr id="132" name="Picture 131" descr="Chart, pie chart&#10;&#10;Description automatically generated">
            <a:extLst>
              <a:ext uri="{FF2B5EF4-FFF2-40B4-BE49-F238E27FC236}">
                <a16:creationId xmlns:a16="http://schemas.microsoft.com/office/drawing/2014/main" id="{6A38371C-3E43-4578-B937-BE273E0E45E1}"/>
              </a:ext>
            </a:extLst>
          </p:cNvPr>
          <p:cNvPicPr>
            <a:picLocks noChangeAspect="1"/>
          </p:cNvPicPr>
          <p:nvPr/>
        </p:nvPicPr>
        <p:blipFill>
          <a:blip r:embed="rId2"/>
          <a:stretch>
            <a:fillRect/>
          </a:stretch>
        </p:blipFill>
        <p:spPr>
          <a:xfrm>
            <a:off x="813866" y="3077127"/>
            <a:ext cx="2184449" cy="1989839"/>
          </a:xfrm>
          <a:prstGeom prst="rect">
            <a:avLst/>
          </a:prstGeom>
        </p:spPr>
      </p:pic>
      <p:pic>
        <p:nvPicPr>
          <p:cNvPr id="138" name="Picture 137" descr="Chart, pie chart&#10;&#10;Description automatically generated">
            <a:extLst>
              <a:ext uri="{FF2B5EF4-FFF2-40B4-BE49-F238E27FC236}">
                <a16:creationId xmlns:a16="http://schemas.microsoft.com/office/drawing/2014/main" id="{DAE4943D-3AE3-4707-B33B-37213B6727D1}"/>
              </a:ext>
            </a:extLst>
          </p:cNvPr>
          <p:cNvPicPr>
            <a:picLocks noChangeAspect="1"/>
          </p:cNvPicPr>
          <p:nvPr/>
        </p:nvPicPr>
        <p:blipFill>
          <a:blip r:embed="rId3"/>
          <a:stretch>
            <a:fillRect/>
          </a:stretch>
        </p:blipFill>
        <p:spPr>
          <a:xfrm>
            <a:off x="4892838" y="3049837"/>
            <a:ext cx="2236269" cy="2066855"/>
          </a:xfrm>
          <a:prstGeom prst="rect">
            <a:avLst/>
          </a:prstGeom>
        </p:spPr>
      </p:pic>
      <p:pic>
        <p:nvPicPr>
          <p:cNvPr id="139" name="Picture 138" descr="Chart, bubble chart&#10;&#10;Description automatically generated">
            <a:extLst>
              <a:ext uri="{FF2B5EF4-FFF2-40B4-BE49-F238E27FC236}">
                <a16:creationId xmlns:a16="http://schemas.microsoft.com/office/drawing/2014/main" id="{4443A0F6-13CB-403B-9453-01E2E929E810}"/>
              </a:ext>
            </a:extLst>
          </p:cNvPr>
          <p:cNvPicPr>
            <a:picLocks noChangeAspect="1"/>
          </p:cNvPicPr>
          <p:nvPr/>
        </p:nvPicPr>
        <p:blipFill>
          <a:blip r:embed="rId4"/>
          <a:stretch>
            <a:fillRect/>
          </a:stretch>
        </p:blipFill>
        <p:spPr>
          <a:xfrm>
            <a:off x="8930969" y="3044731"/>
            <a:ext cx="2028736" cy="2049528"/>
          </a:xfrm>
          <a:prstGeom prst="rect">
            <a:avLst/>
          </a:prstGeom>
        </p:spPr>
      </p:pic>
      <p:sp>
        <p:nvSpPr>
          <p:cNvPr id="4" name="TextBox 3">
            <a:extLst>
              <a:ext uri="{FF2B5EF4-FFF2-40B4-BE49-F238E27FC236}">
                <a16:creationId xmlns:a16="http://schemas.microsoft.com/office/drawing/2014/main" id="{72A0D0BC-7F9E-436A-94AA-05D46CA0E2F9}"/>
              </a:ext>
            </a:extLst>
          </p:cNvPr>
          <p:cNvSpPr txBox="1"/>
          <p:nvPr/>
        </p:nvSpPr>
        <p:spPr>
          <a:xfrm>
            <a:off x="150211" y="5353567"/>
            <a:ext cx="3856804" cy="646331"/>
          </a:xfrm>
          <a:prstGeom prst="rect">
            <a:avLst/>
          </a:prstGeom>
          <a:noFill/>
        </p:spPr>
        <p:txBody>
          <a:bodyPr wrap="square" rtlCol="0">
            <a:spAutoFit/>
          </a:bodyPr>
          <a:lstStyle/>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around 90% of users believe that the design is consistent and straightforward</a:t>
            </a:r>
          </a:p>
        </p:txBody>
      </p:sp>
      <p:sp>
        <p:nvSpPr>
          <p:cNvPr id="140" name="TextBox 139">
            <a:extLst>
              <a:ext uri="{FF2B5EF4-FFF2-40B4-BE49-F238E27FC236}">
                <a16:creationId xmlns:a16="http://schemas.microsoft.com/office/drawing/2014/main" id="{39F78771-5467-4346-AC02-EFD26EA26091}"/>
              </a:ext>
            </a:extLst>
          </p:cNvPr>
          <p:cNvSpPr txBox="1"/>
          <p:nvPr/>
        </p:nvSpPr>
        <p:spPr>
          <a:xfrm>
            <a:off x="4427699" y="5307458"/>
            <a:ext cx="3542014" cy="646331"/>
          </a:xfrm>
          <a:prstGeom prst="rect">
            <a:avLst/>
          </a:prstGeom>
          <a:noFill/>
        </p:spPr>
        <p:txBody>
          <a:bodyPr wrap="square" rtlCol="0">
            <a:spAutoFit/>
          </a:bodyPr>
          <a:lstStyle/>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95% of them do not need extra tutorials or guidance to use the app</a:t>
            </a:r>
          </a:p>
        </p:txBody>
      </p:sp>
      <p:sp>
        <p:nvSpPr>
          <p:cNvPr id="141" name="TextBox 140">
            <a:extLst>
              <a:ext uri="{FF2B5EF4-FFF2-40B4-BE49-F238E27FC236}">
                <a16:creationId xmlns:a16="http://schemas.microsoft.com/office/drawing/2014/main" id="{C17202E5-C425-45AD-B82B-F8237FEFFF14}"/>
              </a:ext>
            </a:extLst>
          </p:cNvPr>
          <p:cNvSpPr txBox="1"/>
          <p:nvPr/>
        </p:nvSpPr>
        <p:spPr>
          <a:xfrm>
            <a:off x="8236840" y="5345374"/>
            <a:ext cx="3411194" cy="369332"/>
          </a:xfrm>
          <a:prstGeom prst="rect">
            <a:avLst/>
          </a:prstGeom>
          <a:noFill/>
        </p:spPr>
        <p:txBody>
          <a:bodyPr wrap="square" rtlCol="0">
            <a:spAutoFit/>
          </a:bodyPr>
          <a:lstStyle/>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100% find it consistent.</a:t>
            </a:r>
          </a:p>
        </p:txBody>
      </p:sp>
    </p:spTree>
    <p:extLst>
      <p:ext uri="{BB962C8B-B14F-4D97-AF65-F5344CB8AC3E}">
        <p14:creationId xmlns:p14="http://schemas.microsoft.com/office/powerpoint/2010/main" val="265975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2"/>
                                        </p:tgtEl>
                                        <p:attrNameLst>
                                          <p:attrName>style.visibility</p:attrName>
                                        </p:attrNameLst>
                                      </p:cBhvr>
                                      <p:to>
                                        <p:strVal val="visible"/>
                                      </p:to>
                                    </p:set>
                                    <p:animEffect transition="in" filter="fade">
                                      <p:cBhvr>
                                        <p:cTn id="20" dur="500"/>
                                        <p:tgtEl>
                                          <p:spTgt spid="1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8"/>
                                        </p:tgtEl>
                                        <p:attrNameLst>
                                          <p:attrName>style.visibility</p:attrName>
                                        </p:attrNameLst>
                                      </p:cBhvr>
                                      <p:to>
                                        <p:strVal val="visible"/>
                                      </p:to>
                                    </p:set>
                                    <p:animEffect transition="in" filter="fade">
                                      <p:cBhvr>
                                        <p:cTn id="30" dur="500"/>
                                        <p:tgtEl>
                                          <p:spTgt spid="1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0"/>
                                        </p:tgtEl>
                                        <p:attrNameLst>
                                          <p:attrName>style.visibility</p:attrName>
                                        </p:attrNameLst>
                                      </p:cBhvr>
                                      <p:to>
                                        <p:strVal val="visible"/>
                                      </p:to>
                                    </p:set>
                                    <p:animEffect transition="in" filter="fade">
                                      <p:cBhvr>
                                        <p:cTn id="35" dur="500"/>
                                        <p:tgtEl>
                                          <p:spTgt spid="1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fade">
                                      <p:cBhvr>
                                        <p:cTn id="40" dur="500"/>
                                        <p:tgtEl>
                                          <p:spTgt spid="1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0" grpId="0"/>
      <p:bldP spid="14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1B91D07-B9E3-4A01-A353-69F7723586F6}"/>
              </a:ext>
            </a:extLst>
          </p:cNvPr>
          <p:cNvSpPr>
            <a:spLocks noGrp="1"/>
          </p:cNvSpPr>
          <p:nvPr>
            <p:ph type="title"/>
          </p:nvPr>
        </p:nvSpPr>
        <p:spPr>
          <a:xfrm>
            <a:off x="453141" y="168276"/>
            <a:ext cx="11347585" cy="2073410"/>
          </a:xfrm>
        </p:spPr>
        <p:txBody>
          <a:bodyPr vert="horz" lIns="91440" tIns="45720" rIns="91440" bIns="45720" rtlCol="0" anchor="ctr">
            <a:normAutofit/>
          </a:bodyPr>
          <a:lstStyle/>
          <a:p>
            <a:r>
              <a:rPr lang="en-US" sz="4600" b="1" dirty="0">
                <a:solidFill>
                  <a:schemeClr val="tx2"/>
                </a:solidFill>
                <a:effectLst/>
                <a:latin typeface="Times New Roman" panose="02020603050405020304" pitchFamily="18" charset="0"/>
                <a:cs typeface="Times New Roman" panose="02020603050405020304" pitchFamily="18" charset="0"/>
              </a:rPr>
              <a:t>Consistency and Simplicity with Cognitive Walkthrough</a:t>
            </a:r>
            <a:endParaRPr lang="en-US" sz="4600" b="1" dirty="0">
              <a:solidFill>
                <a:schemeClr val="tx2"/>
              </a:solidFill>
              <a:latin typeface="Times New Roman" panose="02020603050405020304" pitchFamily="18" charset="0"/>
              <a:cs typeface="Times New Roman" panose="02020603050405020304" pitchFamily="18" charset="0"/>
            </a:endParaRPr>
          </a:p>
        </p:txBody>
      </p:sp>
      <p:pic>
        <p:nvPicPr>
          <p:cNvPr id="4" name="Picture 3" descr="A picture containing chart&#10;&#10;Description automatically generated">
            <a:extLst>
              <a:ext uri="{FF2B5EF4-FFF2-40B4-BE49-F238E27FC236}">
                <a16:creationId xmlns:a16="http://schemas.microsoft.com/office/drawing/2014/main" id="{47499008-B9D5-4A1E-9543-641CF26180DE}"/>
              </a:ext>
            </a:extLst>
          </p:cNvPr>
          <p:cNvPicPr>
            <a:picLocks noChangeAspect="1"/>
          </p:cNvPicPr>
          <p:nvPr/>
        </p:nvPicPr>
        <p:blipFill>
          <a:blip r:embed="rId2"/>
          <a:stretch>
            <a:fillRect/>
          </a:stretch>
        </p:blipFill>
        <p:spPr>
          <a:xfrm>
            <a:off x="2492344" y="2445468"/>
            <a:ext cx="7393623" cy="3900137"/>
          </a:xfrm>
          <a:prstGeom prst="rect">
            <a:avLst/>
          </a:prstGeom>
        </p:spPr>
      </p:pic>
    </p:spTree>
    <p:extLst>
      <p:ext uri="{BB962C8B-B14F-4D97-AF65-F5344CB8AC3E}">
        <p14:creationId xmlns:p14="http://schemas.microsoft.com/office/powerpoint/2010/main" val="231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9" name="Rectangle 228">
            <a:extLst>
              <a:ext uri="{FF2B5EF4-FFF2-40B4-BE49-F238E27FC236}">
                <a16:creationId xmlns:a16="http://schemas.microsoft.com/office/drawing/2014/main" id="{90B4ACB0-2B52-48C2-9BC9-553BE73567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ight Triangle 230">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34" name="Straight Connector 233">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BCC3484-C575-4784-B4E3-A56954645C00}"/>
              </a:ext>
            </a:extLst>
          </p:cNvPr>
          <p:cNvSpPr>
            <a:spLocks noGrp="1"/>
          </p:cNvSpPr>
          <p:nvPr>
            <p:ph type="title"/>
          </p:nvPr>
        </p:nvSpPr>
        <p:spPr>
          <a:xfrm>
            <a:off x="182131" y="478882"/>
            <a:ext cx="7012678" cy="2494201"/>
          </a:xfrm>
        </p:spPr>
        <p:txBody>
          <a:bodyPr vert="horz" lIns="91440" tIns="45720" rIns="91440" bIns="45720" rtlCol="0" anchor="ctr">
            <a:normAutofit/>
          </a:bodyPr>
          <a:lstStyle/>
          <a:p>
            <a:r>
              <a:rPr lang="en-US" b="1" dirty="0">
                <a:solidFill>
                  <a:schemeClr val="tx2"/>
                </a:solidFill>
                <a:latin typeface="Times New Roman" panose="02020603050405020304" pitchFamily="18" charset="0"/>
                <a:cs typeface="Times New Roman" panose="02020603050405020304" pitchFamily="18" charset="0"/>
              </a:rPr>
              <a:t>CATER TO UNIVERSAL USABLITY</a:t>
            </a:r>
          </a:p>
        </p:txBody>
      </p:sp>
      <p:sp>
        <p:nvSpPr>
          <p:cNvPr id="4" name="TextBox 3">
            <a:extLst>
              <a:ext uri="{FF2B5EF4-FFF2-40B4-BE49-F238E27FC236}">
                <a16:creationId xmlns:a16="http://schemas.microsoft.com/office/drawing/2014/main" id="{F2F4944D-1320-4BC1-A9C8-869BF9158375}"/>
              </a:ext>
            </a:extLst>
          </p:cNvPr>
          <p:cNvSpPr txBox="1"/>
          <p:nvPr/>
        </p:nvSpPr>
        <p:spPr>
          <a:xfrm>
            <a:off x="156651" y="2707921"/>
            <a:ext cx="5544748" cy="3009494"/>
          </a:xfrm>
          <a:prstGeom prst="rect">
            <a:avLst/>
          </a:prstGeom>
        </p:spPr>
        <p:txBody>
          <a:bodyPr vert="horz" lIns="91440" tIns="45720" rIns="91440" bIns="45720" rtlCol="0">
            <a:normAutofit/>
          </a:bodyPr>
          <a:lstStyle/>
          <a:p>
            <a:pPr marL="228600" indent="-228600" algn="just">
              <a:lnSpc>
                <a:spcPct val="110000"/>
              </a:lnSpc>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Due to simplicity and additional features, the application can cater to a wide range of users, such as primary, pre-primary, and university students. Additionally, we have introduced the elements of script and notes below the lecture video, which cater to people who have a disability of deafness.</a:t>
            </a:r>
          </a:p>
        </p:txBody>
      </p:sp>
      <p:pic>
        <p:nvPicPr>
          <p:cNvPr id="5" name="Picture 4" descr="White puzzle with one red piece">
            <a:extLst>
              <a:ext uri="{FF2B5EF4-FFF2-40B4-BE49-F238E27FC236}">
                <a16:creationId xmlns:a16="http://schemas.microsoft.com/office/drawing/2014/main" id="{3D38E509-0D54-47CE-98E1-C2F1D09A0C8A}"/>
              </a:ext>
            </a:extLst>
          </p:cNvPr>
          <p:cNvPicPr>
            <a:picLocks noChangeAspect="1"/>
          </p:cNvPicPr>
          <p:nvPr/>
        </p:nvPicPr>
        <p:blipFill rotWithShape="1">
          <a:blip r:embed="rId2"/>
          <a:srcRect l="26603" r="25040" b="1"/>
          <a:stretch/>
        </p:blipFill>
        <p:spPr>
          <a:xfrm>
            <a:off x="6700837" y="0"/>
            <a:ext cx="5513987"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43860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4" name="Rectangle 95">
            <a:extLst>
              <a:ext uri="{FF2B5EF4-FFF2-40B4-BE49-F238E27FC236}">
                <a16:creationId xmlns:a16="http://schemas.microsoft.com/office/drawing/2014/main" id="{7EE60796-BC52-4154-A3A9-773DE8285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5" name="Right Triangle 97">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Document 99">
            <a:extLst>
              <a:ext uri="{FF2B5EF4-FFF2-40B4-BE49-F238E27FC236}">
                <a16:creationId xmlns:a16="http://schemas.microsoft.com/office/drawing/2014/main" id="{BFEC1042-3FDC-47A3-BCD7-CA9D052F98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7" name="Group 101">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3" name="Straight Connector 102">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87E5BCD-EFED-4FA0-BB75-C22DA576D090}"/>
              </a:ext>
            </a:extLst>
          </p:cNvPr>
          <p:cNvSpPr>
            <a:spLocks noGrp="1"/>
          </p:cNvSpPr>
          <p:nvPr>
            <p:ph type="title"/>
          </p:nvPr>
        </p:nvSpPr>
        <p:spPr>
          <a:xfrm>
            <a:off x="326481" y="175164"/>
            <a:ext cx="11676039" cy="959026"/>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INFORMATIVE FEEDBACK</a:t>
            </a:r>
          </a:p>
        </p:txBody>
      </p:sp>
      <p:sp>
        <p:nvSpPr>
          <p:cNvPr id="3" name="Content Placeholder 2">
            <a:extLst>
              <a:ext uri="{FF2B5EF4-FFF2-40B4-BE49-F238E27FC236}">
                <a16:creationId xmlns:a16="http://schemas.microsoft.com/office/drawing/2014/main" id="{0D6D7251-47E9-4773-82C6-594D42D2AF52}"/>
              </a:ext>
            </a:extLst>
          </p:cNvPr>
          <p:cNvSpPr>
            <a:spLocks noGrp="1"/>
          </p:cNvSpPr>
          <p:nvPr>
            <p:ph idx="1"/>
          </p:nvPr>
        </p:nvSpPr>
        <p:spPr>
          <a:xfrm>
            <a:off x="283827" y="1121665"/>
            <a:ext cx="11581692" cy="2746067"/>
          </a:xfrm>
        </p:spPr>
        <p:txBody>
          <a:bodyPr>
            <a:normAutofit/>
          </a:bodyPr>
          <a:lstStyle/>
          <a:p>
            <a:pPr marL="0" indent="0">
              <a:lnSpc>
                <a:spcPct val="100000"/>
              </a:lnSpc>
              <a:buNone/>
            </a:pPr>
            <a:r>
              <a:rPr lang="en-US" sz="1800" b="1" dirty="0">
                <a:solidFill>
                  <a:schemeClr val="tx2"/>
                </a:solidFill>
                <a:latin typeface="Times New Roman" panose="02020603050405020304" pitchFamily="18" charset="0"/>
                <a:cs typeface="Times New Roman" panose="02020603050405020304" pitchFamily="18" charset="0"/>
              </a:rPr>
              <a:t>IMPROVEMENTS: </a:t>
            </a:r>
          </a:p>
          <a:p>
            <a:pPr marL="0" indent="0" algn="just">
              <a:lnSpc>
                <a:spcPct val="100000"/>
              </a:lnSpc>
              <a:buNone/>
            </a:pPr>
            <a:r>
              <a:rPr lang="en-US" sz="1600" dirty="0">
                <a:solidFill>
                  <a:schemeClr val="tx2"/>
                </a:solidFill>
                <a:latin typeface="Times New Roman" panose="02020603050405020304" pitchFamily="18" charset="0"/>
                <a:cs typeface="Times New Roman" panose="02020603050405020304" pitchFamily="18" charset="0"/>
              </a:rPr>
              <a:t>now our design provides the users' feedback, which tells them that they are proceeding in the right direction, decreasing the chances of errors and increasing efficiency and user experience.</a:t>
            </a:r>
          </a:p>
          <a:p>
            <a:pPr marL="0" indent="0" algn="just">
              <a:lnSpc>
                <a:spcPct val="100000"/>
              </a:lnSpc>
              <a:buNone/>
            </a:pPr>
            <a:r>
              <a:rPr lang="en-US" sz="1800" b="1" dirty="0">
                <a:solidFill>
                  <a:schemeClr val="tx2"/>
                </a:solidFill>
                <a:latin typeface="Times New Roman" panose="02020603050405020304" pitchFamily="18" charset="0"/>
                <a:cs typeface="Times New Roman" panose="02020603050405020304" pitchFamily="18" charset="0"/>
              </a:rPr>
              <a:t>FEEDBACK:</a:t>
            </a:r>
          </a:p>
        </p:txBody>
      </p:sp>
      <p:sp>
        <p:nvSpPr>
          <p:cNvPr id="4" name="TextBox 3">
            <a:extLst>
              <a:ext uri="{FF2B5EF4-FFF2-40B4-BE49-F238E27FC236}">
                <a16:creationId xmlns:a16="http://schemas.microsoft.com/office/drawing/2014/main" id="{72A0D0BC-7F9E-436A-94AA-05D46CA0E2F9}"/>
              </a:ext>
            </a:extLst>
          </p:cNvPr>
          <p:cNvSpPr txBox="1"/>
          <p:nvPr/>
        </p:nvSpPr>
        <p:spPr>
          <a:xfrm>
            <a:off x="1388306" y="5796026"/>
            <a:ext cx="3856804" cy="646331"/>
          </a:xfrm>
          <a:prstGeom prst="rect">
            <a:avLst/>
          </a:prstGeom>
          <a:noFill/>
        </p:spPr>
        <p:txBody>
          <a:bodyPr wrap="square" rtlCol="0">
            <a:sp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90% of our users found the feedback informative in our proposed design.</a:t>
            </a:r>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141" name="TextBox 140">
            <a:extLst>
              <a:ext uri="{FF2B5EF4-FFF2-40B4-BE49-F238E27FC236}">
                <a16:creationId xmlns:a16="http://schemas.microsoft.com/office/drawing/2014/main" id="{C17202E5-C425-45AD-B82B-F8237FEFFF14}"/>
              </a:ext>
            </a:extLst>
          </p:cNvPr>
          <p:cNvSpPr txBox="1"/>
          <p:nvPr/>
        </p:nvSpPr>
        <p:spPr>
          <a:xfrm>
            <a:off x="6889501" y="5785334"/>
            <a:ext cx="4758533" cy="923330"/>
          </a:xfrm>
          <a:prstGeom prst="rect">
            <a:avLst/>
          </a:prstGeom>
          <a:noFill/>
        </p:spPr>
        <p:txBody>
          <a:bodyPr wrap="square" rtlCol="0">
            <a:sp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100% of users can quickly locate the progress bar, which is helping them to know their pace of learning</a:t>
            </a:r>
            <a:endParaRPr lang="en-US" sz="1800" dirty="0">
              <a:solidFill>
                <a:schemeClr val="tx2"/>
              </a:solidFill>
              <a:latin typeface="Times New Roman" panose="02020603050405020304" pitchFamily="18" charset="0"/>
              <a:cs typeface="Times New Roman" panose="02020603050405020304" pitchFamily="18" charset="0"/>
            </a:endParaRPr>
          </a:p>
        </p:txBody>
      </p:sp>
      <p:pic>
        <p:nvPicPr>
          <p:cNvPr id="44" name="Picture 43" descr="Chart, pie chart&#10;&#10;Description automatically generated">
            <a:extLst>
              <a:ext uri="{FF2B5EF4-FFF2-40B4-BE49-F238E27FC236}">
                <a16:creationId xmlns:a16="http://schemas.microsoft.com/office/drawing/2014/main" id="{07514E01-4355-49BE-8BD7-1A659E6E5E91}"/>
              </a:ext>
            </a:extLst>
          </p:cNvPr>
          <p:cNvPicPr>
            <a:picLocks noChangeAspect="1"/>
          </p:cNvPicPr>
          <p:nvPr/>
        </p:nvPicPr>
        <p:blipFill>
          <a:blip r:embed="rId2"/>
          <a:stretch>
            <a:fillRect/>
          </a:stretch>
        </p:blipFill>
        <p:spPr>
          <a:xfrm>
            <a:off x="1845141" y="2730125"/>
            <a:ext cx="2996305" cy="2981090"/>
          </a:xfrm>
          <a:prstGeom prst="rect">
            <a:avLst/>
          </a:prstGeom>
        </p:spPr>
      </p:pic>
      <p:pic>
        <p:nvPicPr>
          <p:cNvPr id="45" name="Picture 44" descr="Table&#10;&#10;Description automatically generated">
            <a:extLst>
              <a:ext uri="{FF2B5EF4-FFF2-40B4-BE49-F238E27FC236}">
                <a16:creationId xmlns:a16="http://schemas.microsoft.com/office/drawing/2014/main" id="{673DED03-89B3-4104-AE26-B411CADE7F52}"/>
              </a:ext>
            </a:extLst>
          </p:cNvPr>
          <p:cNvPicPr>
            <a:picLocks noChangeAspect="1"/>
          </p:cNvPicPr>
          <p:nvPr/>
        </p:nvPicPr>
        <p:blipFill>
          <a:blip r:embed="rId3"/>
          <a:stretch>
            <a:fillRect/>
          </a:stretch>
        </p:blipFill>
        <p:spPr>
          <a:xfrm>
            <a:off x="6872888" y="2637822"/>
            <a:ext cx="4575151" cy="3148459"/>
          </a:xfrm>
          <a:prstGeom prst="rect">
            <a:avLst/>
          </a:prstGeom>
        </p:spPr>
      </p:pic>
    </p:spTree>
    <p:extLst>
      <p:ext uri="{BB962C8B-B14F-4D97-AF65-F5344CB8AC3E}">
        <p14:creationId xmlns:p14="http://schemas.microsoft.com/office/powerpoint/2010/main" val="392058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1">
                                            <p:txEl>
                                              <p:pRg st="0" end="0"/>
                                            </p:txEl>
                                          </p:spTgt>
                                        </p:tgtEl>
                                        <p:attrNameLst>
                                          <p:attrName>style.visibility</p:attrName>
                                        </p:attrNameLst>
                                      </p:cBhvr>
                                      <p:to>
                                        <p:strVal val="visible"/>
                                      </p:to>
                                    </p:set>
                                    <p:animEffect transition="in" filter="fade">
                                      <p:cBhvr>
                                        <p:cTn id="35" dur="5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7" name="Rectangle 156">
            <a:extLst>
              <a:ext uri="{FF2B5EF4-FFF2-40B4-BE49-F238E27FC236}">
                <a16:creationId xmlns:a16="http://schemas.microsoft.com/office/drawing/2014/main" id="{171D79C9-FD78-4D11-A424-0002509BD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9" name="Freeform: Shape 158">
            <a:extLst>
              <a:ext uri="{FF2B5EF4-FFF2-40B4-BE49-F238E27FC236}">
                <a16:creationId xmlns:a16="http://schemas.microsoft.com/office/drawing/2014/main" id="{316368BA-0A3E-4AE0-8333-2364F90C19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1" name="Right Triangle 160">
            <a:extLst>
              <a:ext uri="{FF2B5EF4-FFF2-40B4-BE49-F238E27FC236}">
                <a16:creationId xmlns:a16="http://schemas.microsoft.com/office/drawing/2014/main"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4" name="Straight Connector 163">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B2FAF0F-E458-4FA5-9A41-8593E7E1DF39}"/>
              </a:ext>
            </a:extLst>
          </p:cNvPr>
          <p:cNvSpPr txBox="1"/>
          <p:nvPr/>
        </p:nvSpPr>
        <p:spPr>
          <a:xfrm>
            <a:off x="401841" y="3034048"/>
            <a:ext cx="10624390" cy="3137974"/>
          </a:xfrm>
          <a:prstGeom prst="rect">
            <a:avLst/>
          </a:prstGeom>
        </p:spPr>
        <p:txBody>
          <a:bodyPr vert="horz" lIns="91440" tIns="45720" rIns="91440" bIns="45720" rtlCol="0" anchor="t">
            <a:normAutofit/>
          </a:bodyPr>
          <a:lstStyle/>
          <a:p>
            <a:pPr>
              <a:lnSpc>
                <a:spcPct val="110000"/>
              </a:lnSpc>
              <a:spcAft>
                <a:spcPts val="600"/>
              </a:spcAft>
              <a:buClr>
                <a:schemeClr val="bg1"/>
              </a:buClr>
              <a:buSzPct val="75000"/>
            </a:pPr>
            <a:r>
              <a:rPr lang="en-US" sz="2000" dirty="0">
                <a:solidFill>
                  <a:schemeClr val="tx2"/>
                </a:solidFill>
                <a:latin typeface="Times New Roman" panose="02020603050405020304" pitchFamily="18" charset="0"/>
                <a:cs typeface="Times New Roman" panose="02020603050405020304" pitchFamily="18" charset="0"/>
              </a:rPr>
              <a:t>There are other design rules, which we implement in our design that are:</a:t>
            </a:r>
          </a:p>
          <a:p>
            <a:pPr marL="228600" indent="-228600">
              <a:lnSpc>
                <a:spcPct val="110000"/>
              </a:lnSpc>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Through the implementation of simplicity, the short-term memory load gets decreased which in turn prevent errors</a:t>
            </a:r>
          </a:p>
          <a:p>
            <a:pPr marL="228600" indent="-228600">
              <a:lnSpc>
                <a:spcPct val="110000"/>
              </a:lnSpc>
              <a:spcAft>
                <a:spcPts val="600"/>
              </a:spcAft>
              <a:buClr>
                <a:schemeClr val="bg1"/>
              </a:buClr>
              <a:buSzPct val="75000"/>
              <a:buFont typeface="+mj-lt"/>
              <a:buAutoNum type="arabicPeriod"/>
            </a:pPr>
            <a:r>
              <a:rPr lang="en-US" sz="2000" dirty="0">
                <a:solidFill>
                  <a:schemeClr val="tx2"/>
                </a:solidFill>
                <a:latin typeface="Times New Roman" panose="02020603050405020304" pitchFamily="18" charset="0"/>
                <a:cs typeface="Times New Roman" panose="02020603050405020304" pitchFamily="18" charset="0"/>
              </a:rPr>
              <a:t>We provide the help and feedback option, if in case user needs it, and design dialogues for closures to make user feel better</a:t>
            </a:r>
          </a:p>
        </p:txBody>
      </p:sp>
    </p:spTree>
    <p:extLst>
      <p:ext uri="{BB962C8B-B14F-4D97-AF65-F5344CB8AC3E}">
        <p14:creationId xmlns:p14="http://schemas.microsoft.com/office/powerpoint/2010/main" val="111755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AF152BFE-7BA8-4007-AD9C-F4DC95E437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7BCC6446-8462-4A63-9B6F-8F57EC40F6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Document 118">
            <a:extLst>
              <a:ext uri="{FF2B5EF4-FFF2-40B4-BE49-F238E27FC236}">
                <a16:creationId xmlns:a16="http://schemas.microsoft.com/office/drawing/2014/main" id="{B6DE7CCF-F894-44DD-9FA3-8BD0D5CE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1" name="Group 120">
            <a:extLst>
              <a:ext uri="{FF2B5EF4-FFF2-40B4-BE49-F238E27FC236}">
                <a16:creationId xmlns:a16="http://schemas.microsoft.com/office/drawing/2014/main" id="{8118ECEF-CA6A-4CB6-BCA5-59B2DB40C4A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CDC2A251-C28C-4A72-BAFF-511640FB2E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DDB2429-3E01-4CD5-998D-8F5716A0987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E26953B-4BE7-4AD0-B471-088DBB23D7D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9D9ED6D-9817-4272-9FEF-E674FBCCCC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18C0DE-4596-4A70-AA4F-E678AC7FBC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B48095-74C2-4053-872D-D3F70910C3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224D0B6-A4CB-4D98-A1DC-2770B95F9E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B39DE9C-23C1-4ABA-BD0D-B76BDC963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DDAAE0-966C-4350-8819-857CF524F3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EE6C021-FBD3-42F3-9A9C-69C4E71989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2961B9-65E1-4B12-AD98-9845BC3F43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2ABFE0-D700-4FD9-9CC8-D138B29ABF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6FFF1A3-B8BF-470C-9436-D5B7818535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98B6551-FF5D-49F5-8D3E-757AEC357A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0F3BFE5-573C-42C0-94D5-E5513CCC57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57931AB-4B07-4E0E-B3E4-84E2452E0A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C4789DB-7083-4597-9FC7-6336EA0BE3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E0B4F1D-D11A-4023-BE6B-6679ABB2B4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633D7A-F6FC-418F-AD87-0EE148C1A0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0FC8FCC-6F69-4802-995C-903AE441629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BFCE7-4796-4186-8EDC-DB6CE87BC7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1935BF2-A804-46BA-940A-DDAD7888F3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D012DA9-8D67-483A-8071-2903F2E3B2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09163DC-956E-44BE-B55A-E6C2C851DD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6CDE9FD-1880-483F-A039-BEB3AB0D374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8DDB23B-71E7-42A3-B055-5740EE14C5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245B63-D771-461D-A625-4B49966D24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F1DF9FF-1F61-4B4F-8993-6897DE09C9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092F139-6734-46F3-B176-11741F1F73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746D659-8773-49B5-BFE5-E8D0BE7631B2}"/>
              </a:ext>
            </a:extLst>
          </p:cNvPr>
          <p:cNvSpPr>
            <a:spLocks noGrp="1"/>
          </p:cNvSpPr>
          <p:nvPr>
            <p:ph type="title"/>
          </p:nvPr>
        </p:nvSpPr>
        <p:spPr>
          <a:xfrm>
            <a:off x="453142" y="725467"/>
            <a:ext cx="10733204" cy="875908"/>
          </a:xfrm>
        </p:spPr>
        <p:txBody>
          <a:bodyPr vert="horz" lIns="91440" tIns="45720" rIns="91440" bIns="45720" rtlCol="0" anchor="b">
            <a:normAutofit/>
          </a:bodyPr>
          <a:lstStyle/>
          <a:p>
            <a:pPr algn="ctr"/>
            <a:r>
              <a:rPr lang="en-US" sz="5400" b="1" dirty="0">
                <a:solidFill>
                  <a:schemeClr val="tx2"/>
                </a:solidFill>
                <a:latin typeface="Times New Roman" panose="02020603050405020304" pitchFamily="18" charset="0"/>
                <a:cs typeface="Times New Roman" panose="02020603050405020304" pitchFamily="18" charset="0"/>
              </a:rPr>
              <a:t>OVERALL FEEDBACK</a:t>
            </a:r>
          </a:p>
        </p:txBody>
      </p:sp>
      <p:pic>
        <p:nvPicPr>
          <p:cNvPr id="151" name="Picture 150" descr="Chart&#10;&#10;Description automatically generated with medium confidence">
            <a:extLst>
              <a:ext uri="{FF2B5EF4-FFF2-40B4-BE49-F238E27FC236}">
                <a16:creationId xmlns:a16="http://schemas.microsoft.com/office/drawing/2014/main" id="{218BBC72-B2C5-48BE-941A-C13B1142B65C}"/>
              </a:ext>
            </a:extLst>
          </p:cNvPr>
          <p:cNvPicPr>
            <a:picLocks noChangeAspect="1"/>
          </p:cNvPicPr>
          <p:nvPr/>
        </p:nvPicPr>
        <p:blipFill>
          <a:blip r:embed="rId2"/>
          <a:stretch>
            <a:fillRect/>
          </a:stretch>
        </p:blipFill>
        <p:spPr>
          <a:xfrm>
            <a:off x="629019" y="1912714"/>
            <a:ext cx="5134419" cy="3717126"/>
          </a:xfrm>
          <a:prstGeom prst="rect">
            <a:avLst/>
          </a:prstGeom>
        </p:spPr>
      </p:pic>
      <p:pic>
        <p:nvPicPr>
          <p:cNvPr id="152" name="Picture 151" descr="A picture containing graphical user interface&#10;&#10;Description automatically generated">
            <a:extLst>
              <a:ext uri="{FF2B5EF4-FFF2-40B4-BE49-F238E27FC236}">
                <a16:creationId xmlns:a16="http://schemas.microsoft.com/office/drawing/2014/main" id="{07216392-7AEA-4A4C-8319-E02AF9BC24F8}"/>
              </a:ext>
            </a:extLst>
          </p:cNvPr>
          <p:cNvPicPr>
            <a:picLocks noChangeAspect="1"/>
          </p:cNvPicPr>
          <p:nvPr/>
        </p:nvPicPr>
        <p:blipFill>
          <a:blip r:embed="rId3"/>
          <a:stretch>
            <a:fillRect/>
          </a:stretch>
        </p:blipFill>
        <p:spPr>
          <a:xfrm>
            <a:off x="6762875" y="1892460"/>
            <a:ext cx="5037856" cy="3851151"/>
          </a:xfrm>
          <a:prstGeom prst="rect">
            <a:avLst/>
          </a:prstGeom>
        </p:spPr>
      </p:pic>
      <p:sp>
        <p:nvSpPr>
          <p:cNvPr id="153" name="TextBox 152">
            <a:extLst>
              <a:ext uri="{FF2B5EF4-FFF2-40B4-BE49-F238E27FC236}">
                <a16:creationId xmlns:a16="http://schemas.microsoft.com/office/drawing/2014/main" id="{81F020F4-E49C-4115-8F29-9DF1D7712490}"/>
              </a:ext>
            </a:extLst>
          </p:cNvPr>
          <p:cNvSpPr txBox="1"/>
          <p:nvPr/>
        </p:nvSpPr>
        <p:spPr>
          <a:xfrm>
            <a:off x="6785771" y="5943754"/>
            <a:ext cx="4986419" cy="400110"/>
          </a:xfrm>
          <a:prstGeom prst="rect">
            <a:avLst/>
          </a:prstGeom>
          <a:noFill/>
        </p:spPr>
        <p:txBody>
          <a:bodyPr wrap="square" rtlCol="0">
            <a:spAutoFit/>
          </a:bodyPr>
          <a:lstStyle/>
          <a:p>
            <a:pPr algn="ct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Satisfaction from integration of function</a:t>
            </a:r>
            <a:endParaRPr lang="en-US" sz="2000" dirty="0">
              <a:latin typeface="Times New Roman" panose="02020603050405020304" pitchFamily="18" charset="0"/>
              <a:cs typeface="Times New Roman" panose="02020603050405020304" pitchFamily="18" charset="0"/>
            </a:endParaRPr>
          </a:p>
        </p:txBody>
      </p:sp>
      <p:sp>
        <p:nvSpPr>
          <p:cNvPr id="154" name="TextBox 153">
            <a:extLst>
              <a:ext uri="{FF2B5EF4-FFF2-40B4-BE49-F238E27FC236}">
                <a16:creationId xmlns:a16="http://schemas.microsoft.com/office/drawing/2014/main" id="{9BAB9903-24C9-46D9-9D7B-9FC25DAAE022}"/>
              </a:ext>
            </a:extLst>
          </p:cNvPr>
          <p:cNvSpPr txBox="1"/>
          <p:nvPr/>
        </p:nvSpPr>
        <p:spPr>
          <a:xfrm>
            <a:off x="629019" y="5972175"/>
            <a:ext cx="4986419" cy="400110"/>
          </a:xfrm>
          <a:prstGeom prst="rect">
            <a:avLst/>
          </a:prstGeom>
          <a:noFill/>
        </p:spPr>
        <p:txBody>
          <a:bodyPr wrap="square" rtlCol="0">
            <a:spAutoFit/>
          </a:bodyPr>
          <a:lstStyle/>
          <a:p>
            <a:pPr algn="ct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Satisfaction from Design, process and structure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p:cTn id="17" dur="5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BC59-B1D0-42AC-A30A-CB605A58B8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B41E5E65-A075-4785-BF2D-80081E800878}"/>
              </a:ext>
            </a:extLst>
          </p:cNvPr>
          <p:cNvSpPr>
            <a:spLocks noGrp="1"/>
          </p:cNvSpPr>
          <p:nvPr>
            <p:ph idx="1"/>
          </p:nvPr>
        </p:nvSpPr>
        <p:spPr/>
        <p:txBody>
          <a:bodyPr>
            <a:normAutofit/>
          </a:bodyPr>
          <a:lstStyle/>
          <a:p>
            <a:r>
              <a:rPr lang="en-US" dirty="0" smtClean="0"/>
              <a:t>The </a:t>
            </a:r>
            <a:r>
              <a:rPr lang="en-US" dirty="0"/>
              <a:t>app does not redirect the user to the last activity in some of the </a:t>
            </a:r>
            <a:r>
              <a:rPr lang="en-US" dirty="0" smtClean="0"/>
              <a:t>cases.</a:t>
            </a:r>
          </a:p>
          <a:p>
            <a:r>
              <a:rPr lang="en-US" dirty="0" smtClean="0"/>
              <a:t>The </a:t>
            </a:r>
            <a:r>
              <a:rPr lang="en-US" dirty="0"/>
              <a:t>Unauthorized User can’t View his progress while accessing the course </a:t>
            </a:r>
            <a:r>
              <a:rPr lang="en-US" dirty="0" smtClean="0"/>
              <a:t>material.</a:t>
            </a:r>
          </a:p>
          <a:p>
            <a:r>
              <a:rPr lang="en-US" dirty="0" smtClean="0"/>
              <a:t>Only </a:t>
            </a:r>
            <a:r>
              <a:rPr lang="en-US" dirty="0"/>
              <a:t>download material can be accessed in an offline </a:t>
            </a:r>
            <a:r>
              <a:rPr lang="en-US" dirty="0" smtClean="0"/>
              <a:t>mode.</a:t>
            </a:r>
          </a:p>
          <a:p>
            <a:r>
              <a:rPr lang="en-US" dirty="0" smtClean="0"/>
              <a:t>The </a:t>
            </a:r>
            <a:r>
              <a:rPr lang="en-US" dirty="0"/>
              <a:t>app has limited languages </a:t>
            </a:r>
            <a:r>
              <a:rPr lang="en-US" dirty="0" smtClean="0"/>
              <a:t>available.</a:t>
            </a:r>
          </a:p>
          <a:p>
            <a:r>
              <a:rPr lang="en-US" dirty="0" smtClean="0"/>
              <a:t>While </a:t>
            </a:r>
            <a:r>
              <a:rPr lang="en-US" dirty="0"/>
              <a:t>accessing the Special mode, the user should know about reading the course content. </a:t>
            </a:r>
            <a:endParaRPr lang="en-US" dirty="0" smtClean="0"/>
          </a:p>
        </p:txBody>
      </p:sp>
    </p:spTree>
    <p:extLst>
      <p:ext uri="{BB962C8B-B14F-4D97-AF65-F5344CB8AC3E}">
        <p14:creationId xmlns:p14="http://schemas.microsoft.com/office/powerpoint/2010/main" val="322405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0" name="Straight Connector 119">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0" name="Freeform: Shape 149">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2" name="Freeform: Shape 151">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4" name="Freeform: Shape 153">
            <a:extLst>
              <a:ext uri="{FF2B5EF4-FFF2-40B4-BE49-F238E27FC236}">
                <a16:creationId xmlns:a16="http://schemas.microsoft.com/office/drawing/2014/main"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6" name="Group 155">
            <a:extLst>
              <a:ext uri="{FF2B5EF4-FFF2-40B4-BE49-F238E27FC236}">
                <a16:creationId xmlns:a16="http://schemas.microsoft.com/office/drawing/2014/main"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7" name="Straight Connector 156">
              <a:extLst>
                <a:ext uri="{FF2B5EF4-FFF2-40B4-BE49-F238E27FC236}">
                  <a16:creationId xmlns:a16="http://schemas.microsoft.com/office/drawing/2014/main"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87" name="Rectangle 186">
            <a:extLst>
              <a:ext uri="{FF2B5EF4-FFF2-40B4-BE49-F238E27FC236}">
                <a16:creationId xmlns:a16="http://schemas.microsoft.com/office/drawing/2014/main" id="{13B6DAC6-0186-4D62-AD69-90B9C0411E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9" name="Rectangle 188">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Picture 4" descr="Graphs on a display with reflection of office">
            <a:extLst>
              <a:ext uri="{FF2B5EF4-FFF2-40B4-BE49-F238E27FC236}">
                <a16:creationId xmlns:a16="http://schemas.microsoft.com/office/drawing/2014/main" id="{B2E83079-4155-48AD-B613-EF5F1FA30CEE}"/>
              </a:ext>
            </a:extLst>
          </p:cNvPr>
          <p:cNvPicPr>
            <a:picLocks noChangeAspect="1"/>
          </p:cNvPicPr>
          <p:nvPr/>
        </p:nvPicPr>
        <p:blipFill rotWithShape="1">
          <a:blip r:embed="rId2">
            <a:alphaModFix amt="30000"/>
          </a:blip>
          <a:srcRect t="10245" r="-1" b="5463"/>
          <a:stretch/>
        </p:blipFill>
        <p:spPr>
          <a:xfrm>
            <a:off x="20" y="10"/>
            <a:ext cx="12188932" cy="6857990"/>
          </a:xfrm>
          <a:prstGeom prst="rect">
            <a:avLst/>
          </a:prstGeom>
        </p:spPr>
      </p:pic>
      <p:grpSp>
        <p:nvGrpSpPr>
          <p:cNvPr id="191" name="Group 190">
            <a:extLst>
              <a:ext uri="{FF2B5EF4-FFF2-40B4-BE49-F238E27FC236}">
                <a16:creationId xmlns:a16="http://schemas.microsoft.com/office/drawing/2014/main" id="{91108A0F-8C78-4294-B028-9F09581FC0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2" name="Straight Connector 191">
              <a:extLst>
                <a:ext uri="{FF2B5EF4-FFF2-40B4-BE49-F238E27FC236}">
                  <a16:creationId xmlns:a16="http://schemas.microsoft.com/office/drawing/2014/main" id="{313489AA-CF3C-45B5-9A6B-D686CDD1DDF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ABF1CE3-37BC-462F-BC4B-5EF9C8287D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21847A4-7B07-4976-81EF-E68ABFC4FB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F3EBBA6-8771-481B-BACA-142F0C80534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F58D94E-BB4B-436D-8172-0F5737BEEA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F75AA9A-4678-41CB-AEFA-13C324B847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C95E447-C172-476B-98BE-453E4049FBE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F3BD247-696E-47F7-964F-89A5823D11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E31E4B8-694B-447A-AA13-36B0A4EEC9F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8321B73-1AE7-4FA0-90EB-4E969A095D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15F8082-1C6D-496D-937D-964948B109B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B84AF1D-3604-4213-B891-4880C86F6EC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3631262-5E4E-4A33-9D72-17996A538F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A4C49C9-CD9F-417C-A832-DD9D6F9C4B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9A3BBBFA-B462-4340-82C8-3EE5CCFB1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A7D3C2E-F100-49BC-9F4E-DFB50B2F9FB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46D4A85-2FF9-491B-BBF7-4D83EB8881B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8F6747A-BC05-4E83-8FE8-976BBCE305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C1FEEA0-B31C-4DD8-9CC4-DAE06557804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A783C12-3D0A-495D-B461-9D1FCC415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9AD7D205-DA43-40B9-82B4-D570FB270F5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DD4F5FF-D993-454E-AB84-8634B9E53F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F64AEBB-D378-4CCE-9266-B45FC822EB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2217ABD-7AF1-44DF-9243-75E5C9792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D885E59-AA75-4026-972E-4DEE1AB599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AB41BAB-F8B8-402D-BC3D-82F73208A3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67CC234-9EF0-4613-9013-F7F9AEC49E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32D8DE3-B3FD-47EC-B6D3-90CE4F037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4218772-C699-478C-9D44-9459ABA4CA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7999912-CA6F-4CB5-9E7D-5572B472C75B}"/>
              </a:ext>
            </a:extLst>
          </p:cNvPr>
          <p:cNvSpPr>
            <a:spLocks noGrp="1"/>
          </p:cNvSpPr>
          <p:nvPr>
            <p:ph type="title"/>
          </p:nvPr>
        </p:nvSpPr>
        <p:spPr>
          <a:xfrm>
            <a:off x="1712470" y="325964"/>
            <a:ext cx="8803130" cy="1079440"/>
          </a:xfrm>
        </p:spPr>
        <p:txBody>
          <a:bodyPr vert="horz" lIns="91440" tIns="45720" rIns="91440" bIns="45720" rtlCol="0" anchor="t">
            <a:normAutofit/>
          </a:bodyPr>
          <a:lstStyle/>
          <a:p>
            <a:pPr algn="ctr"/>
            <a:r>
              <a:rPr lang="en-US" sz="5400" b="1" dirty="0">
                <a:solidFill>
                  <a:schemeClr val="tx2"/>
                </a:solidFill>
                <a:latin typeface="Times New Roman" panose="02020603050405020304" pitchFamily="18" charset="0"/>
                <a:cs typeface="Times New Roman" panose="02020603050405020304" pitchFamily="18" charset="0"/>
              </a:rPr>
              <a:t>FUTURE WORK</a:t>
            </a:r>
          </a:p>
        </p:txBody>
      </p:sp>
      <p:sp>
        <p:nvSpPr>
          <p:cNvPr id="222" name="Right Triangle 221">
            <a:extLst>
              <a:ext uri="{FF2B5EF4-FFF2-40B4-BE49-F238E27FC236}">
                <a16:creationId xmlns:a16="http://schemas.microsoft.com/office/drawing/2014/main" id="{94D786EB-944C-47D5-B631-899F4029B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008C58-0DBA-474A-9C9A-6157BC75CC04}"/>
              </a:ext>
            </a:extLst>
          </p:cNvPr>
          <p:cNvSpPr txBox="1"/>
          <p:nvPr/>
        </p:nvSpPr>
        <p:spPr>
          <a:xfrm>
            <a:off x="1191966" y="2228760"/>
            <a:ext cx="9801850" cy="1200329"/>
          </a:xfrm>
          <a:prstGeom prst="rect">
            <a:avLst/>
          </a:prstGeom>
          <a:noFill/>
        </p:spPr>
        <p:txBody>
          <a:bodyPr wrap="square" rtlCol="0">
            <a:spAutoFit/>
          </a:bodyPr>
          <a:lstStyle/>
          <a:p>
            <a:r>
              <a:rPr lang="en-US" sz="2400" dirty="0">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he study will likewise be directed on various groups of users who have different backgrounds. Besides, a more upgraded version of the design would be made so that the user experience can be improved more</a:t>
            </a:r>
            <a:endParaRPr lang="en-US" sz="2400" dirty="0"/>
          </a:p>
        </p:txBody>
      </p:sp>
    </p:spTree>
    <p:extLst>
      <p:ext uri="{BB962C8B-B14F-4D97-AF65-F5344CB8AC3E}">
        <p14:creationId xmlns:p14="http://schemas.microsoft.com/office/powerpoint/2010/main" val="301423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506497-BEA6-48D1-875B-09D320E614DC}"/>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dirty="0">
                <a:solidFill>
                  <a:schemeClr val="tx2"/>
                </a:solidFill>
                <a:latin typeface="Times New Roman" panose="02020603050405020304" pitchFamily="18" charset="0"/>
                <a:cs typeface="Times New Roman" panose="02020603050405020304" pitchFamily="18" charset="0"/>
              </a:rPr>
              <a:t>THANK YOU</a:t>
            </a:r>
          </a:p>
        </p:txBody>
      </p:sp>
      <p:pic>
        <p:nvPicPr>
          <p:cNvPr id="6" name="Graphic 5" descr="Handshake">
            <a:extLst>
              <a:ext uri="{FF2B5EF4-FFF2-40B4-BE49-F238E27FC236}">
                <a16:creationId xmlns:a16="http://schemas.microsoft.com/office/drawing/2014/main" id="{70131DD0-091F-4542-AEE8-94F0ECA5F5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189158" y="988340"/>
            <a:ext cx="4997188" cy="4997188"/>
          </a:xfrm>
          <a:prstGeom prst="rect">
            <a:avLst/>
          </a:prstGeom>
        </p:spPr>
      </p:pic>
    </p:spTree>
    <p:extLst>
      <p:ext uri="{BB962C8B-B14F-4D97-AF65-F5344CB8AC3E}">
        <p14:creationId xmlns:p14="http://schemas.microsoft.com/office/powerpoint/2010/main" val="239529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ectangle 118">
            <a:extLst>
              <a:ext uri="{FF2B5EF4-FFF2-40B4-BE49-F238E27FC236}">
                <a16:creationId xmlns:a16="http://schemas.microsoft.com/office/drawing/2014/main" id="{B205CA4C-4876-4E28-97E0-1162D662A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ight Triangle 120">
            <a:extLst>
              <a:ext uri="{FF2B5EF4-FFF2-40B4-BE49-F238E27FC236}">
                <a16:creationId xmlns:a16="http://schemas.microsoft.com/office/drawing/2014/main" id="{2E08B368-A2A8-4357-B416-37C258EFEE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Document 122">
            <a:extLst>
              <a:ext uri="{FF2B5EF4-FFF2-40B4-BE49-F238E27FC236}">
                <a16:creationId xmlns:a16="http://schemas.microsoft.com/office/drawing/2014/main" id="{A890253F-325A-4AC7-AF5F-06FB890E8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5" name="Group 124">
            <a:extLst>
              <a:ext uri="{FF2B5EF4-FFF2-40B4-BE49-F238E27FC236}">
                <a16:creationId xmlns:a16="http://schemas.microsoft.com/office/drawing/2014/main"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6" name="Straight Connector 125">
              <a:extLst>
                <a:ext uri="{FF2B5EF4-FFF2-40B4-BE49-F238E27FC236}">
                  <a16:creationId xmlns:a16="http://schemas.microsoft.com/office/drawing/2014/main"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FCB7EE4-CDBC-41BF-A56F-6707E0AB32A0}"/>
              </a:ext>
            </a:extLst>
          </p:cNvPr>
          <p:cNvSpPr>
            <a:spLocks noGrp="1"/>
          </p:cNvSpPr>
          <p:nvPr>
            <p:ph type="title"/>
          </p:nvPr>
        </p:nvSpPr>
        <p:spPr>
          <a:xfrm>
            <a:off x="457200" y="725469"/>
            <a:ext cx="4952999" cy="1263050"/>
          </a:xfrm>
        </p:spPr>
        <p:txBody>
          <a:bodyPr vert="horz" lIns="91440" tIns="45720" rIns="91440" bIns="45720" rtlCol="0" anchor="ctr">
            <a:normAutofit/>
          </a:bodyPr>
          <a:lstStyle/>
          <a:p>
            <a:pPr algn="ctr"/>
            <a:r>
              <a:rPr lang="en-US" b="1" dirty="0">
                <a:solidFill>
                  <a:schemeClr val="tx2"/>
                </a:solidFill>
                <a:latin typeface="Times New Roman" panose="02020603050405020304" pitchFamily="18" charset="0"/>
                <a:cs typeface="Times New Roman" panose="02020603050405020304" pitchFamily="18" charset="0"/>
              </a:rPr>
              <a:t>GOAL</a:t>
            </a:r>
          </a:p>
        </p:txBody>
      </p:sp>
      <p:sp>
        <p:nvSpPr>
          <p:cNvPr id="4" name="TextBox 3">
            <a:extLst>
              <a:ext uri="{FF2B5EF4-FFF2-40B4-BE49-F238E27FC236}">
                <a16:creationId xmlns:a16="http://schemas.microsoft.com/office/drawing/2014/main" id="{3A78DC3E-FAB1-418E-A808-08026C1C6C02}"/>
              </a:ext>
            </a:extLst>
          </p:cNvPr>
          <p:cNvSpPr txBox="1"/>
          <p:nvPr/>
        </p:nvSpPr>
        <p:spPr>
          <a:xfrm>
            <a:off x="457200" y="2785954"/>
            <a:ext cx="5474710" cy="3488372"/>
          </a:xfrm>
          <a:prstGeom prst="rect">
            <a:avLst/>
          </a:prstGeom>
        </p:spPr>
        <p:txBody>
          <a:bodyPr vert="horz" lIns="91440" tIns="45720" rIns="91440" bIns="45720" rtlCol="0">
            <a:normAutofit/>
          </a:bodyPr>
          <a:lstStyle/>
          <a:p>
            <a:pPr marL="285750" indent="-285750" algn="just">
              <a:spcAft>
                <a:spcPts val="600"/>
              </a:spcAft>
              <a:buClr>
                <a:schemeClr val="bg1"/>
              </a:buClr>
              <a:buSzPct val="75000"/>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Improve the interaction between users and application </a:t>
            </a:r>
          </a:p>
          <a:p>
            <a:pPr marL="285750" indent="-285750" algn="just">
              <a:spcAft>
                <a:spcPts val="600"/>
              </a:spcAft>
              <a:buClr>
                <a:schemeClr val="bg1"/>
              </a:buClr>
              <a:buSzPct val="75000"/>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Making applications more user-friendly and receptive to users’ needs</a:t>
            </a:r>
          </a:p>
          <a:p>
            <a:pPr marL="285750" indent="-285750" algn="just">
              <a:spcAft>
                <a:spcPts val="600"/>
              </a:spcAft>
              <a:buClr>
                <a:schemeClr val="bg1"/>
              </a:buClr>
              <a:buSzPct val="75000"/>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Provide them with controls, displays, and information elements that keep them interested</a:t>
            </a:r>
          </a:p>
        </p:txBody>
      </p:sp>
      <p:pic>
        <p:nvPicPr>
          <p:cNvPr id="5" name="Picture 4" descr="Bright ladder against dull ladders">
            <a:extLst>
              <a:ext uri="{FF2B5EF4-FFF2-40B4-BE49-F238E27FC236}">
                <a16:creationId xmlns:a16="http://schemas.microsoft.com/office/drawing/2014/main" id="{7BF6AA90-DA81-46D2-AA36-6C430BDB7AA6}"/>
              </a:ext>
            </a:extLst>
          </p:cNvPr>
          <p:cNvPicPr>
            <a:picLocks noChangeAspect="1"/>
          </p:cNvPicPr>
          <p:nvPr/>
        </p:nvPicPr>
        <p:blipFill rotWithShape="1">
          <a:blip r:embed="rId2"/>
          <a:srcRect l="25000" r="2"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5574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5"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6"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7"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8"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19"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0" name="Rectangle 78">
            <a:extLst>
              <a:ext uri="{FF2B5EF4-FFF2-40B4-BE49-F238E27FC236}">
                <a16:creationId xmlns:a16="http://schemas.microsoft.com/office/drawing/2014/main" id="{4E1EF4E8-5513-4BF5-BC41-04645281C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21" name="Picture 4" descr="Abstract blurred public library with bookshelves">
            <a:extLst>
              <a:ext uri="{FF2B5EF4-FFF2-40B4-BE49-F238E27FC236}">
                <a16:creationId xmlns:a16="http://schemas.microsoft.com/office/drawing/2014/main" id="{50766366-D6C5-48C1-8B6D-B8BBA91ECBF6}"/>
              </a:ext>
            </a:extLst>
          </p:cNvPr>
          <p:cNvPicPr>
            <a:picLocks noChangeAspect="1"/>
          </p:cNvPicPr>
          <p:nvPr/>
        </p:nvPicPr>
        <p:blipFill rotWithShape="1">
          <a:blip r:embed="rId2"/>
          <a:srcRect t="1310" b="14420"/>
          <a:stretch/>
        </p:blipFill>
        <p:spPr>
          <a:xfrm>
            <a:off x="16613" y="10"/>
            <a:ext cx="12191980" cy="6857989"/>
          </a:xfrm>
          <a:prstGeom prst="rect">
            <a:avLst/>
          </a:prstGeom>
        </p:spPr>
      </p:pic>
      <p:grpSp>
        <p:nvGrpSpPr>
          <p:cNvPr id="122" name="Group 80">
            <a:extLst>
              <a:ext uri="{FF2B5EF4-FFF2-40B4-BE49-F238E27FC236}">
                <a16:creationId xmlns:a16="http://schemas.microsoft.com/office/drawing/2014/main" id="{20C61190-C3C6-470C-AD7E-DE1774D3B8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FBA79076-09E2-42F2-AB53-2AC97BBF9E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6EFE7B6-A678-4080-8095-C35AC6E627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F819F03-C610-41AD-8191-AA9D0505BBB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3F4891-5EFC-4D18-A624-398BDF1CA0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416C3-B1E9-4255-96DF-4E177FC3E1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7C17DC8-7DA5-4B05-966A-FB28DD87229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E5E79-B59D-401A-BCC0-2D95B96A6C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3BD0973-E146-44AE-8BD5-6659260605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B00FB7-2DA7-477B-8D71-0F3C3442F1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B9C836F-E0FA-4F43-8595-37B03CFFB7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56D2723-3E4D-48B1-A6D2-1A24F3DA37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33C010-3B40-4B74-AFED-9A12421E80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75A24DA-3AD1-4146-9C36-1FF666EDB56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C312543-C4C1-48AB-A32C-CEBC259771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3B4AB31-8C5A-4150-95D6-D57F6C25CB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04B4EB-7F4A-4631-8A31-10795C50E1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F7E2406-347A-4008-A837-B169329A8B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3A29D85-8791-40DE-8AC1-55E01EF5FBB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456E209-65A9-41F0-95CA-06832E2C62F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48FBE92-306C-410A-A46C-78FA64751B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DEEC058-0746-4C6F-B438-432F7C5BB6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05675A2-165F-45F4-B82A-CADDAC635D7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7B04075-3949-4CE8-BC5D-8CC7C69B49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2095348-F370-432D-AB24-DF01B35699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0338639-8676-4CBD-A1C3-38D647AC940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8CD5D49-5B76-4AC2-AC0F-021E858B67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F0315B3-012B-4122-9034-0EA1ED0490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7F3B018-21CC-4BB8-B439-99AEF58B1F3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0B51FB9-22BD-46DF-BE69-B2A00DA04C7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3" name="Rectangle 111">
            <a:extLst>
              <a:ext uri="{FF2B5EF4-FFF2-40B4-BE49-F238E27FC236}">
                <a16:creationId xmlns:a16="http://schemas.microsoft.com/office/drawing/2014/main" id="{406D8C29-9DDA-48D0-AF70-905FDB2CE3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75C42-9F72-41C5-9B8F-440B12823DF0}"/>
              </a:ext>
            </a:extLst>
          </p:cNvPr>
          <p:cNvSpPr>
            <a:spLocks noGrp="1"/>
          </p:cNvSpPr>
          <p:nvPr>
            <p:ph type="title"/>
          </p:nvPr>
        </p:nvSpPr>
        <p:spPr>
          <a:xfrm>
            <a:off x="1524000" y="728905"/>
            <a:ext cx="9144000" cy="3184274"/>
          </a:xfrm>
        </p:spPr>
        <p:txBody>
          <a:bodyPr vert="horz" lIns="91440" tIns="45720" rIns="91440" bIns="45720" rtlCol="0" anchor="b">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MOBILE APPLICATION?</a:t>
            </a:r>
          </a:p>
        </p:txBody>
      </p:sp>
      <p:sp>
        <p:nvSpPr>
          <p:cNvPr id="3" name="Content Placeholder 2">
            <a:extLst>
              <a:ext uri="{FF2B5EF4-FFF2-40B4-BE49-F238E27FC236}">
                <a16:creationId xmlns:a16="http://schemas.microsoft.com/office/drawing/2014/main" id="{23029996-E415-4A73-9D37-FD8B329099E9}"/>
              </a:ext>
            </a:extLst>
          </p:cNvPr>
          <p:cNvSpPr>
            <a:spLocks noGrp="1"/>
          </p:cNvSpPr>
          <p:nvPr>
            <p:ph idx="1"/>
          </p:nvPr>
        </p:nvSpPr>
        <p:spPr>
          <a:xfrm>
            <a:off x="1524000" y="4072044"/>
            <a:ext cx="9144000" cy="1495379"/>
          </a:xfrm>
        </p:spPr>
        <p:txBody>
          <a:bodyPr vert="horz" lIns="91440" tIns="45720" rIns="91440" bIns="45720" rtlCol="0">
            <a:normAutofit/>
          </a:bodyPr>
          <a:lstStyle/>
          <a:p>
            <a:pPr marL="0" indent="0" algn="ctr">
              <a:buNone/>
            </a:pPr>
            <a:r>
              <a:rPr lang="en-US" sz="3600" b="1" kern="1200" dirty="0">
                <a:solidFill>
                  <a:schemeClr val="tx1"/>
                </a:solidFill>
                <a:latin typeface="Times New Roman" panose="02020603050405020304" pitchFamily="18" charset="0"/>
                <a:cs typeface="Times New Roman" panose="02020603050405020304" pitchFamily="18" charset="0"/>
              </a:rPr>
              <a:t>KHAN ACADEMY</a:t>
            </a:r>
          </a:p>
        </p:txBody>
      </p:sp>
    </p:spTree>
    <p:extLst>
      <p:ext uri="{BB962C8B-B14F-4D97-AF65-F5344CB8AC3E}">
        <p14:creationId xmlns:p14="http://schemas.microsoft.com/office/powerpoint/2010/main" val="18177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8" name="Group 117">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1" name="Freeform: Shape 150">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3" name="Freeform: Shape 152">
            <a:extLst>
              <a:ext uri="{FF2B5EF4-FFF2-40B4-BE49-F238E27FC236}">
                <a16:creationId xmlns:a16="http://schemas.microsoft.com/office/drawing/2014/main"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 name="Group 154">
            <a:extLst>
              <a:ext uri="{FF2B5EF4-FFF2-40B4-BE49-F238E27FC236}">
                <a16:creationId xmlns:a16="http://schemas.microsoft.com/office/drawing/2014/main"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86" name="Rectangle 185">
            <a:extLst>
              <a:ext uri="{FF2B5EF4-FFF2-40B4-BE49-F238E27FC236}">
                <a16:creationId xmlns:a16="http://schemas.microsoft.com/office/drawing/2014/main" id="{4E1EF4E8-5513-4BF5-BC41-04645281C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Many question marks on black background">
            <a:extLst>
              <a:ext uri="{FF2B5EF4-FFF2-40B4-BE49-F238E27FC236}">
                <a16:creationId xmlns:a16="http://schemas.microsoft.com/office/drawing/2014/main" id="{CCB5937E-6627-4BAF-BD2F-204F63F71C2C}"/>
              </a:ext>
            </a:extLst>
          </p:cNvPr>
          <p:cNvPicPr>
            <a:picLocks noChangeAspect="1"/>
          </p:cNvPicPr>
          <p:nvPr/>
        </p:nvPicPr>
        <p:blipFill rotWithShape="1">
          <a:blip r:embed="rId2"/>
          <a:srcRect t="7787"/>
          <a:stretch/>
        </p:blipFill>
        <p:spPr>
          <a:xfrm>
            <a:off x="20" y="10"/>
            <a:ext cx="12191980" cy="6857989"/>
          </a:xfrm>
          <a:prstGeom prst="rect">
            <a:avLst/>
          </a:prstGeom>
        </p:spPr>
      </p:pic>
      <p:grpSp>
        <p:nvGrpSpPr>
          <p:cNvPr id="188" name="Group 187">
            <a:extLst>
              <a:ext uri="{FF2B5EF4-FFF2-40B4-BE49-F238E27FC236}">
                <a16:creationId xmlns:a16="http://schemas.microsoft.com/office/drawing/2014/main" id="{C93AB6F9-99DF-415B-96A4-7160B577543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9" name="Straight Connector 188">
              <a:extLst>
                <a:ext uri="{FF2B5EF4-FFF2-40B4-BE49-F238E27FC236}">
                  <a16:creationId xmlns:a16="http://schemas.microsoft.com/office/drawing/2014/main" id="{7D0CC45C-CCAB-4A7C-B33D-84ABB8693F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874C06D-399A-4BAA-B0E7-B55764CC1DB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C4829C4-3E7F-42E6-B0AC-12E562C9AD5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8D3CD5A-CC76-449E-8201-36100E44DA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596BFDB-0E89-4726-8740-23247A96E9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395F396-A800-4D94-AA0F-5AD09E378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57FF3EC-7181-4E27-A7A6-DB4655B10A4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3A5A6F8-A667-410D-BECB-C610733F04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60B875F-A2D1-419D-A7F1-381B33D428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B5344BB-AFBB-4C99-A49A-9F300421D2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2BAC207-A217-4064-9C43-8DBD742D04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816C2C6-5594-4867-A2AD-5B34E9294F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FB06500-F969-4448-B413-83B5FEA97D7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6CA7F00-258B-4EDE-924E-F703C6EE6E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7E09A08-F290-4A17-BC91-E0A577643B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5250DB6-316F-43F4-A62E-777F2306DDB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A860293-6063-4188-B8DD-9B6DCE5D2B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6F0D5E7-B042-4211-872B-FC93C78603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59604E9-BB25-4D53-8D35-BAD786A0750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C6DBC3F-DBBC-484D-819C-BBDD6B30F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0D340BE-56DC-40A0-A0D3-2A0704AB334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E598E4C-A0B1-4A0D-9870-F0011F3C7C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93F4BD7-CDE1-422F-BC4C-0362418BDD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1694E10-99CB-4916-9CA3-CD347BC5B4E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06CCCF9-74DC-4FA6-913D-AA94F671EFA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1C22D95-08E5-48EF-940C-7703E389E90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C8CD58B-05D9-44B9-A9B3-AC3596D6C6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9FCB7D7-C8E5-419A-81F1-6422F747EE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7692ACE-18A6-4279-BAB6-A02F9B8A821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19" name="Rectangle 218">
            <a:extLst>
              <a:ext uri="{FF2B5EF4-FFF2-40B4-BE49-F238E27FC236}">
                <a16:creationId xmlns:a16="http://schemas.microsoft.com/office/drawing/2014/main" id="{406D8C29-9DDA-48D0-AF70-905FDB2CE3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4D51F-58A3-43D6-89C7-2085C09183EA}"/>
              </a:ext>
            </a:extLst>
          </p:cNvPr>
          <p:cNvSpPr>
            <a:spLocks noGrp="1"/>
          </p:cNvSpPr>
          <p:nvPr>
            <p:ph type="title"/>
          </p:nvPr>
        </p:nvSpPr>
        <p:spPr>
          <a:xfrm>
            <a:off x="1418690" y="2191305"/>
            <a:ext cx="9144000" cy="2940679"/>
          </a:xfrm>
        </p:spPr>
        <p:txBody>
          <a:bodyPr vert="horz" lIns="91440" tIns="45720" rIns="91440" bIns="45720" rtlCol="0" anchor="t">
            <a:normAutofit/>
          </a:bodyPr>
          <a:lstStyle/>
          <a:p>
            <a:pPr algn="ctr"/>
            <a:r>
              <a:rPr lang="en-US" sz="5400" dirty="0"/>
              <a:t>PROBLEMS IN EXISTING DESIGN</a:t>
            </a:r>
          </a:p>
        </p:txBody>
      </p:sp>
    </p:spTree>
    <p:extLst>
      <p:ext uri="{BB962C8B-B14F-4D97-AF65-F5344CB8AC3E}">
        <p14:creationId xmlns:p14="http://schemas.microsoft.com/office/powerpoint/2010/main" val="288934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A173122F-D466-4F08-90FA-0038F7AC21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4A929113-1368-4B1B-9C6F-140F47CBF4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C24346C5-B1C8-4C83-846B-122A3B4B2F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0B6C48B2-8296-4312-8901-93BB7735D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1" name="Group 120">
            <a:extLst>
              <a:ext uri="{FF2B5EF4-FFF2-40B4-BE49-F238E27FC236}">
                <a16:creationId xmlns:a16="http://schemas.microsoft.com/office/drawing/2014/main" id="{90F28F7A-4F2F-4C1B-AF1C-A6E7C79532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B23CC870-B5E9-475F-A625-9E862A6295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A6B08C-017D-4B4D-95EC-4BB83C5541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4599402-E1B8-4E3B-A56D-68606FC1EF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720C48A-E9A0-4B85-A954-39375E099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0E26956-FF2A-412E-ACC4-29CCD02599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B31E652-49AC-4108-85B8-75122A48A5F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C1DB29F-0624-4035-B188-640616D5DE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D27221C-2427-4C99-89DC-1A38A54058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BF1D76-8076-4BAE-B627-F1861C9E08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E930E41-FC2F-4319-9C28-32C2784300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0936C1B-0C10-464B-85C8-345095AAB37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B90EC61-FD0C-434A-9D1B-A20035C2141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F5CC56-1FDA-4D3E-9C6E-8E996026C3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72B8FB2-B735-480F-9A88-48AADB2227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5B46C1B-4FC4-4E24-AC43-07940BE1E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34915AF-0AE3-4EDD-8681-4C3F2C592B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C35A3F3-714E-4F69-9BDF-8ED284EF29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D561AC-B0B1-47EB-BE05-209F5612B70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508E52-4FD9-4E6D-AFEA-69A88ED268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69DDE76-16F7-472F-B6D7-84AE8FFF31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2D87BEF-8844-4A3E-B130-B7D26740CC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B381129-2089-4EAA-AE6C-2BAA96BC82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B69BF7A-FA63-4706-8066-DF15018E66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3ECB71-0CCD-403F-B14B-ABC48D78CD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095BBA-0FE1-49E5-89F7-22125BAF8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5351D8-6F27-4B82-968B-581B177CB4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51025A5-EB5A-4057-A85E-69AF0E6BE6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030318B-EEB9-4D92-BC50-D115109898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17FC0E3-7CC7-4188-BC7A-7E8FB55649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8803C1D-4CF0-410E-9A16-6BFE988BF6BA}"/>
              </a:ext>
            </a:extLst>
          </p:cNvPr>
          <p:cNvSpPr>
            <a:spLocks noGrp="1"/>
          </p:cNvSpPr>
          <p:nvPr>
            <p:ph type="title"/>
          </p:nvPr>
        </p:nvSpPr>
        <p:spPr>
          <a:xfrm>
            <a:off x="453142" y="168276"/>
            <a:ext cx="3929663" cy="1289532"/>
          </a:xfrm>
        </p:spPr>
        <p:txBody>
          <a:bodyPr vert="horz" lIns="91440" tIns="45720" rIns="91440" bIns="45720" rtlCol="0" anchor="ctr">
            <a:normAutofit/>
          </a:bodyPr>
          <a:lstStyle/>
          <a:p>
            <a:r>
              <a:rPr lang="en-US" sz="5400" dirty="0">
                <a:solidFill>
                  <a:schemeClr val="tx2"/>
                </a:solidFill>
              </a:rPr>
              <a:t>Problems</a:t>
            </a:r>
          </a:p>
        </p:txBody>
      </p:sp>
      <p:sp>
        <p:nvSpPr>
          <p:cNvPr id="4" name="TextBox 3">
            <a:extLst>
              <a:ext uri="{FF2B5EF4-FFF2-40B4-BE49-F238E27FC236}">
                <a16:creationId xmlns:a16="http://schemas.microsoft.com/office/drawing/2014/main" id="{C0C4FB2E-066B-4E1C-8122-573A7BE3C02C}"/>
              </a:ext>
            </a:extLst>
          </p:cNvPr>
          <p:cNvSpPr txBox="1"/>
          <p:nvPr/>
        </p:nvSpPr>
        <p:spPr>
          <a:xfrm>
            <a:off x="300038" y="1457808"/>
            <a:ext cx="4300535" cy="2250103"/>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Time-consuming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Difficult to find the right option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guidance available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Complex Design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Unclear Options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Confusing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51" name="image15.jpeg" descr="Forms response chart. Question title: What problems you face while using the app?. Number of responses: 30 responses.">
            <a:extLst>
              <a:ext uri="{FF2B5EF4-FFF2-40B4-BE49-F238E27FC236}">
                <a16:creationId xmlns:a16="http://schemas.microsoft.com/office/drawing/2014/main" id="{12C83861-40F4-4ADF-8125-1AC529870DB2}"/>
              </a:ext>
            </a:extLst>
          </p:cNvPr>
          <p:cNvPicPr>
            <a:picLocks noChangeAspect="1"/>
          </p:cNvPicPr>
          <p:nvPr/>
        </p:nvPicPr>
        <p:blipFill>
          <a:blip r:embed="rId2" cstate="print"/>
          <a:stretch>
            <a:fillRect/>
          </a:stretch>
        </p:blipFill>
        <p:spPr>
          <a:xfrm>
            <a:off x="4643418" y="1262857"/>
            <a:ext cx="7045274" cy="4235609"/>
          </a:xfrm>
          <a:prstGeom prst="rect">
            <a:avLst/>
          </a:prstGeom>
        </p:spPr>
      </p:pic>
    </p:spTree>
    <p:extLst>
      <p:ext uri="{BB962C8B-B14F-4D97-AF65-F5344CB8AC3E}">
        <p14:creationId xmlns:p14="http://schemas.microsoft.com/office/powerpoint/2010/main" val="269166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E7E1993-6448-42F8-8FB3-76104F45B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7" name="Rectangle 136">
            <a:extLst>
              <a:ext uri="{FF2B5EF4-FFF2-40B4-BE49-F238E27FC236}">
                <a16:creationId xmlns:a16="http://schemas.microsoft.com/office/drawing/2014/main" id="{942B1D20-D329-4285-AED2-DABDCE9020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9" name="Rectangle 138">
            <a:extLst>
              <a:ext uri="{FF2B5EF4-FFF2-40B4-BE49-F238E27FC236}">
                <a16:creationId xmlns:a16="http://schemas.microsoft.com/office/drawing/2014/main" id="{B9016B79-9C59-4CEA-A85C-3E4C8877BA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1" name="Right Triangle 140">
            <a:extLst>
              <a:ext uri="{FF2B5EF4-FFF2-40B4-BE49-F238E27FC236}">
                <a16:creationId xmlns:a16="http://schemas.microsoft.com/office/drawing/2014/main" id="{2391C84E-C2EA-44FC-A7D1-FAE3E2850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47B3131A-B518-43E5-A896-E9D654A486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4" name="Straight Connector 143">
              <a:extLst>
                <a:ext uri="{FF2B5EF4-FFF2-40B4-BE49-F238E27FC236}">
                  <a16:creationId xmlns:a16="http://schemas.microsoft.com/office/drawing/2014/main" id="{476355E6-7A00-4B30-A47B-80EF0D0D6B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7D0B06C-9FFD-42E8-B19F-062C248CD7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5291278-5FDA-45C6-B93E-1FA6D9130B0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FF95DF7-BFEE-4791-A691-BAF693F38F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7C504F1-5AA9-45F5-9030-22533885AFA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D75999E-3496-4713-8046-AC17DB26687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6B91000-D71E-40A8-AA8F-E9BB106A8C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A9D188E-6FDB-47DE-A5FB-728E56BD04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D98C242-C677-4CF5-A189-52C3ADAFD7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9D7CD7F-137F-42DC-AFFA-52D9B8DF598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E3C1C05-EF55-47B3-B1D8-5491163376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E6BE961-4385-4384-B028-D57AA88EF5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98288B9-9DC0-41DF-BDC2-329675E142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A97B8C6-FF63-4B6A-913C-50CB2EB7BD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3734427-CEE3-45F9-8CDE-7DC28971615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5443404-2D71-4E54-86D6-DB0D769AA4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C94E908-A14E-4E7A-B4FC-BB9D82FD0F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2E257B4-59EA-43CC-A20C-D2755D26B4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1037FBF-2F84-4578-9624-4E6D107666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26E3BDC-D7FC-4C7E-9F35-1D05C9D545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E39965B-216F-478B-8653-0F7B877C0B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2116FC6-1CFC-4E87-8431-E7833BFB75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7829DA6-D97C-490E-BEEF-83832787DE1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495B6D3-A3B6-4636-A210-AFC128284F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2462476-3252-49A1-93CE-4FA22B830CF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C18803-7708-483D-8CE3-0992784BB5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B4024AE-5222-4804-AA42-E7A4C0B9700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14FBE75-ECC4-4BB7-92B2-74D6CF6864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7061C60-9F4E-4144-B974-AFB802AF4C0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74"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9D2AEBCB-8902-4ACF-858E-9DD4236904AB}"/>
              </a:ext>
            </a:extLst>
          </p:cNvPr>
          <p:cNvGraphicFramePr>
            <a:graphicFrameLocks noGrp="1"/>
          </p:cNvGraphicFramePr>
          <p:nvPr>
            <p:ph idx="1"/>
            <p:extLst>
              <p:ext uri="{D42A27DB-BD31-4B8C-83A1-F6EECF244321}">
                <p14:modId xmlns:p14="http://schemas.microsoft.com/office/powerpoint/2010/main" val="1969511457"/>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10199EA-5365-4624-9272-BD8CBD376C3D}"/>
              </a:ext>
            </a:extLst>
          </p:cNvPr>
          <p:cNvSpPr txBox="1"/>
          <p:nvPr/>
        </p:nvSpPr>
        <p:spPr>
          <a:xfrm>
            <a:off x="322918" y="3168551"/>
            <a:ext cx="3875670"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PROBLEMS</a:t>
            </a:r>
          </a:p>
        </p:txBody>
      </p:sp>
    </p:spTree>
    <p:extLst>
      <p:ext uri="{BB962C8B-B14F-4D97-AF65-F5344CB8AC3E}">
        <p14:creationId xmlns:p14="http://schemas.microsoft.com/office/powerpoint/2010/main" val="9088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7" name="Group 46">
            <a:extLst>
              <a:ext uri="{FF2B5EF4-FFF2-40B4-BE49-F238E27FC236}">
                <a16:creationId xmlns:a16="http://schemas.microsoft.com/office/drawing/2014/main"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8" name="Rectangle 77">
            <a:extLst>
              <a:ext uri="{FF2B5EF4-FFF2-40B4-BE49-F238E27FC236}">
                <a16:creationId xmlns:a16="http://schemas.microsoft.com/office/drawing/2014/main" id="{4E1EF4E8-5513-4BF5-BC41-04645281C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Rolls of blueprints">
            <a:extLst>
              <a:ext uri="{FF2B5EF4-FFF2-40B4-BE49-F238E27FC236}">
                <a16:creationId xmlns:a16="http://schemas.microsoft.com/office/drawing/2014/main" id="{CEA4C5F2-CA25-452E-8C5F-2D8EBF52F4B9}"/>
              </a:ext>
            </a:extLst>
          </p:cNvPr>
          <p:cNvPicPr>
            <a:picLocks noChangeAspect="1"/>
          </p:cNvPicPr>
          <p:nvPr/>
        </p:nvPicPr>
        <p:blipFill rotWithShape="1">
          <a:blip r:embed="rId2"/>
          <a:srcRect t="1299" b="14431"/>
          <a:stretch/>
        </p:blipFill>
        <p:spPr>
          <a:xfrm>
            <a:off x="20" y="10"/>
            <a:ext cx="12191980" cy="6857989"/>
          </a:xfrm>
          <a:prstGeom prst="rect">
            <a:avLst/>
          </a:prstGeom>
        </p:spPr>
      </p:pic>
      <p:grpSp>
        <p:nvGrpSpPr>
          <p:cNvPr id="80" name="Group 79">
            <a:extLst>
              <a:ext uri="{FF2B5EF4-FFF2-40B4-BE49-F238E27FC236}">
                <a16:creationId xmlns:a16="http://schemas.microsoft.com/office/drawing/2014/main" id="{20C61190-C3C6-470C-AD7E-DE1774D3B8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FBA79076-09E2-42F2-AB53-2AC97BBF9E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6EFE7B6-A678-4080-8095-C35AC6E627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F819F03-C610-41AD-8191-AA9D0505BBB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3F4891-5EFC-4D18-A624-398BDF1CA0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B7416C3-B1E9-4255-96DF-4E177FC3E1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C17DC8-7DA5-4B05-966A-FB28DD87229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1CE5E79-B59D-401A-BCC0-2D95B96A6C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3BD0973-E146-44AE-8BD5-6659260605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0B00FB7-2DA7-477B-8D71-0F3C3442F1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B9C836F-E0FA-4F43-8595-37B03CFFB7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56D2723-3E4D-48B1-A6D2-1A24F3DA37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E33C010-3B40-4B74-AFED-9A12421E80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75A24DA-3AD1-4146-9C36-1FF666EDB56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C312543-C4C1-48AB-A32C-CEBC259771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3B4AB31-8C5A-4150-95D6-D57F6C25CB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04B4EB-7F4A-4631-8A31-10795C50E1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F7E2406-347A-4008-A837-B169329A8B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3A29D85-8791-40DE-8AC1-55E01EF5FBB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456E209-65A9-41F0-95CA-06832E2C62F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48FBE92-306C-410A-A46C-78FA64751B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DEEC058-0746-4C6F-B438-432F7C5BB6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05675A2-165F-45F4-B82A-CADDAC635D7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7B04075-3949-4CE8-BC5D-8CC7C69B49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2095348-F370-432D-AB24-DF01B35699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0338639-8676-4CBD-A1C3-38D647AC940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8CD5D49-5B76-4AC2-AC0F-021E858B67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F0315B3-012B-4122-9034-0EA1ED0490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7F3B018-21CC-4BB8-B439-99AEF58B1F3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B51FB9-22BD-46DF-BE69-B2A00DA04C7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406D8C29-9DDA-48D0-AF70-905FDB2CE3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48EB4-CAB5-4081-A1ED-0AF54BB339AC}"/>
              </a:ext>
            </a:extLst>
          </p:cNvPr>
          <p:cNvSpPr>
            <a:spLocks noGrp="1"/>
          </p:cNvSpPr>
          <p:nvPr>
            <p:ph type="title"/>
          </p:nvPr>
        </p:nvSpPr>
        <p:spPr>
          <a:xfrm>
            <a:off x="1524000" y="728905"/>
            <a:ext cx="9144000" cy="3184274"/>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IMPROVED DESIGN</a:t>
            </a:r>
          </a:p>
        </p:txBody>
      </p:sp>
    </p:spTree>
    <p:extLst>
      <p:ext uri="{BB962C8B-B14F-4D97-AF65-F5344CB8AC3E}">
        <p14:creationId xmlns:p14="http://schemas.microsoft.com/office/powerpoint/2010/main" val="35755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E011D16-2D7E-42F0-B507-69E113C75780}"/>
              </a:ext>
            </a:extLst>
          </p:cNvPr>
          <p:cNvSpPr>
            <a:spLocks noGrp="1"/>
          </p:cNvSpPr>
          <p:nvPr>
            <p:ph type="title"/>
          </p:nvPr>
        </p:nvSpPr>
        <p:spPr>
          <a:xfrm>
            <a:off x="453141" y="168276"/>
            <a:ext cx="11347589" cy="1317334"/>
          </a:xfrm>
        </p:spPr>
        <p:txBody>
          <a:bodyPr vert="horz" lIns="91440" tIns="45720" rIns="91440" bIns="45720" rtlCol="0" anchor="ctr">
            <a:normAutofit/>
          </a:bodyPr>
          <a:lstStyle/>
          <a:p>
            <a:r>
              <a:rPr lang="en-US" sz="5400" dirty="0">
                <a:solidFill>
                  <a:schemeClr val="tx2"/>
                </a:solidFill>
                <a:latin typeface="Times New Roman" panose="02020603050405020304" pitchFamily="18" charset="0"/>
                <a:cs typeface="Times New Roman" panose="02020603050405020304" pitchFamily="18" charset="0"/>
              </a:rPr>
              <a:t>PROPOSED MODEL</a:t>
            </a:r>
          </a:p>
        </p:txBody>
      </p:sp>
      <p:pic>
        <p:nvPicPr>
          <p:cNvPr id="4" name="image16.jpeg">
            <a:extLst>
              <a:ext uri="{FF2B5EF4-FFF2-40B4-BE49-F238E27FC236}">
                <a16:creationId xmlns:a16="http://schemas.microsoft.com/office/drawing/2014/main" id="{B553E62C-E5C5-4907-A690-8435AE44979E}"/>
              </a:ext>
            </a:extLst>
          </p:cNvPr>
          <p:cNvPicPr>
            <a:picLocks noChangeAspect="1"/>
          </p:cNvPicPr>
          <p:nvPr/>
        </p:nvPicPr>
        <p:blipFill>
          <a:blip r:embed="rId2" cstate="print"/>
          <a:stretch>
            <a:fillRect/>
          </a:stretch>
        </p:blipFill>
        <p:spPr>
          <a:xfrm>
            <a:off x="1561959" y="2042799"/>
            <a:ext cx="8857463" cy="4220927"/>
          </a:xfrm>
          <a:prstGeom prst="rect">
            <a:avLst/>
          </a:prstGeom>
        </p:spPr>
      </p:pic>
    </p:spTree>
    <p:extLst>
      <p:ext uri="{BB962C8B-B14F-4D97-AF65-F5344CB8AC3E}">
        <p14:creationId xmlns:p14="http://schemas.microsoft.com/office/powerpoint/2010/main" val="355161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TotalTime>
  <Words>1047</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Avenir Next LT Pro</vt:lpstr>
      <vt:lpstr>Calibri</vt:lpstr>
      <vt:lpstr>Posterama</vt:lpstr>
      <vt:lpstr>Symbol</vt:lpstr>
      <vt:lpstr>Times New Roman</vt:lpstr>
      <vt:lpstr>SineVTI</vt:lpstr>
      <vt:lpstr>FINAL PROJECT HUMAN COMPUTER INTERACTION</vt:lpstr>
      <vt:lpstr>What is E-learning?</vt:lpstr>
      <vt:lpstr>GOAL</vt:lpstr>
      <vt:lpstr>MOBILE APPLICATION?</vt:lpstr>
      <vt:lpstr>PROBLEMS IN EXISTING DESIGN</vt:lpstr>
      <vt:lpstr>Problems</vt:lpstr>
      <vt:lpstr>PowerPoint Presentation</vt:lpstr>
      <vt:lpstr>IMPROVED DESIGN</vt:lpstr>
      <vt:lpstr>PROPOSED MODEL</vt:lpstr>
      <vt:lpstr>Universal Design</vt:lpstr>
      <vt:lpstr>DESIGN DEMO</vt:lpstr>
      <vt:lpstr>EVALUATION</vt:lpstr>
      <vt:lpstr>EVALUATION</vt:lpstr>
      <vt:lpstr>Evaluation Techniques</vt:lpstr>
      <vt:lpstr>EXPERIMENT</vt:lpstr>
      <vt:lpstr>GROUPS</vt:lpstr>
      <vt:lpstr>GROUP A</vt:lpstr>
      <vt:lpstr>GROUP B</vt:lpstr>
      <vt:lpstr>PowerPoint Presentation</vt:lpstr>
      <vt:lpstr>ANALYSIS</vt:lpstr>
      <vt:lpstr>SIMPLICITY AND CONSISTENCY</vt:lpstr>
      <vt:lpstr>Consistency and Simplicity with Cognitive Walkthrough</vt:lpstr>
      <vt:lpstr>CATER TO UNIVERSAL USABLITY</vt:lpstr>
      <vt:lpstr>INFORMATIVE FEEDBACK</vt:lpstr>
      <vt:lpstr>PowerPoint Presentation</vt:lpstr>
      <vt:lpstr>OVERALL FEEDBACK</vt:lpstr>
      <vt:lpstr>LIMITATIONS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HUMAN COMPUTER INTERACTION</dc:title>
  <dc:creator>ARIBA WASEEM-18054</dc:creator>
  <cp:lastModifiedBy>TAYYABA ZUBAIR-18049</cp:lastModifiedBy>
  <cp:revision>9</cp:revision>
  <dcterms:created xsi:type="dcterms:W3CDTF">2021-11-28T08:20:40Z</dcterms:created>
  <dcterms:modified xsi:type="dcterms:W3CDTF">2021-11-30T16:59:03Z</dcterms:modified>
</cp:coreProperties>
</file>