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82" r:id="rId3"/>
    <p:sldId id="313" r:id="rId4"/>
    <p:sldId id="321" r:id="rId5"/>
    <p:sldId id="312" r:id="rId6"/>
    <p:sldId id="314" r:id="rId7"/>
    <p:sldId id="315" r:id="rId8"/>
    <p:sldId id="325" r:id="rId9"/>
    <p:sldId id="317" r:id="rId10"/>
    <p:sldId id="318" r:id="rId11"/>
    <p:sldId id="319" r:id="rId12"/>
    <p:sldId id="320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8" r:id="rId22"/>
    <p:sldId id="334" r:id="rId23"/>
    <p:sldId id="335" r:id="rId24"/>
    <p:sldId id="336" r:id="rId25"/>
    <p:sldId id="337" r:id="rId26"/>
    <p:sldId id="339" r:id="rId27"/>
    <p:sldId id="340" r:id="rId28"/>
    <p:sldId id="342" r:id="rId29"/>
    <p:sldId id="343" r:id="rId30"/>
    <p:sldId id="344" r:id="rId31"/>
    <p:sldId id="345" r:id="rId32"/>
    <p:sldId id="347" r:id="rId33"/>
    <p:sldId id="348" r:id="rId34"/>
    <p:sldId id="3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967" autoAdjust="0"/>
  </p:normalViewPr>
  <p:slideViewPr>
    <p:cSldViewPr snapToGrid="0">
      <p:cViewPr varScale="1">
        <p:scale>
          <a:sx n="77" d="100"/>
          <a:sy n="77" d="100"/>
        </p:scale>
        <p:origin x="74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B1C-A85A-48CE-9BCF-0295902C04F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5457-99B2-4ED4-ADE9-96B314ED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6012-4FD4-4B4A-8B16-05ECD9CD901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Operator overloading (</a:t>
            </a:r>
            <a:r>
              <a:rPr lang="en-US" b="1" dirty="0"/>
              <a:t>+, -, *, /, %</a:t>
            </a:r>
            <a:r>
              <a:rPr lang="en-US" dirty="0"/>
              <a:t>)</a:t>
            </a:r>
          </a:p>
          <a:p>
            <a:r>
              <a:rPr lang="en-US" dirty="0"/>
              <a:t>Unary Operator overloading (</a:t>
            </a:r>
            <a:r>
              <a:rPr lang="en-US" b="1" dirty="0"/>
              <a:t>++, --, 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 increment (</a:t>
            </a:r>
            <a:r>
              <a:rPr lang="en-US" b="1" dirty="0"/>
              <a:t>++a,--a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increment (</a:t>
            </a:r>
            <a:r>
              <a:rPr lang="en-US" b="1" dirty="0"/>
              <a:t>a++, a++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Unary negation operator (</a:t>
            </a:r>
            <a:r>
              <a:rPr lang="en-US" b="1" dirty="0"/>
              <a:t>-a</a:t>
            </a:r>
            <a:r>
              <a:rPr lang="en-US" dirty="0"/>
              <a:t>) </a:t>
            </a:r>
          </a:p>
          <a:p>
            <a:r>
              <a:rPr lang="en-US" dirty="0"/>
              <a:t>Relational Operator(</a:t>
            </a:r>
            <a:r>
              <a:rPr lang="en-US" b="1" dirty="0"/>
              <a:t>&gt;, &gt;=, &lt;, &lt;=, ==</a:t>
            </a:r>
            <a:r>
              <a:rPr lang="en-US" dirty="0"/>
              <a:t>)</a:t>
            </a:r>
          </a:p>
          <a:p>
            <a:r>
              <a:rPr lang="en-US" dirty="0"/>
              <a:t>Subscript Operator or Array index operator </a:t>
            </a:r>
            <a:r>
              <a:rPr lang="en-US" b="1" dirty="0"/>
              <a:t>[]</a:t>
            </a:r>
          </a:p>
          <a:p>
            <a:r>
              <a:rPr lang="en-US" dirty="0"/>
              <a:t>Stream insertion </a:t>
            </a:r>
            <a:r>
              <a:rPr lang="en-US" b="1" dirty="0"/>
              <a:t>&lt;&lt;</a:t>
            </a:r>
            <a:r>
              <a:rPr lang="en-US" dirty="0"/>
              <a:t> stream extraction </a:t>
            </a:r>
            <a:r>
              <a:rPr lang="en-US" b="1" dirty="0"/>
              <a:t>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73" y="1425575"/>
            <a:ext cx="3263265" cy="5024437"/>
          </a:xfrm>
        </p:spPr>
        <p:txBody>
          <a:bodyPr>
            <a:normAutofit fontScale="62500" lnSpcReduction="20000"/>
          </a:bodyPr>
          <a:lstStyle/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once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&lt;iostream&gt;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std;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rows, cols;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set_rows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Enter the number of rows: 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rows;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rows;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set_cols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Enter the number of column: 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cols;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cols;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4524168" y="1425575"/>
            <a:ext cx="10515600" cy="494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 [rows];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[cols];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j = 0; j &lt; cols;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show_data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j = 0; j &lt; cols;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"\t"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7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73" y="1425575"/>
            <a:ext cx="10049827" cy="5024437"/>
          </a:xfrm>
        </p:spPr>
        <p:txBody>
          <a:bodyPr>
            <a:normAutofit fontScale="77500" lnSpcReduction="20000"/>
          </a:bodyPr>
          <a:lstStyle/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operator 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 [rows];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[cols];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j = 0; j &lt; cols;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+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"\t"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8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(Source.cpp)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73" y="1425575"/>
            <a:ext cx="10049827" cy="5024437"/>
          </a:xfrm>
        </p:spPr>
        <p:txBody>
          <a:bodyPr>
            <a:normAutofit fontScale="70000" lnSpcReduction="20000"/>
          </a:bodyPr>
          <a:lstStyle/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&lt;iostream&gt;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std;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obj1, obj2;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obj1.set_rows();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obj1.set_cols();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obj2.set_rows();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obj2.set_cols();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obj1.set_data();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obj2.set_data();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obj1.show_data();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obj2.show_data();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obj2;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system(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Low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(Unary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Unary operators are used to calculating the result on only one operand.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Unary operators are used on a single operand to calculate the new value of that variable</a:t>
            </a:r>
          </a:p>
          <a:p>
            <a:r>
              <a:rPr lang="en-US" dirty="0"/>
              <a:t>Unary Operator overloading (++, --, -)</a:t>
            </a:r>
          </a:p>
          <a:p>
            <a:pPr lvl="1"/>
            <a:r>
              <a:rPr lang="en-US" dirty="0"/>
              <a:t>Pre increment (++a,--a)</a:t>
            </a:r>
          </a:p>
          <a:p>
            <a:pPr lvl="1"/>
            <a:r>
              <a:rPr lang="en-US" dirty="0"/>
              <a:t>Post increment (a++, a++)</a:t>
            </a:r>
          </a:p>
          <a:p>
            <a:pPr lvl="1"/>
            <a:r>
              <a:rPr lang="en-US" dirty="0"/>
              <a:t>Unary negation operator (-a) 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0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Overloading(source.cpp)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c1(10, 7);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c1.display();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c4=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c1;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pre - increment operator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c4.display2();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6384925" y="16668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c5 =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c4;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pre - increment operator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c5.display3();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c6 = c5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post - increment operator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c6.display4();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c7 = c6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post - increment operator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c7.display5();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c8 =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c7;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c8.display6();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16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7"/>
            <a:ext cx="10515600" cy="4960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Default Constructor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display3();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display4();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display5();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display6();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535259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~complex();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484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57339"/>
            <a:ext cx="3776663" cy="5024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real=0;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957638" y="1535909"/>
            <a:ext cx="10515600" cy="494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operator++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temp.real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++real;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++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temp;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operator--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temp.real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--real;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--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temp;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operator++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real++;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temp.real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7655719" y="1326357"/>
            <a:ext cx="10515600" cy="515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real=real--;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-real;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-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42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4044"/>
            <a:ext cx="6596743" cy="554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Calculation is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::display2()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Pre Increment of real and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is: 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::display3()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Pre Decrement of real and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is: 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::display4()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Post Increment of real and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is: 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12466-3748-B4B7-67B2-ADF8719559EB}"/>
              </a:ext>
            </a:extLst>
          </p:cNvPr>
          <p:cNvSpPr txBox="1">
            <a:spLocks/>
          </p:cNvSpPr>
          <p:nvPr/>
        </p:nvSpPr>
        <p:spPr>
          <a:xfrm>
            <a:off x="6596743" y="1313362"/>
            <a:ext cx="5486400" cy="50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::display5()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 Post Decrement of real and 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is: 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::display6()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 Negation Operator of real and 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is: 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::~complex()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Destruction Called 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4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following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537C6-B2A0-BA87-DE6C-85BEA4F8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4" y="1394801"/>
            <a:ext cx="7794171" cy="50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9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(Relational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There are various relational operators supported by C++ language like (</a:t>
            </a:r>
            <a:r>
              <a:rPr lang="en-US" b="1" dirty="0">
                <a:latin typeface="Times New Roman" panose="02020603050405020304" pitchFamily="18" charset="0"/>
              </a:rPr>
              <a:t>&lt;, &gt;, &lt;=, &gt;=, ==</a:t>
            </a:r>
            <a:r>
              <a:rPr lang="en-US" sz="2400" dirty="0">
                <a:latin typeface="Times New Roman" panose="02020603050405020304" pitchFamily="18" charset="0"/>
              </a:rPr>
              <a:t>, etc.) which can be used to compare C++ built-in data types.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You can overload any of these operators, which can be used to compare the objects of a class.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(Binary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Operator overloading is an important concept in C++. It is a type of polymorphism in which an operator is overloaded to give user-defined meaning to it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An operator with two operands to perform a mathematical operation is called the Binary Operator Overloading.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There are multiple binary operators, like </a:t>
            </a:r>
            <a:r>
              <a:rPr lang="en-US" sz="3200" b="1" dirty="0">
                <a:latin typeface="Times New Roman" panose="02020603050405020304" pitchFamily="18" charset="0"/>
              </a:rPr>
              <a:t>+, -, *, /,%</a:t>
            </a:r>
            <a:r>
              <a:rPr lang="en-US" sz="2400" b="1" dirty="0">
                <a:latin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</a:rPr>
              <a:t> etc., can directly manipulate or overload the object of a class.</a:t>
            </a:r>
          </a:p>
        </p:txBody>
      </p:sp>
    </p:spTree>
    <p:extLst>
      <p:ext uri="{BB962C8B-B14F-4D97-AF65-F5344CB8AC3E}">
        <p14:creationId xmlns:p14="http://schemas.microsoft.com/office/powerpoint/2010/main" val="337866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Overloading(source.cpp)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c1(10, 20);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c2(20, 30);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c3(5, 50);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c4(10, 20);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c1.display();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c2.display2();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c3.display3();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c4.display4();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487778" y="1691724"/>
            <a:ext cx="7408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Relational Operator c1&gt;c2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greater: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c2 values are greater: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Relational Operator c1&gt;=c2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greater and equal to c2: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not less than and equal to c2: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946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Overloading(source.cpp)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Relational Operator c1&lt;c2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smaller: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c2 values are greater: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Relational Operator c1&lt;=c2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less and equal to c2: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not less than and equal to c2: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F79B68-AF42-1EB0-5103-69D034B74828}"/>
              </a:ext>
            </a:extLst>
          </p:cNvPr>
          <p:cNvSpPr txBox="1">
            <a:spLocks/>
          </p:cNvSpPr>
          <p:nvPr/>
        </p:nvSpPr>
        <p:spPr>
          <a:xfrm>
            <a:off x="5806052" y="1475341"/>
            <a:ext cx="5192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Relational Operator c1==c4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c4)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are == to c2: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c1 values != to c2: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63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7"/>
            <a:ext cx="10515600" cy="4960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Default Constructor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&gt;=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&lt;=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==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5941876" y="16906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display3();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display4();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~complex();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955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46"/>
            <a:ext cx="10515600" cy="1325563"/>
          </a:xfrm>
        </p:spPr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293655"/>
            <a:ext cx="3776663" cy="54327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real=0;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(real &gt;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723958" y="1200629"/>
            <a:ext cx="10515600" cy="5525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&gt;=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(real &gt;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(real &lt;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&lt;=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(real &lt;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7053581" y="1874997"/>
            <a:ext cx="10515600" cy="515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==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(real == </a:t>
            </a:r>
            <a:r>
              <a:rPr lang="en-US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==</a:t>
            </a:r>
            <a:r>
              <a:rPr lang="en-US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809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7" y="146464"/>
            <a:ext cx="10515600" cy="1325563"/>
          </a:xfrm>
        </p:spPr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167580"/>
            <a:ext cx="10823713" cy="55439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Values of real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of c1: 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::display2()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Values of real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of c2: 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::display3()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Values of real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of c3: 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::display4()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Values of real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of c4: 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Imag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::~complex()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Destruction Called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056F3-175A-5ED4-3977-89F0F593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83" y="-1"/>
            <a:ext cx="5821017" cy="68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57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or Array index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Subscript operator [ ], like the function-call operator, is considered a binary operator. The declaration is identical to any binary operator, with the following exception: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It can not be declared as a non-member function. It must be a non-static member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It should take a single argument. The argument can be of any type and designates the desired array subscript.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56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Overloading(source.cpp)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502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c1;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c1.set_marks();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c1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c1.display();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877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332878"/>
            <a:ext cx="10515600" cy="55251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marks;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263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1552574"/>
            <a:ext cx="10515600" cy="4960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0;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complex::complex(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5017316" y="15078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the index array: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marks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[size];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size; i++)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the ["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"] index value: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9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Syntax</a:t>
            </a:r>
          </a:p>
        </p:txBody>
      </p:sp>
      <p:pic>
        <p:nvPicPr>
          <p:cNvPr id="6" name="Picture 5" descr="Image result for structure of program for operator overloading">
            <a:extLst>
              <a:ext uri="{FF2B5EF4-FFF2-40B4-BE49-F238E27FC236}">
                <a16:creationId xmlns:a16="http://schemas.microsoft.com/office/drawing/2014/main" id="{3F23E0CD-EAAD-2F4D-57FB-01837718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22" y="1375283"/>
            <a:ext cx="9862755" cy="5330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196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1552574"/>
            <a:ext cx="10515600" cy="4960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operator[]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size)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Index out of bound: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temp = marks[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The value at index is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34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insertion </a:t>
            </a:r>
            <a:r>
              <a:rPr lang="en-US" b="1" dirty="0"/>
              <a:t>&lt;&lt;</a:t>
            </a:r>
            <a:r>
              <a:rPr lang="en-US" dirty="0"/>
              <a:t> stream extraction </a:t>
            </a:r>
            <a:r>
              <a:rPr lang="en-US" b="1" dirty="0"/>
              <a:t>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In C++, stream insertion operator “</a:t>
            </a:r>
            <a:r>
              <a:rPr lang="en-US" sz="2400" b="1" dirty="0">
                <a:latin typeface="Times New Roman" panose="02020603050405020304" pitchFamily="18" charset="0"/>
              </a:rPr>
              <a:t>&lt;&lt;</a:t>
            </a:r>
            <a:r>
              <a:rPr lang="en-US" sz="2400" dirty="0">
                <a:latin typeface="Times New Roman" panose="02020603050405020304" pitchFamily="18" charset="0"/>
              </a:rPr>
              <a:t>” is used for output and extraction operator “</a:t>
            </a:r>
            <a:r>
              <a:rPr lang="en-US" sz="2400" b="1" dirty="0">
                <a:latin typeface="Times New Roman" panose="02020603050405020304" pitchFamily="18" charset="0"/>
              </a:rPr>
              <a:t>&gt;&gt;</a:t>
            </a:r>
            <a:r>
              <a:rPr lang="en-US" sz="2400" dirty="0">
                <a:latin typeface="Times New Roman" panose="02020603050405020304" pitchFamily="18" charset="0"/>
              </a:rPr>
              <a:t>” is used for input.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2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insertion </a:t>
            </a:r>
            <a:r>
              <a:rPr lang="en-US" b="1" dirty="0"/>
              <a:t>&lt;&lt;</a:t>
            </a:r>
            <a:r>
              <a:rPr lang="en-US" dirty="0"/>
              <a:t> stream extraction </a:t>
            </a:r>
            <a:r>
              <a:rPr lang="en-US" b="1" dirty="0"/>
              <a:t>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1552574"/>
            <a:ext cx="10515600" cy="49604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0;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friend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 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5722994" y="1552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"+"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70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insertion </a:t>
            </a:r>
            <a:r>
              <a:rPr lang="en-US" b="1" dirty="0"/>
              <a:t>&lt;&lt;</a:t>
            </a:r>
            <a:r>
              <a:rPr lang="en-US" dirty="0"/>
              <a:t> stream extraction </a:t>
            </a:r>
            <a:r>
              <a:rPr lang="en-US" b="1" dirty="0"/>
              <a:t>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40" y="1552574"/>
            <a:ext cx="10515600" cy="4960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the real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value: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Values of real and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are: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46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that cannot be overloaded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</a:rPr>
              <a:t>The list of operators which cannot be overloaded is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Conditional or Ternary Operator (?:) cannot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Size of Operator (</a:t>
            </a:r>
            <a:r>
              <a:rPr lang="en-US" sz="1800" dirty="0" err="1">
                <a:latin typeface="Times New Roman" panose="02020603050405020304" pitchFamily="18" charset="0"/>
              </a:rPr>
              <a:t>sizeof</a:t>
            </a:r>
            <a:r>
              <a:rPr lang="en-US" sz="1800" dirty="0">
                <a:latin typeface="Times New Roman" panose="02020603050405020304" pitchFamily="18" charset="0"/>
              </a:rPr>
              <a:t>) cannot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Scope Resolution Operator (::) cannot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Class member selector Operator (.) cannot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Member pointer selector Operator (.*) cannot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Object type Operator (</a:t>
            </a:r>
            <a:r>
              <a:rPr lang="en-US" sz="1800" dirty="0" err="1">
                <a:latin typeface="Times New Roman" panose="02020603050405020304" pitchFamily="18" charset="0"/>
              </a:rPr>
              <a:t>typeid</a:t>
            </a:r>
            <a:r>
              <a:rPr lang="en-US" sz="1800" dirty="0">
                <a:latin typeface="Times New Roman" panose="02020603050405020304" pitchFamily="18" charset="0"/>
              </a:rPr>
              <a:t>) cannot be overloaded.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8457"/>
          </a:xfrm>
        </p:spPr>
        <p:txBody>
          <a:bodyPr>
            <a:normAutofit/>
          </a:bodyPr>
          <a:lstStyle/>
          <a:p>
            <a:r>
              <a:rPr lang="en-US" sz="3200" dirty="0"/>
              <a:t>Operator Overloading (Class Activity)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8457"/>
            <a:ext cx="11953461" cy="655879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C++ program to create a complex number class. Write getter setter, constructor, destructor, and all overloaded operators needed to run the given driver code.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 complex {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private: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 real;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imag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//All functions that are needed.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};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 main() {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complex c1(10,7);		// for complex numbers, such as 10+7i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complex c2(5); 		// for numbers without imaginary part as 5 + 2i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complex c3();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complex c4();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c3 = c1+c2;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c4 = c1-c2;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c5 = c3*c4;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c6 = c5/c4; }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6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Overloading(main.cpp)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c1(10, 7);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c1.display();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c2(5);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c2.display();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400425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//complex c3;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Addition: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c3 = 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c3.display();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Subtraction: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c4 = c1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c4.display2();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Multiplication: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c5 = c3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c4;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c5.display3();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7148513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Division: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c6 = c5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c4;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c6.display4();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5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7"/>
            <a:ext cx="10515600" cy="4960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Default Constructor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535259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display3();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display4();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operator*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~complex();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885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57339"/>
            <a:ext cx="3776663" cy="50244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real=0;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::complex(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2763838" y="1260477"/>
            <a:ext cx="10515600" cy="494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real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5218113" y="1423989"/>
            <a:ext cx="10515600" cy="515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Calculation is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+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::display2()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Calculation is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-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::display3()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Calculation is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*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::display4()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Calculation is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real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/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03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57339"/>
            <a:ext cx="3776663" cy="50244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 +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operator-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 -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957638" y="1558928"/>
            <a:ext cx="10515600" cy="494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operator*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 *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operator/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real /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save_info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7429501" y="2058988"/>
            <a:ext cx="10515600" cy="515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::~complex()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Destruction Called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839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Write a C++ program that initially takes the length of the two matrixes from the user and puts the values in both matrixes, then performs addition using the operator overloading concept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3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3879</Words>
  <Application>Microsoft Office PowerPoint</Application>
  <PresentationFormat>Widescreen</PresentationFormat>
  <Paragraphs>812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Cascadia Mono</vt:lpstr>
      <vt:lpstr>Courier New</vt:lpstr>
      <vt:lpstr>Times New Roman</vt:lpstr>
      <vt:lpstr>Office Theme</vt:lpstr>
      <vt:lpstr>Today’s Lecture</vt:lpstr>
      <vt:lpstr>Operator Overloading (Binary Operator)</vt:lpstr>
      <vt:lpstr>Operator Overloading Syntax</vt:lpstr>
      <vt:lpstr>Operator Overloading (Class Activity)</vt:lpstr>
      <vt:lpstr>Operator Overloading(main.cpp)</vt:lpstr>
      <vt:lpstr>Operator Overloading (Header.h)</vt:lpstr>
      <vt:lpstr>Operator Overloading (Source1.cpp)</vt:lpstr>
      <vt:lpstr>Operator Overloading (Source1.cpp)</vt:lpstr>
      <vt:lpstr>Class Activity</vt:lpstr>
      <vt:lpstr>Operator Overloading (+) (Header.h)</vt:lpstr>
      <vt:lpstr>Operator Overloading (+) (Header.h)</vt:lpstr>
      <vt:lpstr>Operator Overloading (+) (Source.cpp)</vt:lpstr>
      <vt:lpstr>Operator Overloading (Unary Operator)</vt:lpstr>
      <vt:lpstr>Operator Overloading(source.cpp)</vt:lpstr>
      <vt:lpstr>Operator Overloading (Header.h)</vt:lpstr>
      <vt:lpstr>Operator Overloading (Source1.cpp)</vt:lpstr>
      <vt:lpstr>Operator Overloading (Source1.cpp)</vt:lpstr>
      <vt:lpstr>Output of the following program</vt:lpstr>
      <vt:lpstr>Operator Overloading (Relational Operator)</vt:lpstr>
      <vt:lpstr>Operator Overloading(source.cpp)</vt:lpstr>
      <vt:lpstr>Operator Overloading(source.cpp)</vt:lpstr>
      <vt:lpstr>Operator Overloading (Header.h)</vt:lpstr>
      <vt:lpstr>Operator Overloading (Source1.cpp)</vt:lpstr>
      <vt:lpstr>Operator Overloading (Source1.cpp)</vt:lpstr>
      <vt:lpstr>Output program</vt:lpstr>
      <vt:lpstr>Subscript Operator or Array index operator</vt:lpstr>
      <vt:lpstr>Operator Overloading(source.cpp)</vt:lpstr>
      <vt:lpstr>Operator Overloading (Header.h)</vt:lpstr>
      <vt:lpstr>Operator Overloading (Source1.cpp)</vt:lpstr>
      <vt:lpstr>Operator Overloading (Source1.cpp)</vt:lpstr>
      <vt:lpstr>Stream insertion &lt;&lt; stream extraction &gt;&gt;</vt:lpstr>
      <vt:lpstr>Stream insertion &lt;&lt; stream extraction &gt;&gt;</vt:lpstr>
      <vt:lpstr>Stream insertion &lt;&lt; stream extraction &gt;&gt;</vt:lpstr>
      <vt:lpstr>Operators that cannot be overloaded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</dc:creator>
  <cp:lastModifiedBy>Umer Arshad</cp:lastModifiedBy>
  <cp:revision>230</cp:revision>
  <dcterms:created xsi:type="dcterms:W3CDTF">2019-10-04T14:25:31Z</dcterms:created>
  <dcterms:modified xsi:type="dcterms:W3CDTF">2022-12-04T05:08:46Z</dcterms:modified>
</cp:coreProperties>
</file>