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3" r:id="rId2"/>
    <p:sldId id="274" r:id="rId3"/>
    <p:sldId id="275" r:id="rId4"/>
    <p:sldId id="276" r:id="rId5"/>
    <p:sldId id="277" r:id="rId6"/>
    <p:sldId id="278" r:id="rId7"/>
    <p:sldId id="282" r:id="rId8"/>
    <p:sldId id="279" r:id="rId9"/>
    <p:sldId id="292" r:id="rId10"/>
    <p:sldId id="281" r:id="rId11"/>
    <p:sldId id="290" r:id="rId12"/>
    <p:sldId id="287" r:id="rId13"/>
    <p:sldId id="291" r:id="rId14"/>
    <p:sldId id="284" r:id="rId15"/>
    <p:sldId id="283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F3FF"/>
    <a:srgbClr val="AFF7FF"/>
    <a:srgbClr val="E1FBFF"/>
    <a:srgbClr val="C2F8FE"/>
    <a:srgbClr val="B3F8FF"/>
    <a:srgbClr val="BFFD99"/>
    <a:srgbClr val="0FFDB9"/>
    <a:srgbClr val="0DDCFF"/>
    <a:srgbClr val="C9FC10"/>
    <a:srgbClr val="0EFE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3842" autoAdjust="0"/>
  </p:normalViewPr>
  <p:slideViewPr>
    <p:cSldViewPr>
      <p:cViewPr varScale="1">
        <p:scale>
          <a:sx n="60" d="100"/>
          <a:sy n="60" d="100"/>
        </p:scale>
        <p:origin x="75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itz Golz" userId="d6d8f843c699b705" providerId="LiveId" clId="{BE97D2A7-5518-40BA-A7D7-41803C0BF8B2}"/>
    <pc:docChg chg="undo redo custSel modSld">
      <pc:chgData name="Fritz Golz" userId="d6d8f843c699b705" providerId="LiveId" clId="{BE97D2A7-5518-40BA-A7D7-41803C0BF8B2}" dt="2021-10-12T10:29:38.987" v="662" actId="1076"/>
      <pc:docMkLst>
        <pc:docMk/>
      </pc:docMkLst>
      <pc:sldChg chg="delSp modSp mod">
        <pc:chgData name="Fritz Golz" userId="d6d8f843c699b705" providerId="LiveId" clId="{BE97D2A7-5518-40BA-A7D7-41803C0BF8B2}" dt="2021-10-11T20:56:21.849" v="65" actId="478"/>
        <pc:sldMkLst>
          <pc:docMk/>
          <pc:sldMk cId="2816065708" sldId="273"/>
        </pc:sldMkLst>
        <pc:spChg chg="del mod">
          <ac:chgData name="Fritz Golz" userId="d6d8f843c699b705" providerId="LiveId" clId="{BE97D2A7-5518-40BA-A7D7-41803C0BF8B2}" dt="2021-10-11T20:56:21.849" v="65" actId="478"/>
          <ac:spMkLst>
            <pc:docMk/>
            <pc:sldMk cId="2816065708" sldId="273"/>
            <ac:spMk id="2" creationId="{994DBEB8-D5A7-40BE-9AEE-93D0EDB9F136}"/>
          </ac:spMkLst>
        </pc:spChg>
      </pc:sldChg>
      <pc:sldChg chg="modSp mod">
        <pc:chgData name="Fritz Golz" userId="d6d8f843c699b705" providerId="LiveId" clId="{BE97D2A7-5518-40BA-A7D7-41803C0BF8B2}" dt="2021-10-12T09:35:11.606" v="531" actId="255"/>
        <pc:sldMkLst>
          <pc:docMk/>
          <pc:sldMk cId="2739509712" sldId="274"/>
        </pc:sldMkLst>
        <pc:spChg chg="mod">
          <ac:chgData name="Fritz Golz" userId="d6d8f843c699b705" providerId="LiveId" clId="{BE97D2A7-5518-40BA-A7D7-41803C0BF8B2}" dt="2021-10-12T09:35:11.606" v="531" actId="255"/>
          <ac:spMkLst>
            <pc:docMk/>
            <pc:sldMk cId="2739509712" sldId="274"/>
            <ac:spMk id="3" creationId="{DDF6267B-51AF-4F01-B8B2-329435AD68B0}"/>
          </ac:spMkLst>
        </pc:spChg>
      </pc:sldChg>
      <pc:sldChg chg="modSp mod">
        <pc:chgData name="Fritz Golz" userId="d6d8f843c699b705" providerId="LiveId" clId="{BE97D2A7-5518-40BA-A7D7-41803C0BF8B2}" dt="2021-10-11T21:02:03.916" v="82" actId="1076"/>
        <pc:sldMkLst>
          <pc:docMk/>
          <pc:sldMk cId="1888351412" sldId="275"/>
        </pc:sldMkLst>
        <pc:spChg chg="mod">
          <ac:chgData name="Fritz Golz" userId="d6d8f843c699b705" providerId="LiveId" clId="{BE97D2A7-5518-40BA-A7D7-41803C0BF8B2}" dt="2021-10-11T21:00:43.248" v="73" actId="20577"/>
          <ac:spMkLst>
            <pc:docMk/>
            <pc:sldMk cId="1888351412" sldId="275"/>
            <ac:spMk id="3" creationId="{434CB6F9-0234-429B-A500-4EADCBB858CB}"/>
          </ac:spMkLst>
        </pc:spChg>
        <pc:spChg chg="mod">
          <ac:chgData name="Fritz Golz" userId="d6d8f843c699b705" providerId="LiveId" clId="{BE97D2A7-5518-40BA-A7D7-41803C0BF8B2}" dt="2021-10-11T21:00:56.083" v="75" actId="14100"/>
          <ac:spMkLst>
            <pc:docMk/>
            <pc:sldMk cId="1888351412" sldId="275"/>
            <ac:spMk id="34" creationId="{C537006B-1CE0-45EF-B8AD-C9100BC6F0BF}"/>
          </ac:spMkLst>
        </pc:spChg>
        <pc:cxnChg chg="mod">
          <ac:chgData name="Fritz Golz" userId="d6d8f843c699b705" providerId="LiveId" clId="{BE97D2A7-5518-40BA-A7D7-41803C0BF8B2}" dt="2021-10-11T21:02:03.916" v="82" actId="1076"/>
          <ac:cxnSpMkLst>
            <pc:docMk/>
            <pc:sldMk cId="1888351412" sldId="275"/>
            <ac:cxnSpMk id="49" creationId="{8E9A4C29-F9AC-4B0A-9BBF-6CEE4909D12D}"/>
          </ac:cxnSpMkLst>
        </pc:cxnChg>
      </pc:sldChg>
      <pc:sldChg chg="modSp mod">
        <pc:chgData name="Fritz Golz" userId="d6d8f843c699b705" providerId="LiveId" clId="{BE97D2A7-5518-40BA-A7D7-41803C0BF8B2}" dt="2021-10-12T10:04:53.252" v="645" actId="20577"/>
        <pc:sldMkLst>
          <pc:docMk/>
          <pc:sldMk cId="4179048575" sldId="276"/>
        </pc:sldMkLst>
        <pc:spChg chg="mod">
          <ac:chgData name="Fritz Golz" userId="d6d8f843c699b705" providerId="LiveId" clId="{BE97D2A7-5518-40BA-A7D7-41803C0BF8B2}" dt="2021-10-12T10:04:53.252" v="645" actId="20577"/>
          <ac:spMkLst>
            <pc:docMk/>
            <pc:sldMk cId="4179048575" sldId="276"/>
            <ac:spMk id="2" creationId="{7E160E66-72E7-49C8-8A34-E0D974B03EAD}"/>
          </ac:spMkLst>
        </pc:spChg>
      </pc:sldChg>
      <pc:sldChg chg="addSp delSp modSp mod">
        <pc:chgData name="Fritz Golz" userId="d6d8f843c699b705" providerId="LiveId" clId="{BE97D2A7-5518-40BA-A7D7-41803C0BF8B2}" dt="2021-10-12T09:48:13.665" v="544" actId="14100"/>
        <pc:sldMkLst>
          <pc:docMk/>
          <pc:sldMk cId="2721407535" sldId="277"/>
        </pc:sldMkLst>
        <pc:spChg chg="mod">
          <ac:chgData name="Fritz Golz" userId="d6d8f843c699b705" providerId="LiveId" clId="{BE97D2A7-5518-40BA-A7D7-41803C0BF8B2}" dt="2021-10-12T09:36:34.258" v="537" actId="5793"/>
          <ac:spMkLst>
            <pc:docMk/>
            <pc:sldMk cId="2721407535" sldId="277"/>
            <ac:spMk id="3" creationId="{479BDA45-E388-4951-AE7A-8D2B70C0AED7}"/>
          </ac:spMkLst>
        </pc:spChg>
        <pc:spChg chg="mod">
          <ac:chgData name="Fritz Golz" userId="d6d8f843c699b705" providerId="LiveId" clId="{BE97D2A7-5518-40BA-A7D7-41803C0BF8B2}" dt="2021-10-12T09:45:54.623" v="538" actId="1076"/>
          <ac:spMkLst>
            <pc:docMk/>
            <pc:sldMk cId="2721407535" sldId="277"/>
            <ac:spMk id="7" creationId="{F84C57F7-86FE-4880-8581-86D506C198FA}"/>
          </ac:spMkLst>
        </pc:spChg>
        <pc:spChg chg="mod">
          <ac:chgData name="Fritz Golz" userId="d6d8f843c699b705" providerId="LiveId" clId="{BE97D2A7-5518-40BA-A7D7-41803C0BF8B2}" dt="2021-10-12T09:47:44.601" v="540" actId="1076"/>
          <ac:spMkLst>
            <pc:docMk/>
            <pc:sldMk cId="2721407535" sldId="277"/>
            <ac:spMk id="8" creationId="{ED4680C7-5FB4-4292-82DF-2D1C8A70DDD3}"/>
          </ac:spMkLst>
        </pc:spChg>
        <pc:spChg chg="mod">
          <ac:chgData name="Fritz Golz" userId="d6d8f843c699b705" providerId="LiveId" clId="{BE97D2A7-5518-40BA-A7D7-41803C0BF8B2}" dt="2021-10-11T21:03:11.162" v="84" actId="790"/>
          <ac:spMkLst>
            <pc:docMk/>
            <pc:sldMk cId="2721407535" sldId="277"/>
            <ac:spMk id="16" creationId="{F204C2CC-E2CF-4842-84F5-F6228B33AC9C}"/>
          </ac:spMkLst>
        </pc:spChg>
        <pc:spChg chg="del">
          <ac:chgData name="Fritz Golz" userId="d6d8f843c699b705" providerId="LiveId" clId="{BE97D2A7-5518-40BA-A7D7-41803C0BF8B2}" dt="2021-10-12T09:36:30.693" v="536" actId="478"/>
          <ac:spMkLst>
            <pc:docMk/>
            <pc:sldMk cId="2721407535" sldId="277"/>
            <ac:spMk id="19" creationId="{BA6AA850-C114-423E-8A9F-5D01E58EA83C}"/>
          </ac:spMkLst>
        </pc:spChg>
        <pc:spChg chg="mod">
          <ac:chgData name="Fritz Golz" userId="d6d8f843c699b705" providerId="LiveId" clId="{BE97D2A7-5518-40BA-A7D7-41803C0BF8B2}" dt="2021-10-11T13:36:10.786" v="34" actId="1076"/>
          <ac:spMkLst>
            <pc:docMk/>
            <pc:sldMk cId="2721407535" sldId="277"/>
            <ac:spMk id="23" creationId="{BC7954E0-C297-4F04-A328-4CB220491CEA}"/>
          </ac:spMkLst>
        </pc:spChg>
        <pc:spChg chg="mod">
          <ac:chgData name="Fritz Golz" userId="d6d8f843c699b705" providerId="LiveId" clId="{BE97D2A7-5518-40BA-A7D7-41803C0BF8B2}" dt="2021-10-11T13:36:17.859" v="35" actId="1076"/>
          <ac:spMkLst>
            <pc:docMk/>
            <pc:sldMk cId="2721407535" sldId="277"/>
            <ac:spMk id="24" creationId="{1EE381C1-D080-495C-A6A8-D6BE6C0F6C87}"/>
          </ac:spMkLst>
        </pc:spChg>
        <pc:spChg chg="mod">
          <ac:chgData name="Fritz Golz" userId="d6d8f843c699b705" providerId="LiveId" clId="{BE97D2A7-5518-40BA-A7D7-41803C0BF8B2}" dt="2021-10-11T21:02:59.478" v="83" actId="790"/>
          <ac:spMkLst>
            <pc:docMk/>
            <pc:sldMk cId="2721407535" sldId="277"/>
            <ac:spMk id="25" creationId="{F5F0F580-8E39-4735-B0A2-9E370E166F19}"/>
          </ac:spMkLst>
        </pc:spChg>
        <pc:spChg chg="add del mod">
          <ac:chgData name="Fritz Golz" userId="d6d8f843c699b705" providerId="LiveId" clId="{BE97D2A7-5518-40BA-A7D7-41803C0BF8B2}" dt="2021-10-12T09:36:29.575" v="535" actId="478"/>
          <ac:spMkLst>
            <pc:docMk/>
            <pc:sldMk cId="2721407535" sldId="277"/>
            <ac:spMk id="34" creationId="{1ED75EEC-91B1-440A-8420-C0D96401EEC5}"/>
          </ac:spMkLst>
        </pc:spChg>
        <pc:spChg chg="mod">
          <ac:chgData name="Fritz Golz" userId="d6d8f843c699b705" providerId="LiveId" clId="{BE97D2A7-5518-40BA-A7D7-41803C0BF8B2}" dt="2021-10-11T21:03:21.629" v="85" actId="790"/>
          <ac:spMkLst>
            <pc:docMk/>
            <pc:sldMk cId="2721407535" sldId="277"/>
            <ac:spMk id="42" creationId="{E5FE3A9D-694C-404B-A949-42CFC818D784}"/>
          </ac:spMkLst>
        </pc:spChg>
        <pc:spChg chg="mod">
          <ac:chgData name="Fritz Golz" userId="d6d8f843c699b705" providerId="LiveId" clId="{BE97D2A7-5518-40BA-A7D7-41803C0BF8B2}" dt="2021-10-11T21:03:31.184" v="86" actId="790"/>
          <ac:spMkLst>
            <pc:docMk/>
            <pc:sldMk cId="2721407535" sldId="277"/>
            <ac:spMk id="43" creationId="{E57CFB83-ED51-4B78-A2D9-EA3E5545C937}"/>
          </ac:spMkLst>
        </pc:spChg>
        <pc:spChg chg="del mod">
          <ac:chgData name="Fritz Golz" userId="d6d8f843c699b705" providerId="LiveId" clId="{BE97D2A7-5518-40BA-A7D7-41803C0BF8B2}" dt="2021-10-11T13:34:33.342" v="22" actId="478"/>
          <ac:spMkLst>
            <pc:docMk/>
            <pc:sldMk cId="2721407535" sldId="277"/>
            <ac:spMk id="44" creationId="{03083188-A03B-4399-B282-702D98BEB033}"/>
          </ac:spMkLst>
        </pc:spChg>
        <pc:spChg chg="mod">
          <ac:chgData name="Fritz Golz" userId="d6d8f843c699b705" providerId="LiveId" clId="{BE97D2A7-5518-40BA-A7D7-41803C0BF8B2}" dt="2021-10-11T13:37:22.229" v="46" actId="1076"/>
          <ac:spMkLst>
            <pc:docMk/>
            <pc:sldMk cId="2721407535" sldId="277"/>
            <ac:spMk id="45" creationId="{B383DAE4-08CC-46C5-AAEF-25BF570A6F02}"/>
          </ac:spMkLst>
        </pc:spChg>
        <pc:spChg chg="mod">
          <ac:chgData name="Fritz Golz" userId="d6d8f843c699b705" providerId="LiveId" clId="{BE97D2A7-5518-40BA-A7D7-41803C0BF8B2}" dt="2021-10-12T09:47:56.545" v="541" actId="1076"/>
          <ac:spMkLst>
            <pc:docMk/>
            <pc:sldMk cId="2721407535" sldId="277"/>
            <ac:spMk id="48" creationId="{9E72661B-0EA1-4247-B276-2EA031D91A92}"/>
          </ac:spMkLst>
        </pc:spChg>
        <pc:spChg chg="mod">
          <ac:chgData name="Fritz Golz" userId="d6d8f843c699b705" providerId="LiveId" clId="{BE97D2A7-5518-40BA-A7D7-41803C0BF8B2}" dt="2021-10-12T09:46:40.819" v="539" actId="1076"/>
          <ac:spMkLst>
            <pc:docMk/>
            <pc:sldMk cId="2721407535" sldId="277"/>
            <ac:spMk id="51" creationId="{459EE332-0A6D-4598-9E77-92A2D4D35B27}"/>
          </ac:spMkLst>
        </pc:spChg>
        <pc:cxnChg chg="add mod">
          <ac:chgData name="Fritz Golz" userId="d6d8f843c699b705" providerId="LiveId" clId="{BE97D2A7-5518-40BA-A7D7-41803C0BF8B2}" dt="2021-10-12T09:48:13.665" v="544" actId="14100"/>
          <ac:cxnSpMkLst>
            <pc:docMk/>
            <pc:sldMk cId="2721407535" sldId="277"/>
            <ac:cxnSpMk id="14" creationId="{4F27EE00-0A1C-4370-8861-6E6BCE0A3DC5}"/>
          </ac:cxnSpMkLst>
        </pc:cxnChg>
        <pc:cxnChg chg="mod">
          <ac:chgData name="Fritz Golz" userId="d6d8f843c699b705" providerId="LiveId" clId="{BE97D2A7-5518-40BA-A7D7-41803C0BF8B2}" dt="2021-10-11T13:37:33.837" v="50" actId="14100"/>
          <ac:cxnSpMkLst>
            <pc:docMk/>
            <pc:sldMk cId="2721407535" sldId="277"/>
            <ac:cxnSpMk id="26" creationId="{C5670EE5-3461-481B-BD81-DEF007E191C0}"/>
          </ac:cxnSpMkLst>
        </pc:cxnChg>
        <pc:cxnChg chg="mod">
          <ac:chgData name="Fritz Golz" userId="d6d8f843c699b705" providerId="LiveId" clId="{BE97D2A7-5518-40BA-A7D7-41803C0BF8B2}" dt="2021-10-11T13:37:41.806" v="51" actId="1076"/>
          <ac:cxnSpMkLst>
            <pc:docMk/>
            <pc:sldMk cId="2721407535" sldId="277"/>
            <ac:cxnSpMk id="27" creationId="{A1D5E6C3-8142-4336-BE37-7DEEB8B69EA1}"/>
          </ac:cxnSpMkLst>
        </pc:cxnChg>
        <pc:cxnChg chg="mod">
          <ac:chgData name="Fritz Golz" userId="d6d8f843c699b705" providerId="LiveId" clId="{BE97D2A7-5518-40BA-A7D7-41803C0BF8B2}" dt="2021-10-11T13:37:28.646" v="48" actId="1076"/>
          <ac:cxnSpMkLst>
            <pc:docMk/>
            <pc:sldMk cId="2721407535" sldId="277"/>
            <ac:cxnSpMk id="28" creationId="{0D937E87-1D44-44F4-9AF8-4A9384574002}"/>
          </ac:cxnSpMkLst>
        </pc:cxnChg>
        <pc:cxnChg chg="del">
          <ac:chgData name="Fritz Golz" userId="d6d8f843c699b705" providerId="LiveId" clId="{BE97D2A7-5518-40BA-A7D7-41803C0BF8B2}" dt="2021-10-11T13:34:36.013" v="23" actId="478"/>
          <ac:cxnSpMkLst>
            <pc:docMk/>
            <pc:sldMk cId="2721407535" sldId="277"/>
            <ac:cxnSpMk id="29" creationId="{58E54F5D-9A15-4AF3-87A6-B44E8756A6FB}"/>
          </ac:cxnSpMkLst>
        </pc:cxnChg>
        <pc:cxnChg chg="mod">
          <ac:chgData name="Fritz Golz" userId="d6d8f843c699b705" providerId="LiveId" clId="{BE97D2A7-5518-40BA-A7D7-41803C0BF8B2}" dt="2021-10-12T09:48:07.695" v="543" actId="14100"/>
          <ac:cxnSpMkLst>
            <pc:docMk/>
            <pc:sldMk cId="2721407535" sldId="277"/>
            <ac:cxnSpMk id="47" creationId="{E1E69011-DF21-4ECA-ACF7-25DD7EBF4E3E}"/>
          </ac:cxnSpMkLst>
        </pc:cxnChg>
      </pc:sldChg>
      <pc:sldChg chg="addSp delSp modSp mod">
        <pc:chgData name="Fritz Golz" userId="d6d8f843c699b705" providerId="LiveId" clId="{BE97D2A7-5518-40BA-A7D7-41803C0BF8B2}" dt="2021-10-12T10:04:09.508" v="631" actId="179"/>
        <pc:sldMkLst>
          <pc:docMk/>
          <pc:sldMk cId="171279295" sldId="278"/>
        </pc:sldMkLst>
        <pc:spChg chg="mod">
          <ac:chgData name="Fritz Golz" userId="d6d8f843c699b705" providerId="LiveId" clId="{BE97D2A7-5518-40BA-A7D7-41803C0BF8B2}" dt="2021-10-12T10:04:09.508" v="631" actId="179"/>
          <ac:spMkLst>
            <pc:docMk/>
            <pc:sldMk cId="171279295" sldId="278"/>
            <ac:spMk id="3" creationId="{B9FF3F1D-47C2-4C6A-BC00-C566E3FB1535}"/>
          </ac:spMkLst>
        </pc:spChg>
        <pc:spChg chg="mod">
          <ac:chgData name="Fritz Golz" userId="d6d8f843c699b705" providerId="LiveId" clId="{BE97D2A7-5518-40BA-A7D7-41803C0BF8B2}" dt="2021-10-12T10:02:31.820" v="622" actId="1076"/>
          <ac:spMkLst>
            <pc:docMk/>
            <pc:sldMk cId="171279295" sldId="278"/>
            <ac:spMk id="7" creationId="{88DB5A81-5E41-432B-8A73-EC46E094D229}"/>
          </ac:spMkLst>
        </pc:spChg>
        <pc:spChg chg="mod">
          <ac:chgData name="Fritz Golz" userId="d6d8f843c699b705" providerId="LiveId" clId="{BE97D2A7-5518-40BA-A7D7-41803C0BF8B2}" dt="2021-10-12T10:02:31.820" v="622" actId="1076"/>
          <ac:spMkLst>
            <pc:docMk/>
            <pc:sldMk cId="171279295" sldId="278"/>
            <ac:spMk id="8" creationId="{83E292FA-0B01-48BD-83DF-FB2A1017F9A1}"/>
          </ac:spMkLst>
        </pc:spChg>
        <pc:spChg chg="del">
          <ac:chgData name="Fritz Golz" userId="d6d8f843c699b705" providerId="LiveId" clId="{BE97D2A7-5518-40BA-A7D7-41803C0BF8B2}" dt="2021-10-11T13:32:37.569" v="4" actId="478"/>
          <ac:spMkLst>
            <pc:docMk/>
            <pc:sldMk cId="171279295" sldId="278"/>
            <ac:spMk id="10" creationId="{4FC99B02-6658-4CB5-A5B7-2A843CE0FFAB}"/>
          </ac:spMkLst>
        </pc:spChg>
        <pc:spChg chg="mod">
          <ac:chgData name="Fritz Golz" userId="d6d8f843c699b705" providerId="LiveId" clId="{BE97D2A7-5518-40BA-A7D7-41803C0BF8B2}" dt="2021-10-12T10:02:31.820" v="622" actId="1076"/>
          <ac:spMkLst>
            <pc:docMk/>
            <pc:sldMk cId="171279295" sldId="278"/>
            <ac:spMk id="11" creationId="{EF55F61E-EDB2-4C30-AA84-60AD8889855A}"/>
          </ac:spMkLst>
        </pc:spChg>
        <pc:spChg chg="del">
          <ac:chgData name="Fritz Golz" userId="d6d8f843c699b705" providerId="LiveId" clId="{BE97D2A7-5518-40BA-A7D7-41803C0BF8B2}" dt="2021-10-11T13:32:38.261" v="5" actId="478"/>
          <ac:spMkLst>
            <pc:docMk/>
            <pc:sldMk cId="171279295" sldId="278"/>
            <ac:spMk id="12" creationId="{B53B2A97-2417-4778-ACA5-D1C8B666BC81}"/>
          </ac:spMkLst>
        </pc:spChg>
        <pc:spChg chg="mod">
          <ac:chgData name="Fritz Golz" userId="d6d8f843c699b705" providerId="LiveId" clId="{BE97D2A7-5518-40BA-A7D7-41803C0BF8B2}" dt="2021-10-12T10:00:34.653" v="558" actId="1076"/>
          <ac:spMkLst>
            <pc:docMk/>
            <pc:sldMk cId="171279295" sldId="278"/>
            <ac:spMk id="13" creationId="{BF2AFEC1-BEC5-4032-9AF2-96A30E4FEE2F}"/>
          </ac:spMkLst>
        </pc:spChg>
        <pc:spChg chg="add mod">
          <ac:chgData name="Fritz Golz" userId="d6d8f843c699b705" providerId="LiveId" clId="{BE97D2A7-5518-40BA-A7D7-41803C0BF8B2}" dt="2021-10-12T10:01:28.046" v="617" actId="1076"/>
          <ac:spMkLst>
            <pc:docMk/>
            <pc:sldMk cId="171279295" sldId="278"/>
            <ac:spMk id="14" creationId="{165A1FE1-7233-4A8C-87D9-25196B32B44A}"/>
          </ac:spMkLst>
        </pc:spChg>
        <pc:spChg chg="del mod">
          <ac:chgData name="Fritz Golz" userId="d6d8f843c699b705" providerId="LiveId" clId="{BE97D2A7-5518-40BA-A7D7-41803C0BF8B2}" dt="2021-10-11T13:38:54.457" v="53" actId="478"/>
          <ac:spMkLst>
            <pc:docMk/>
            <pc:sldMk cId="171279295" sldId="278"/>
            <ac:spMk id="15" creationId="{A3C129E9-0422-4AEF-A72E-8F5BFE5B4B3A}"/>
          </ac:spMkLst>
        </pc:spChg>
        <pc:cxnChg chg="mod">
          <ac:chgData name="Fritz Golz" userId="d6d8f843c699b705" providerId="LiveId" clId="{BE97D2A7-5518-40BA-A7D7-41803C0BF8B2}" dt="2021-10-12T10:02:31.820" v="622" actId="1076"/>
          <ac:cxnSpMkLst>
            <pc:docMk/>
            <pc:sldMk cId="171279295" sldId="278"/>
            <ac:cxnSpMk id="17" creationId="{A30CCAC2-6F80-4CDC-879E-40EC5C1B9EB6}"/>
          </ac:cxnSpMkLst>
        </pc:cxnChg>
        <pc:cxnChg chg="add del mod">
          <ac:chgData name="Fritz Golz" userId="d6d8f843c699b705" providerId="LiveId" clId="{BE97D2A7-5518-40BA-A7D7-41803C0BF8B2}" dt="2021-10-11T21:08:09.578" v="165" actId="11529"/>
          <ac:cxnSpMkLst>
            <pc:docMk/>
            <pc:sldMk cId="171279295" sldId="278"/>
            <ac:cxnSpMk id="18" creationId="{2F57A113-A4FF-44C4-A4C5-4654318C6DFD}"/>
          </ac:cxnSpMkLst>
        </pc:cxnChg>
        <pc:cxnChg chg="mod">
          <ac:chgData name="Fritz Golz" userId="d6d8f843c699b705" providerId="LiveId" clId="{BE97D2A7-5518-40BA-A7D7-41803C0BF8B2}" dt="2021-10-12T10:02:31.820" v="622" actId="1076"/>
          <ac:cxnSpMkLst>
            <pc:docMk/>
            <pc:sldMk cId="171279295" sldId="278"/>
            <ac:cxnSpMk id="19" creationId="{0AFBA93C-02C4-4AC1-BCCC-DD0A57FFD1D1}"/>
          </ac:cxnSpMkLst>
        </pc:cxnChg>
        <pc:cxnChg chg="add del mod">
          <ac:chgData name="Fritz Golz" userId="d6d8f843c699b705" providerId="LiveId" clId="{BE97D2A7-5518-40BA-A7D7-41803C0BF8B2}" dt="2021-10-11T21:08:08.883" v="163"/>
          <ac:cxnSpMkLst>
            <pc:docMk/>
            <pc:sldMk cId="171279295" sldId="278"/>
            <ac:cxnSpMk id="20" creationId="{456EFEF4-C8D4-4F3C-B1B3-C6F2BDC92DB1}"/>
          </ac:cxnSpMkLst>
        </pc:cxnChg>
      </pc:sldChg>
      <pc:sldChg chg="modSp mod">
        <pc:chgData name="Fritz Golz" userId="d6d8f843c699b705" providerId="LiveId" clId="{BE97D2A7-5518-40BA-A7D7-41803C0BF8B2}" dt="2021-10-12T09:30:11.030" v="494" actId="20577"/>
        <pc:sldMkLst>
          <pc:docMk/>
          <pc:sldMk cId="94241398" sldId="279"/>
        </pc:sldMkLst>
        <pc:spChg chg="mod">
          <ac:chgData name="Fritz Golz" userId="d6d8f843c699b705" providerId="LiveId" clId="{BE97D2A7-5518-40BA-A7D7-41803C0BF8B2}" dt="2021-10-12T09:30:11.030" v="494" actId="20577"/>
          <ac:spMkLst>
            <pc:docMk/>
            <pc:sldMk cId="94241398" sldId="279"/>
            <ac:spMk id="13" creationId="{0F2AC7A0-A6EC-4D9C-9239-D74D93AFB221}"/>
          </ac:spMkLst>
        </pc:spChg>
        <pc:spChg chg="mod">
          <ac:chgData name="Fritz Golz" userId="d6d8f843c699b705" providerId="LiveId" clId="{BE97D2A7-5518-40BA-A7D7-41803C0BF8B2}" dt="2021-10-12T08:43:43.198" v="447" actId="20577"/>
          <ac:spMkLst>
            <pc:docMk/>
            <pc:sldMk cId="94241398" sldId="279"/>
            <ac:spMk id="34" creationId="{45F8EF9B-7724-4C71-9BB5-B5FFF355FA01}"/>
          </ac:spMkLst>
        </pc:spChg>
        <pc:spChg chg="mod">
          <ac:chgData name="Fritz Golz" userId="d6d8f843c699b705" providerId="LiveId" clId="{BE97D2A7-5518-40BA-A7D7-41803C0BF8B2}" dt="2021-10-12T09:24:39.330" v="470" actId="790"/>
          <ac:spMkLst>
            <pc:docMk/>
            <pc:sldMk cId="94241398" sldId="279"/>
            <ac:spMk id="49" creationId="{345FE7A1-CAF3-4456-98B2-1A1DC946CD72}"/>
          </ac:spMkLst>
        </pc:spChg>
        <pc:spChg chg="mod">
          <ac:chgData name="Fritz Golz" userId="d6d8f843c699b705" providerId="LiveId" clId="{BE97D2A7-5518-40BA-A7D7-41803C0BF8B2}" dt="2021-10-12T09:24:52.530" v="471" actId="790"/>
          <ac:spMkLst>
            <pc:docMk/>
            <pc:sldMk cId="94241398" sldId="279"/>
            <ac:spMk id="54" creationId="{5EF24315-13F4-4EE5-B087-D0A36E774FC9}"/>
          </ac:spMkLst>
        </pc:spChg>
      </pc:sldChg>
      <pc:sldChg chg="modSp mod">
        <pc:chgData name="Fritz Golz" userId="d6d8f843c699b705" providerId="LiveId" clId="{BE97D2A7-5518-40BA-A7D7-41803C0BF8B2}" dt="2021-10-12T10:29:38.987" v="662" actId="1076"/>
        <pc:sldMkLst>
          <pc:docMk/>
          <pc:sldMk cId="3807702915" sldId="281"/>
        </pc:sldMkLst>
        <pc:spChg chg="mod">
          <ac:chgData name="Fritz Golz" userId="d6d8f843c699b705" providerId="LiveId" clId="{BE97D2A7-5518-40BA-A7D7-41803C0BF8B2}" dt="2021-10-12T10:06:34.063" v="650" actId="1035"/>
          <ac:spMkLst>
            <pc:docMk/>
            <pc:sldMk cId="3807702915" sldId="281"/>
            <ac:spMk id="2" creationId="{C6740E38-7126-437A-A660-58757E382C33}"/>
          </ac:spMkLst>
        </pc:spChg>
        <pc:spChg chg="mod">
          <ac:chgData name="Fritz Golz" userId="d6d8f843c699b705" providerId="LiveId" clId="{BE97D2A7-5518-40BA-A7D7-41803C0BF8B2}" dt="2021-10-12T09:28:01.037" v="482" actId="20577"/>
          <ac:spMkLst>
            <pc:docMk/>
            <pc:sldMk cId="3807702915" sldId="281"/>
            <ac:spMk id="3" creationId="{028A53B1-FF59-40AF-BE30-24DF1F84AFDD}"/>
          </ac:spMkLst>
        </pc:spChg>
        <pc:spChg chg="mod">
          <ac:chgData name="Fritz Golz" userId="d6d8f843c699b705" providerId="LiveId" clId="{BE97D2A7-5518-40BA-A7D7-41803C0BF8B2}" dt="2021-10-12T10:29:17.503" v="661" actId="1076"/>
          <ac:spMkLst>
            <pc:docMk/>
            <pc:sldMk cId="3807702915" sldId="281"/>
            <ac:spMk id="15" creationId="{5BAC9CC7-4D02-44E8-91C8-BD8E71314D9E}"/>
          </ac:spMkLst>
        </pc:spChg>
        <pc:spChg chg="mod">
          <ac:chgData name="Fritz Golz" userId="d6d8f843c699b705" providerId="LiveId" clId="{BE97D2A7-5518-40BA-A7D7-41803C0BF8B2}" dt="2021-10-12T10:29:38.987" v="662" actId="1076"/>
          <ac:spMkLst>
            <pc:docMk/>
            <pc:sldMk cId="3807702915" sldId="281"/>
            <ac:spMk id="35" creationId="{41098215-5987-449E-829D-5CB2EC2EA5FD}"/>
          </ac:spMkLst>
        </pc:spChg>
        <pc:spChg chg="mod">
          <ac:chgData name="Fritz Golz" userId="d6d8f843c699b705" providerId="LiveId" clId="{BE97D2A7-5518-40BA-A7D7-41803C0BF8B2}" dt="2021-10-12T10:26:45.536" v="653" actId="1076"/>
          <ac:spMkLst>
            <pc:docMk/>
            <pc:sldMk cId="3807702915" sldId="281"/>
            <ac:spMk id="37" creationId="{1AB6B17C-4DDE-4FCB-9386-E94A71412C16}"/>
          </ac:spMkLst>
        </pc:spChg>
        <pc:cxnChg chg="mod">
          <ac:chgData name="Fritz Golz" userId="d6d8f843c699b705" providerId="LiveId" clId="{BE97D2A7-5518-40BA-A7D7-41803C0BF8B2}" dt="2021-10-12T10:26:58.994" v="654" actId="14100"/>
          <ac:cxnSpMkLst>
            <pc:docMk/>
            <pc:sldMk cId="3807702915" sldId="281"/>
            <ac:cxnSpMk id="8" creationId="{A02D6552-D0C5-4886-8DB6-730D25E21DA1}"/>
          </ac:cxnSpMkLst>
        </pc:cxnChg>
        <pc:cxnChg chg="mod">
          <ac:chgData name="Fritz Golz" userId="d6d8f843c699b705" providerId="LiveId" clId="{BE97D2A7-5518-40BA-A7D7-41803C0BF8B2}" dt="2021-10-12T10:28:25.211" v="658" actId="14100"/>
          <ac:cxnSpMkLst>
            <pc:docMk/>
            <pc:sldMk cId="3807702915" sldId="281"/>
            <ac:cxnSpMk id="11" creationId="{91E36EF1-F50F-4ED5-A73B-6B49AA1E6CBE}"/>
          </ac:cxnSpMkLst>
        </pc:cxnChg>
        <pc:cxnChg chg="mod">
          <ac:chgData name="Fritz Golz" userId="d6d8f843c699b705" providerId="LiveId" clId="{BE97D2A7-5518-40BA-A7D7-41803C0BF8B2}" dt="2021-10-12T10:27:21.677" v="655" actId="14100"/>
          <ac:cxnSpMkLst>
            <pc:docMk/>
            <pc:sldMk cId="3807702915" sldId="281"/>
            <ac:cxnSpMk id="12" creationId="{6E535319-03CC-495E-80D2-1B65D8CD0030}"/>
          </ac:cxnSpMkLst>
        </pc:cxnChg>
      </pc:sldChg>
      <pc:sldChg chg="modSp mod">
        <pc:chgData name="Fritz Golz" userId="d6d8f843c699b705" providerId="LiveId" clId="{BE97D2A7-5518-40BA-A7D7-41803C0BF8B2}" dt="2021-10-12T08:44:28.339" v="469" actId="179"/>
        <pc:sldMkLst>
          <pc:docMk/>
          <pc:sldMk cId="3864056797" sldId="283"/>
        </pc:sldMkLst>
        <pc:spChg chg="mod">
          <ac:chgData name="Fritz Golz" userId="d6d8f843c699b705" providerId="LiveId" clId="{BE97D2A7-5518-40BA-A7D7-41803C0BF8B2}" dt="2021-10-12T08:44:28.339" v="469" actId="179"/>
          <ac:spMkLst>
            <pc:docMk/>
            <pc:sldMk cId="3864056797" sldId="283"/>
            <ac:spMk id="3" creationId="{DC788186-627C-4849-B5D6-59AD80439DAA}"/>
          </ac:spMkLst>
        </pc:spChg>
      </pc:sldChg>
      <pc:sldChg chg="delSp modSp mod">
        <pc:chgData name="Fritz Golz" userId="d6d8f843c699b705" providerId="LiveId" clId="{BE97D2A7-5518-40BA-A7D7-41803C0BF8B2}" dt="2021-10-12T09:58:29.991" v="553"/>
        <pc:sldMkLst>
          <pc:docMk/>
          <pc:sldMk cId="1142006136" sldId="284"/>
        </pc:sldMkLst>
        <pc:spChg chg="mod">
          <ac:chgData name="Fritz Golz" userId="d6d8f843c699b705" providerId="LiveId" clId="{BE97D2A7-5518-40BA-A7D7-41803C0BF8B2}" dt="2021-10-11T21:13:55.739" v="263" actId="20577"/>
          <ac:spMkLst>
            <pc:docMk/>
            <pc:sldMk cId="1142006136" sldId="284"/>
            <ac:spMk id="2" creationId="{5538F897-AFFD-4882-832C-8E5342E409C2}"/>
          </ac:spMkLst>
        </pc:spChg>
        <pc:spChg chg="mod">
          <ac:chgData name="Fritz Golz" userId="d6d8f843c699b705" providerId="LiveId" clId="{BE97D2A7-5518-40BA-A7D7-41803C0BF8B2}" dt="2021-10-12T09:29:37.296" v="492" actId="20577"/>
          <ac:spMkLst>
            <pc:docMk/>
            <pc:sldMk cId="1142006136" sldId="284"/>
            <ac:spMk id="3" creationId="{D2AE6D02-B503-4E19-82FF-0888147D0989}"/>
          </ac:spMkLst>
        </pc:spChg>
        <pc:spChg chg="del">
          <ac:chgData name="Fritz Golz" userId="d6d8f843c699b705" providerId="LiveId" clId="{BE97D2A7-5518-40BA-A7D7-41803C0BF8B2}" dt="2021-10-11T13:49:17.724" v="63" actId="478"/>
          <ac:spMkLst>
            <pc:docMk/>
            <pc:sldMk cId="1142006136" sldId="284"/>
            <ac:spMk id="12" creationId="{94DDF884-650A-422F-B5F2-50F62A1B2D01}"/>
          </ac:spMkLst>
        </pc:spChg>
        <pc:graphicFrameChg chg="mod modGraphic">
          <ac:chgData name="Fritz Golz" userId="d6d8f843c699b705" providerId="LiveId" clId="{BE97D2A7-5518-40BA-A7D7-41803C0BF8B2}" dt="2021-10-12T09:58:29.991" v="553"/>
          <ac:graphicFrameMkLst>
            <pc:docMk/>
            <pc:sldMk cId="1142006136" sldId="284"/>
            <ac:graphicFrameMk id="8" creationId="{1BE62F8B-A4F8-4679-8356-497F8147F23B}"/>
          </ac:graphicFrameMkLst>
        </pc:graphicFrameChg>
      </pc:sldChg>
      <pc:sldChg chg="modSp mod">
        <pc:chgData name="Fritz Golz" userId="d6d8f843c699b705" providerId="LiveId" clId="{BE97D2A7-5518-40BA-A7D7-41803C0BF8B2}" dt="2021-10-11T21:14:11.948" v="264" actId="1076"/>
        <pc:sldMkLst>
          <pc:docMk/>
          <pc:sldMk cId="529221701" sldId="287"/>
        </pc:sldMkLst>
        <pc:spChg chg="mod">
          <ac:chgData name="Fritz Golz" userId="d6d8f843c699b705" providerId="LiveId" clId="{BE97D2A7-5518-40BA-A7D7-41803C0BF8B2}" dt="2021-10-11T21:14:11.948" v="264" actId="1076"/>
          <ac:spMkLst>
            <pc:docMk/>
            <pc:sldMk cId="529221701" sldId="287"/>
            <ac:spMk id="2" creationId="{44D2340B-27B3-473C-8CE9-F303DFA7C9D0}"/>
          </ac:spMkLst>
        </pc:spChg>
      </pc:sldChg>
      <pc:sldChg chg="modSp mod">
        <pc:chgData name="Fritz Golz" userId="d6d8f843c699b705" providerId="LiveId" clId="{BE97D2A7-5518-40BA-A7D7-41803C0BF8B2}" dt="2021-10-12T10:06:43.687" v="651" actId="1076"/>
        <pc:sldMkLst>
          <pc:docMk/>
          <pc:sldMk cId="2223828126" sldId="290"/>
        </pc:sldMkLst>
        <pc:spChg chg="mod">
          <ac:chgData name="Fritz Golz" userId="d6d8f843c699b705" providerId="LiveId" clId="{BE97D2A7-5518-40BA-A7D7-41803C0BF8B2}" dt="2021-10-12T10:06:43.687" v="651" actId="1076"/>
          <ac:spMkLst>
            <pc:docMk/>
            <pc:sldMk cId="2223828126" sldId="290"/>
            <ac:spMk id="2" creationId="{C6740E38-7126-437A-A660-58757E382C33}"/>
          </ac:spMkLst>
        </pc:spChg>
        <pc:spChg chg="mod">
          <ac:chgData name="Fritz Golz" userId="d6d8f843c699b705" providerId="LiveId" clId="{BE97D2A7-5518-40BA-A7D7-41803C0BF8B2}" dt="2021-10-12T09:29:53.541" v="493" actId="20577"/>
          <ac:spMkLst>
            <pc:docMk/>
            <pc:sldMk cId="2223828126" sldId="290"/>
            <ac:spMk id="7" creationId="{7D884858-3323-43EB-80A6-3F9740E258A5}"/>
          </ac:spMkLst>
        </pc:spChg>
      </pc:sldChg>
      <pc:sldChg chg="modSp mod">
        <pc:chgData name="Fritz Golz" userId="d6d8f843c699b705" providerId="LiveId" clId="{BE97D2A7-5518-40BA-A7D7-41803C0BF8B2}" dt="2021-10-12T09:29:33.851" v="491" actId="20577"/>
        <pc:sldMkLst>
          <pc:docMk/>
          <pc:sldMk cId="4027810141" sldId="291"/>
        </pc:sldMkLst>
        <pc:spChg chg="mod">
          <ac:chgData name="Fritz Golz" userId="d6d8f843c699b705" providerId="LiveId" clId="{BE97D2A7-5518-40BA-A7D7-41803C0BF8B2}" dt="2021-10-12T09:29:33.851" v="491" actId="20577"/>
          <ac:spMkLst>
            <pc:docMk/>
            <pc:sldMk cId="4027810141" sldId="291"/>
            <ac:spMk id="3" creationId="{AF9A03AC-2541-4D89-ADC5-8BD04A8ECD68}"/>
          </ac:spMkLst>
        </pc:spChg>
      </pc:sldChg>
      <pc:sldChg chg="modSp mod">
        <pc:chgData name="Fritz Golz" userId="d6d8f843c699b705" providerId="LiveId" clId="{BE97D2A7-5518-40BA-A7D7-41803C0BF8B2}" dt="2021-10-11T21:11:36.180" v="207" actId="6549"/>
        <pc:sldMkLst>
          <pc:docMk/>
          <pc:sldMk cId="3165092415" sldId="292"/>
        </pc:sldMkLst>
        <pc:spChg chg="mod">
          <ac:chgData name="Fritz Golz" userId="d6d8f843c699b705" providerId="LiveId" clId="{BE97D2A7-5518-40BA-A7D7-41803C0BF8B2}" dt="2021-10-11T21:11:36.180" v="207" actId="6549"/>
          <ac:spMkLst>
            <pc:docMk/>
            <pc:sldMk cId="3165092415" sldId="292"/>
            <ac:spMk id="2" creationId="{44D2340B-27B3-473C-8CE9-F303DFA7C9D0}"/>
          </ac:spMkLst>
        </pc:spChg>
      </pc:sldChg>
    </pc:docChg>
  </pc:docChgLst>
  <pc:docChgLst>
    <pc:chgData name="Fritz Golz" userId="d6d8f843c699b705" providerId="LiveId" clId="{A9BDE1FB-FB99-44DA-99A1-1F9B176C5490}"/>
    <pc:docChg chg="undo redo custSel delSld modSld">
      <pc:chgData name="Fritz Golz" userId="d6d8f843c699b705" providerId="LiveId" clId="{A9BDE1FB-FB99-44DA-99A1-1F9B176C5490}" dt="2021-10-08T21:26:50.526" v="253" actId="1076"/>
      <pc:docMkLst>
        <pc:docMk/>
      </pc:docMkLst>
      <pc:sldChg chg="delSp modSp mod">
        <pc:chgData name="Fritz Golz" userId="d6d8f843c699b705" providerId="LiveId" clId="{A9BDE1FB-FB99-44DA-99A1-1F9B176C5490}" dt="2021-10-06T21:20:00.312" v="156" actId="1076"/>
        <pc:sldMkLst>
          <pc:docMk/>
          <pc:sldMk cId="2739509712" sldId="274"/>
        </pc:sldMkLst>
        <pc:spChg chg="mod">
          <ac:chgData name="Fritz Golz" userId="d6d8f843c699b705" providerId="LiveId" clId="{A9BDE1FB-FB99-44DA-99A1-1F9B176C5490}" dt="2021-10-06T21:20:00.312" v="156" actId="1076"/>
          <ac:spMkLst>
            <pc:docMk/>
            <pc:sldMk cId="2739509712" sldId="274"/>
            <ac:spMk id="7" creationId="{8C193A54-341A-4891-89AB-37A19E8BFA07}"/>
          </ac:spMkLst>
        </pc:spChg>
        <pc:spChg chg="del mod">
          <ac:chgData name="Fritz Golz" userId="d6d8f843c699b705" providerId="LiveId" clId="{A9BDE1FB-FB99-44DA-99A1-1F9B176C5490}" dt="2021-10-06T21:19:51.165" v="152" actId="478"/>
          <ac:spMkLst>
            <pc:docMk/>
            <pc:sldMk cId="2739509712" sldId="274"/>
            <ac:spMk id="8" creationId="{85A06948-3DAE-4D6D-9387-A5BF807806C6}"/>
          </ac:spMkLst>
        </pc:spChg>
        <pc:spChg chg="mod">
          <ac:chgData name="Fritz Golz" userId="d6d8f843c699b705" providerId="LiveId" clId="{A9BDE1FB-FB99-44DA-99A1-1F9B176C5490}" dt="2021-10-06T21:20:00.312" v="156" actId="1076"/>
          <ac:spMkLst>
            <pc:docMk/>
            <pc:sldMk cId="2739509712" sldId="274"/>
            <ac:spMk id="9" creationId="{2EA9DE67-2D4A-4DD9-A5AA-429342B0A56A}"/>
          </ac:spMkLst>
        </pc:spChg>
        <pc:spChg chg="del">
          <ac:chgData name="Fritz Golz" userId="d6d8f843c699b705" providerId="LiveId" clId="{A9BDE1FB-FB99-44DA-99A1-1F9B176C5490}" dt="2021-10-06T21:19:52.238" v="153" actId="478"/>
          <ac:spMkLst>
            <pc:docMk/>
            <pc:sldMk cId="2739509712" sldId="274"/>
            <ac:spMk id="10" creationId="{6412D244-9D72-4BB4-9BC7-FAEC4841CD93}"/>
          </ac:spMkLst>
        </pc:spChg>
      </pc:sldChg>
      <pc:sldChg chg="addSp delSp modSp mod">
        <pc:chgData name="Fritz Golz" userId="d6d8f843c699b705" providerId="LiveId" clId="{A9BDE1FB-FB99-44DA-99A1-1F9B176C5490}" dt="2021-10-06T22:36:27.801" v="179" actId="1076"/>
        <pc:sldMkLst>
          <pc:docMk/>
          <pc:sldMk cId="1888351412" sldId="275"/>
        </pc:sldMkLst>
        <pc:spChg chg="mod">
          <ac:chgData name="Fritz Golz" userId="d6d8f843c699b705" providerId="LiveId" clId="{A9BDE1FB-FB99-44DA-99A1-1F9B176C5490}" dt="2021-10-06T21:20:08.134" v="158" actId="20577"/>
          <ac:spMkLst>
            <pc:docMk/>
            <pc:sldMk cId="1888351412" sldId="275"/>
            <ac:spMk id="3" creationId="{434CB6F9-0234-429B-A500-4EADCBB858CB}"/>
          </ac:spMkLst>
        </pc:spChg>
        <pc:spChg chg="mod">
          <ac:chgData name="Fritz Golz" userId="d6d8f843c699b705" providerId="LiveId" clId="{A9BDE1FB-FB99-44DA-99A1-1F9B176C5490}" dt="2021-10-06T17:33:56.754" v="50" actId="1076"/>
          <ac:spMkLst>
            <pc:docMk/>
            <pc:sldMk cId="1888351412" sldId="275"/>
            <ac:spMk id="27" creationId="{C603F3C3-2517-4EE4-AC4F-2918AE811F9E}"/>
          </ac:spMkLst>
        </pc:spChg>
        <pc:spChg chg="mod">
          <ac:chgData name="Fritz Golz" userId="d6d8f843c699b705" providerId="LiveId" clId="{A9BDE1FB-FB99-44DA-99A1-1F9B176C5490}" dt="2021-10-06T17:33:40.028" v="46" actId="1076"/>
          <ac:spMkLst>
            <pc:docMk/>
            <pc:sldMk cId="1888351412" sldId="275"/>
            <ac:spMk id="30" creationId="{6C639185-E320-4880-AB48-4D065851230B}"/>
          </ac:spMkLst>
        </pc:spChg>
        <pc:spChg chg="mod">
          <ac:chgData name="Fritz Golz" userId="d6d8f843c699b705" providerId="LiveId" clId="{A9BDE1FB-FB99-44DA-99A1-1F9B176C5490}" dt="2021-10-06T17:33:40.028" v="46" actId="1076"/>
          <ac:spMkLst>
            <pc:docMk/>
            <pc:sldMk cId="1888351412" sldId="275"/>
            <ac:spMk id="31" creationId="{F1B3F6B5-8A30-4798-8390-001D298F37B7}"/>
          </ac:spMkLst>
        </pc:spChg>
        <pc:spChg chg="mod">
          <ac:chgData name="Fritz Golz" userId="d6d8f843c699b705" providerId="LiveId" clId="{A9BDE1FB-FB99-44DA-99A1-1F9B176C5490}" dt="2021-10-06T17:33:40.028" v="46" actId="1076"/>
          <ac:spMkLst>
            <pc:docMk/>
            <pc:sldMk cId="1888351412" sldId="275"/>
            <ac:spMk id="32" creationId="{9676478F-CEF5-4C79-B3F2-24CE4E0B217F}"/>
          </ac:spMkLst>
        </pc:spChg>
        <pc:spChg chg="mod">
          <ac:chgData name="Fritz Golz" userId="d6d8f843c699b705" providerId="LiveId" clId="{A9BDE1FB-FB99-44DA-99A1-1F9B176C5490}" dt="2021-10-06T22:35:52.693" v="177" actId="1076"/>
          <ac:spMkLst>
            <pc:docMk/>
            <pc:sldMk cId="1888351412" sldId="275"/>
            <ac:spMk id="33" creationId="{07549667-DD7A-4FD6-9097-8EC7E84BECD8}"/>
          </ac:spMkLst>
        </pc:spChg>
        <pc:spChg chg="add mod">
          <ac:chgData name="Fritz Golz" userId="d6d8f843c699b705" providerId="LiveId" clId="{A9BDE1FB-FB99-44DA-99A1-1F9B176C5490}" dt="2021-10-06T21:20:20.045" v="162" actId="1076"/>
          <ac:spMkLst>
            <pc:docMk/>
            <pc:sldMk cId="1888351412" sldId="275"/>
            <ac:spMk id="34" creationId="{C537006B-1CE0-45EF-B8AD-C9100BC6F0BF}"/>
          </ac:spMkLst>
        </pc:spChg>
        <pc:spChg chg="mod">
          <ac:chgData name="Fritz Golz" userId="d6d8f843c699b705" providerId="LiveId" clId="{A9BDE1FB-FB99-44DA-99A1-1F9B176C5490}" dt="2021-10-06T17:33:40.028" v="46" actId="1076"/>
          <ac:spMkLst>
            <pc:docMk/>
            <pc:sldMk cId="1888351412" sldId="275"/>
            <ac:spMk id="36" creationId="{7A15074C-5FE2-4CAE-9FA4-7AB6041B81A9}"/>
          </ac:spMkLst>
        </pc:spChg>
        <pc:spChg chg="mod">
          <ac:chgData name="Fritz Golz" userId="d6d8f843c699b705" providerId="LiveId" clId="{A9BDE1FB-FB99-44DA-99A1-1F9B176C5490}" dt="2021-10-06T22:36:27.801" v="179" actId="1076"/>
          <ac:spMkLst>
            <pc:docMk/>
            <pc:sldMk cId="1888351412" sldId="275"/>
            <ac:spMk id="37" creationId="{96E6FD7F-4765-49BC-A569-B2F2B53AC5AE}"/>
          </ac:spMkLst>
        </pc:spChg>
        <pc:spChg chg="mod">
          <ac:chgData name="Fritz Golz" userId="d6d8f843c699b705" providerId="LiveId" clId="{A9BDE1FB-FB99-44DA-99A1-1F9B176C5490}" dt="2021-10-06T21:20:30.452" v="163" actId="1076"/>
          <ac:spMkLst>
            <pc:docMk/>
            <pc:sldMk cId="1888351412" sldId="275"/>
            <ac:spMk id="38" creationId="{CB14B4D0-25B2-4C8B-9BF4-A783B4898096}"/>
          </ac:spMkLst>
        </pc:spChg>
        <pc:spChg chg="mod">
          <ac:chgData name="Fritz Golz" userId="d6d8f843c699b705" providerId="LiveId" clId="{A9BDE1FB-FB99-44DA-99A1-1F9B176C5490}" dt="2021-10-06T21:20:32.712" v="164" actId="1076"/>
          <ac:spMkLst>
            <pc:docMk/>
            <pc:sldMk cId="1888351412" sldId="275"/>
            <ac:spMk id="40" creationId="{7F55DF7B-3BA1-412C-A84D-7A3908573F72}"/>
          </ac:spMkLst>
        </pc:spChg>
        <pc:spChg chg="mod">
          <ac:chgData name="Fritz Golz" userId="d6d8f843c699b705" providerId="LiveId" clId="{A9BDE1FB-FB99-44DA-99A1-1F9B176C5490}" dt="2021-10-06T17:33:45.636" v="47" actId="1076"/>
          <ac:spMkLst>
            <pc:docMk/>
            <pc:sldMk cId="1888351412" sldId="275"/>
            <ac:spMk id="52" creationId="{33B6E708-BA51-49BB-966A-2E5A35FA1824}"/>
          </ac:spMkLst>
        </pc:spChg>
        <pc:spChg chg="mod">
          <ac:chgData name="Fritz Golz" userId="d6d8f843c699b705" providerId="LiveId" clId="{A9BDE1FB-FB99-44DA-99A1-1F9B176C5490}" dt="2021-10-06T17:30:38.108" v="34" actId="1076"/>
          <ac:spMkLst>
            <pc:docMk/>
            <pc:sldMk cId="1888351412" sldId="275"/>
            <ac:spMk id="59" creationId="{459AEBB4-CF69-4708-A875-61D62E8B5641}"/>
          </ac:spMkLst>
        </pc:spChg>
        <pc:spChg chg="del">
          <ac:chgData name="Fritz Golz" userId="d6d8f843c699b705" providerId="LiveId" clId="{A9BDE1FB-FB99-44DA-99A1-1F9B176C5490}" dt="2021-10-06T17:30:16.139" v="0" actId="478"/>
          <ac:spMkLst>
            <pc:docMk/>
            <pc:sldMk cId="1888351412" sldId="275"/>
            <ac:spMk id="63" creationId="{728E35F1-97A1-417A-95A5-5E3B636D2ED0}"/>
          </ac:spMkLst>
        </pc:spChg>
        <pc:picChg chg="mod">
          <ac:chgData name="Fritz Golz" userId="d6d8f843c699b705" providerId="LiveId" clId="{A9BDE1FB-FB99-44DA-99A1-1F9B176C5490}" dt="2021-10-06T17:33:51.626" v="49" actId="1076"/>
          <ac:picMkLst>
            <pc:docMk/>
            <pc:sldMk cId="1888351412" sldId="275"/>
            <ac:picMk id="29" creationId="{19AD7C27-E9AA-41A9-9107-F965FF9B68C3}"/>
          </ac:picMkLst>
        </pc:picChg>
        <pc:picChg chg="mod">
          <ac:chgData name="Fritz Golz" userId="d6d8f843c699b705" providerId="LiveId" clId="{A9BDE1FB-FB99-44DA-99A1-1F9B176C5490}" dt="2021-10-06T17:33:49.200" v="48" actId="1076"/>
          <ac:picMkLst>
            <pc:docMk/>
            <pc:sldMk cId="1888351412" sldId="275"/>
            <ac:picMk id="60" creationId="{4FF22B02-4B95-4789-B2D1-E0D7869FFE2F}"/>
          </ac:picMkLst>
        </pc:picChg>
        <pc:picChg chg="mod">
          <ac:chgData name="Fritz Golz" userId="d6d8f843c699b705" providerId="LiveId" clId="{A9BDE1FB-FB99-44DA-99A1-1F9B176C5490}" dt="2021-10-06T17:34:04.021" v="51" actId="1076"/>
          <ac:picMkLst>
            <pc:docMk/>
            <pc:sldMk cId="1888351412" sldId="275"/>
            <ac:picMk id="62" creationId="{641D5DE8-89D0-4F41-8EEC-8AE0FC490E29}"/>
          </ac:picMkLst>
        </pc:picChg>
        <pc:picChg chg="mod">
          <ac:chgData name="Fritz Golz" userId="d6d8f843c699b705" providerId="LiveId" clId="{A9BDE1FB-FB99-44DA-99A1-1F9B176C5490}" dt="2021-10-06T17:33:40.028" v="46" actId="1076"/>
          <ac:picMkLst>
            <pc:docMk/>
            <pc:sldMk cId="1888351412" sldId="275"/>
            <ac:picMk id="64" creationId="{227D691A-D40F-43D5-98BF-38A20B54BC7A}"/>
          </ac:picMkLst>
        </pc:picChg>
        <pc:picChg chg="mod">
          <ac:chgData name="Fritz Golz" userId="d6d8f843c699b705" providerId="LiveId" clId="{A9BDE1FB-FB99-44DA-99A1-1F9B176C5490}" dt="2021-10-06T17:33:40.028" v="46" actId="1076"/>
          <ac:picMkLst>
            <pc:docMk/>
            <pc:sldMk cId="1888351412" sldId="275"/>
            <ac:picMk id="66" creationId="{2C16AA3D-3A42-4532-9808-6B7FF73B647C}"/>
          </ac:picMkLst>
        </pc:picChg>
        <pc:cxnChg chg="mod">
          <ac:chgData name="Fritz Golz" userId="d6d8f843c699b705" providerId="LiveId" clId="{A9BDE1FB-FB99-44DA-99A1-1F9B176C5490}" dt="2021-10-06T17:33:40.028" v="46" actId="1076"/>
          <ac:cxnSpMkLst>
            <pc:docMk/>
            <pc:sldMk cId="1888351412" sldId="275"/>
            <ac:cxnSpMk id="45" creationId="{439AC421-D7C5-43F2-813E-B17235AE70F9}"/>
          </ac:cxnSpMkLst>
        </pc:cxnChg>
        <pc:cxnChg chg="mod">
          <ac:chgData name="Fritz Golz" userId="d6d8f843c699b705" providerId="LiveId" clId="{A9BDE1FB-FB99-44DA-99A1-1F9B176C5490}" dt="2021-10-06T17:33:40.028" v="46" actId="1076"/>
          <ac:cxnSpMkLst>
            <pc:docMk/>
            <pc:sldMk cId="1888351412" sldId="275"/>
            <ac:cxnSpMk id="46" creationId="{88F264B2-F446-4BFA-964E-E091FDC3C175}"/>
          </ac:cxnSpMkLst>
        </pc:cxnChg>
        <pc:cxnChg chg="mod">
          <ac:chgData name="Fritz Golz" userId="d6d8f843c699b705" providerId="LiveId" clId="{A9BDE1FB-FB99-44DA-99A1-1F9B176C5490}" dt="2021-10-06T17:33:40.028" v="46" actId="1076"/>
          <ac:cxnSpMkLst>
            <pc:docMk/>
            <pc:sldMk cId="1888351412" sldId="275"/>
            <ac:cxnSpMk id="47" creationId="{E0660064-0AE2-4E6F-A598-5515D15B5D28}"/>
          </ac:cxnSpMkLst>
        </pc:cxnChg>
        <pc:cxnChg chg="mod">
          <ac:chgData name="Fritz Golz" userId="d6d8f843c699b705" providerId="LiveId" clId="{A9BDE1FB-FB99-44DA-99A1-1F9B176C5490}" dt="2021-10-06T17:33:40.028" v="46" actId="1076"/>
          <ac:cxnSpMkLst>
            <pc:docMk/>
            <pc:sldMk cId="1888351412" sldId="275"/>
            <ac:cxnSpMk id="48" creationId="{E7D2A025-9A89-4102-81B0-32D03A31B0A0}"/>
          </ac:cxnSpMkLst>
        </pc:cxnChg>
        <pc:cxnChg chg="mod">
          <ac:chgData name="Fritz Golz" userId="d6d8f843c699b705" providerId="LiveId" clId="{A9BDE1FB-FB99-44DA-99A1-1F9B176C5490}" dt="2021-10-06T17:33:40.028" v="46" actId="1076"/>
          <ac:cxnSpMkLst>
            <pc:docMk/>
            <pc:sldMk cId="1888351412" sldId="275"/>
            <ac:cxnSpMk id="49" creationId="{8E9A4C29-F9AC-4B0A-9BBF-6CEE4909D12D}"/>
          </ac:cxnSpMkLst>
        </pc:cxnChg>
        <pc:cxnChg chg="mod">
          <ac:chgData name="Fritz Golz" userId="d6d8f843c699b705" providerId="LiveId" clId="{A9BDE1FB-FB99-44DA-99A1-1F9B176C5490}" dt="2021-10-06T17:33:40.028" v="46" actId="1076"/>
          <ac:cxnSpMkLst>
            <pc:docMk/>
            <pc:sldMk cId="1888351412" sldId="275"/>
            <ac:cxnSpMk id="50" creationId="{3AC9BE70-186D-4B35-914D-03F99FD307F5}"/>
          </ac:cxnSpMkLst>
        </pc:cxnChg>
        <pc:cxnChg chg="mod">
          <ac:chgData name="Fritz Golz" userId="d6d8f843c699b705" providerId="LiveId" clId="{A9BDE1FB-FB99-44DA-99A1-1F9B176C5490}" dt="2021-10-06T17:33:40.028" v="46" actId="1076"/>
          <ac:cxnSpMkLst>
            <pc:docMk/>
            <pc:sldMk cId="1888351412" sldId="275"/>
            <ac:cxnSpMk id="51" creationId="{66C86B4E-4FE0-4C14-9651-FAC63B0BCE92}"/>
          </ac:cxnSpMkLst>
        </pc:cxnChg>
      </pc:sldChg>
      <pc:sldChg chg="delSp modSp mod">
        <pc:chgData name="Fritz Golz" userId="d6d8f843c699b705" providerId="LiveId" clId="{A9BDE1FB-FB99-44DA-99A1-1F9B176C5490}" dt="2021-10-07T22:23:36.764" v="188" actId="20577"/>
        <pc:sldMkLst>
          <pc:docMk/>
          <pc:sldMk cId="4179048575" sldId="276"/>
        </pc:sldMkLst>
        <pc:spChg chg="mod">
          <ac:chgData name="Fritz Golz" userId="d6d8f843c699b705" providerId="LiveId" clId="{A9BDE1FB-FB99-44DA-99A1-1F9B176C5490}" dt="2021-10-07T22:23:36.764" v="188" actId="20577"/>
          <ac:spMkLst>
            <pc:docMk/>
            <pc:sldMk cId="4179048575" sldId="276"/>
            <ac:spMk id="3" creationId="{D9F7C657-E0B3-4980-BD14-C9B146B47AC8}"/>
          </ac:spMkLst>
        </pc:spChg>
        <pc:spChg chg="del">
          <ac:chgData name="Fritz Golz" userId="d6d8f843c699b705" providerId="LiveId" clId="{A9BDE1FB-FB99-44DA-99A1-1F9B176C5490}" dt="2021-10-06T19:01:10.951" v="122" actId="21"/>
          <ac:spMkLst>
            <pc:docMk/>
            <pc:sldMk cId="4179048575" sldId="276"/>
            <ac:spMk id="7" creationId="{3A41EEF9-344D-4EE4-8A74-E71520602083}"/>
          </ac:spMkLst>
        </pc:spChg>
        <pc:spChg chg="mod">
          <ac:chgData name="Fritz Golz" userId="d6d8f843c699b705" providerId="LiveId" clId="{A9BDE1FB-FB99-44DA-99A1-1F9B176C5490}" dt="2021-10-06T19:02:35.316" v="139" actId="1076"/>
          <ac:spMkLst>
            <pc:docMk/>
            <pc:sldMk cId="4179048575" sldId="276"/>
            <ac:spMk id="9" creationId="{58B5DAE0-28CF-4AC8-997C-60CE08AEE359}"/>
          </ac:spMkLst>
        </pc:spChg>
        <pc:spChg chg="mod">
          <ac:chgData name="Fritz Golz" userId="d6d8f843c699b705" providerId="LiveId" clId="{A9BDE1FB-FB99-44DA-99A1-1F9B176C5490}" dt="2021-10-06T19:02:37.386" v="140" actId="1076"/>
          <ac:spMkLst>
            <pc:docMk/>
            <pc:sldMk cId="4179048575" sldId="276"/>
            <ac:spMk id="10" creationId="{50D1E50A-1071-4156-906C-BCB12062A065}"/>
          </ac:spMkLst>
        </pc:spChg>
        <pc:spChg chg="mod">
          <ac:chgData name="Fritz Golz" userId="d6d8f843c699b705" providerId="LiveId" clId="{A9BDE1FB-FB99-44DA-99A1-1F9B176C5490}" dt="2021-10-06T19:02:45.143" v="142" actId="1076"/>
          <ac:spMkLst>
            <pc:docMk/>
            <pc:sldMk cId="4179048575" sldId="276"/>
            <ac:spMk id="11" creationId="{0DA57365-076C-4205-8F4E-8C9CF77555FA}"/>
          </ac:spMkLst>
        </pc:spChg>
      </pc:sldChg>
      <pc:sldChg chg="delSp modSp mod">
        <pc:chgData name="Fritz Golz" userId="d6d8f843c699b705" providerId="LiveId" clId="{A9BDE1FB-FB99-44DA-99A1-1F9B176C5490}" dt="2021-10-06T21:46:01.489" v="172" actId="20577"/>
        <pc:sldMkLst>
          <pc:docMk/>
          <pc:sldMk cId="171279295" sldId="278"/>
        </pc:sldMkLst>
        <pc:spChg chg="mod">
          <ac:chgData name="Fritz Golz" userId="d6d8f843c699b705" providerId="LiveId" clId="{A9BDE1FB-FB99-44DA-99A1-1F9B176C5490}" dt="2021-10-06T21:46:01.489" v="172" actId="20577"/>
          <ac:spMkLst>
            <pc:docMk/>
            <pc:sldMk cId="171279295" sldId="278"/>
            <ac:spMk id="3" creationId="{B9FF3F1D-47C2-4C6A-BC00-C566E3FB1535}"/>
          </ac:spMkLst>
        </pc:spChg>
        <pc:spChg chg="del">
          <ac:chgData name="Fritz Golz" userId="d6d8f843c699b705" providerId="LiveId" clId="{A9BDE1FB-FB99-44DA-99A1-1F9B176C5490}" dt="2021-10-06T17:35:54.802" v="107" actId="478"/>
          <ac:spMkLst>
            <pc:docMk/>
            <pc:sldMk cId="171279295" sldId="278"/>
            <ac:spMk id="14" creationId="{D906211D-BB55-4AC7-A12D-DB43CF839FBA}"/>
          </ac:spMkLst>
        </pc:spChg>
        <pc:spChg chg="mod">
          <ac:chgData name="Fritz Golz" userId="d6d8f843c699b705" providerId="LiveId" clId="{A9BDE1FB-FB99-44DA-99A1-1F9B176C5490}" dt="2021-10-06T17:36:05.612" v="115" actId="1076"/>
          <ac:spMkLst>
            <pc:docMk/>
            <pc:sldMk cId="171279295" sldId="278"/>
            <ac:spMk id="15" creationId="{A3C129E9-0422-4AEF-A72E-8F5BFE5B4B3A}"/>
          </ac:spMkLst>
        </pc:spChg>
      </pc:sldChg>
      <pc:sldChg chg="modSp mod">
        <pc:chgData name="Fritz Golz" userId="d6d8f843c699b705" providerId="LiveId" clId="{A9BDE1FB-FB99-44DA-99A1-1F9B176C5490}" dt="2021-10-08T19:50:29.571" v="209" actId="14100"/>
        <pc:sldMkLst>
          <pc:docMk/>
          <pc:sldMk cId="94241398" sldId="279"/>
        </pc:sldMkLst>
        <pc:spChg chg="mod">
          <ac:chgData name="Fritz Golz" userId="d6d8f843c699b705" providerId="LiveId" clId="{A9BDE1FB-FB99-44DA-99A1-1F9B176C5490}" dt="2021-10-06T21:50:03.624" v="176" actId="20577"/>
          <ac:spMkLst>
            <pc:docMk/>
            <pc:sldMk cId="94241398" sldId="279"/>
            <ac:spMk id="13" creationId="{0F2AC7A0-A6EC-4D9C-9239-D74D93AFB221}"/>
          </ac:spMkLst>
        </pc:spChg>
        <pc:spChg chg="mod">
          <ac:chgData name="Fritz Golz" userId="d6d8f843c699b705" providerId="LiveId" clId="{A9BDE1FB-FB99-44DA-99A1-1F9B176C5490}" dt="2021-10-08T19:50:29.571" v="209" actId="14100"/>
          <ac:spMkLst>
            <pc:docMk/>
            <pc:sldMk cId="94241398" sldId="279"/>
            <ac:spMk id="50" creationId="{318C4AAA-43C3-4935-B916-B3D1BA550E18}"/>
          </ac:spMkLst>
        </pc:spChg>
        <pc:spChg chg="mod">
          <ac:chgData name="Fritz Golz" userId="d6d8f843c699b705" providerId="LiveId" clId="{A9BDE1FB-FB99-44DA-99A1-1F9B176C5490}" dt="2021-10-07T22:31:55.338" v="189" actId="790"/>
          <ac:spMkLst>
            <pc:docMk/>
            <pc:sldMk cId="94241398" sldId="279"/>
            <ac:spMk id="73" creationId="{36867EDE-E63E-4E4E-AB4C-739492E64F5F}"/>
          </ac:spMkLst>
        </pc:spChg>
      </pc:sldChg>
      <pc:sldChg chg="del">
        <pc:chgData name="Fritz Golz" userId="d6d8f843c699b705" providerId="LiveId" clId="{A9BDE1FB-FB99-44DA-99A1-1F9B176C5490}" dt="2021-10-06T17:35:16.102" v="104" actId="2696"/>
        <pc:sldMkLst>
          <pc:docMk/>
          <pc:sldMk cId="3901555341" sldId="280"/>
        </pc:sldMkLst>
      </pc:sldChg>
      <pc:sldChg chg="delSp modSp mod">
        <pc:chgData name="Fritz Golz" userId="d6d8f843c699b705" providerId="LiveId" clId="{A9BDE1FB-FB99-44DA-99A1-1F9B176C5490}" dt="2021-10-08T21:21:53.116" v="220" actId="20577"/>
        <pc:sldMkLst>
          <pc:docMk/>
          <pc:sldMk cId="3864056797" sldId="283"/>
        </pc:sldMkLst>
        <pc:spChg chg="mod">
          <ac:chgData name="Fritz Golz" userId="d6d8f843c699b705" providerId="LiveId" clId="{A9BDE1FB-FB99-44DA-99A1-1F9B176C5490}" dt="2021-10-08T21:21:53.116" v="220" actId="20577"/>
          <ac:spMkLst>
            <pc:docMk/>
            <pc:sldMk cId="3864056797" sldId="283"/>
            <ac:spMk id="3" creationId="{DC788186-627C-4849-B5D6-59AD80439DAA}"/>
          </ac:spMkLst>
        </pc:spChg>
        <pc:spChg chg="del">
          <ac:chgData name="Fritz Golz" userId="d6d8f843c699b705" providerId="LiveId" clId="{A9BDE1FB-FB99-44DA-99A1-1F9B176C5490}" dt="2021-10-08T21:21:49.547" v="211" actId="478"/>
          <ac:spMkLst>
            <pc:docMk/>
            <pc:sldMk cId="3864056797" sldId="283"/>
            <ac:spMk id="15" creationId="{436C44D5-B9FC-4C62-B8CF-F3F9A6811153}"/>
          </ac:spMkLst>
        </pc:spChg>
      </pc:sldChg>
      <pc:sldChg chg="modSp mod">
        <pc:chgData name="Fritz Golz" userId="d6d8f843c699b705" providerId="LiveId" clId="{A9BDE1FB-FB99-44DA-99A1-1F9B176C5490}" dt="2021-10-07T22:34:29.198" v="198" actId="255"/>
        <pc:sldMkLst>
          <pc:docMk/>
          <pc:sldMk cId="1142006136" sldId="284"/>
        </pc:sldMkLst>
        <pc:spChg chg="mod">
          <ac:chgData name="Fritz Golz" userId="d6d8f843c699b705" providerId="LiveId" clId="{A9BDE1FB-FB99-44DA-99A1-1F9B176C5490}" dt="2021-10-07T22:34:29.198" v="198" actId="255"/>
          <ac:spMkLst>
            <pc:docMk/>
            <pc:sldMk cId="1142006136" sldId="284"/>
            <ac:spMk id="3" creationId="{D2AE6D02-B503-4E19-82FF-0888147D0989}"/>
          </ac:spMkLst>
        </pc:spChg>
        <pc:graphicFrameChg chg="mod modGraphic">
          <ac:chgData name="Fritz Golz" userId="d6d8f843c699b705" providerId="LiveId" clId="{A9BDE1FB-FB99-44DA-99A1-1F9B176C5490}" dt="2021-10-07T22:34:16.261" v="196" actId="14100"/>
          <ac:graphicFrameMkLst>
            <pc:docMk/>
            <pc:sldMk cId="1142006136" sldId="284"/>
            <ac:graphicFrameMk id="8" creationId="{1BE62F8B-A4F8-4679-8356-497F8147F23B}"/>
          </ac:graphicFrameMkLst>
        </pc:graphicFrameChg>
      </pc:sldChg>
      <pc:sldChg chg="del">
        <pc:chgData name="Fritz Golz" userId="d6d8f843c699b705" providerId="LiveId" clId="{A9BDE1FB-FB99-44DA-99A1-1F9B176C5490}" dt="2021-10-06T17:37:01.765" v="121" actId="2696"/>
        <pc:sldMkLst>
          <pc:docMk/>
          <pc:sldMk cId="1229463918" sldId="288"/>
        </pc:sldMkLst>
      </pc:sldChg>
      <pc:sldChg chg="addSp modSp mod">
        <pc:chgData name="Fritz Golz" userId="d6d8f843c699b705" providerId="LiveId" clId="{A9BDE1FB-FB99-44DA-99A1-1F9B176C5490}" dt="2021-10-08T21:26:50.526" v="253" actId="1076"/>
        <pc:sldMkLst>
          <pc:docMk/>
          <pc:sldMk cId="3997009176" sldId="293"/>
        </pc:sldMkLst>
        <pc:spChg chg="add mod">
          <ac:chgData name="Fritz Golz" userId="d6d8f843c699b705" providerId="LiveId" clId="{A9BDE1FB-FB99-44DA-99A1-1F9B176C5490}" dt="2021-10-08T21:26:30.041" v="249" actId="1076"/>
          <ac:spMkLst>
            <pc:docMk/>
            <pc:sldMk cId="3997009176" sldId="293"/>
            <ac:spMk id="7" creationId="{EA544A5A-FEE5-42DA-BCF1-61A2DC3C3C8E}"/>
          </ac:spMkLst>
        </pc:spChg>
        <pc:spChg chg="add mod">
          <ac:chgData name="Fritz Golz" userId="d6d8f843c699b705" providerId="LiveId" clId="{A9BDE1FB-FB99-44DA-99A1-1F9B176C5490}" dt="2021-10-08T21:26:44.406" v="252" actId="1076"/>
          <ac:spMkLst>
            <pc:docMk/>
            <pc:sldMk cId="3997009176" sldId="293"/>
            <ac:spMk id="9" creationId="{CFDA3DE5-5DB7-4748-B6A0-F0F2B45D5892}"/>
          </ac:spMkLst>
        </pc:spChg>
        <pc:spChg chg="add mod">
          <ac:chgData name="Fritz Golz" userId="d6d8f843c699b705" providerId="LiveId" clId="{A9BDE1FB-FB99-44DA-99A1-1F9B176C5490}" dt="2021-10-08T21:26:42.065" v="251" actId="1076"/>
          <ac:spMkLst>
            <pc:docMk/>
            <pc:sldMk cId="3997009176" sldId="293"/>
            <ac:spMk id="10" creationId="{5FB8151A-164E-4401-9CC8-F0EEEEC1869A}"/>
          </ac:spMkLst>
        </pc:spChg>
        <pc:spChg chg="add mod">
          <ac:chgData name="Fritz Golz" userId="d6d8f843c699b705" providerId="LiveId" clId="{A9BDE1FB-FB99-44DA-99A1-1F9B176C5490}" dt="2021-10-08T21:26:34.296" v="250" actId="1076"/>
          <ac:spMkLst>
            <pc:docMk/>
            <pc:sldMk cId="3997009176" sldId="293"/>
            <ac:spMk id="11" creationId="{288FB900-8E9E-41BD-A8AA-F9A4DEDB59C1}"/>
          </ac:spMkLst>
        </pc:spChg>
        <pc:spChg chg="add mod">
          <ac:chgData name="Fritz Golz" userId="d6d8f843c699b705" providerId="LiveId" clId="{A9BDE1FB-FB99-44DA-99A1-1F9B176C5490}" dt="2021-10-08T21:26:50.526" v="253" actId="1076"/>
          <ac:spMkLst>
            <pc:docMk/>
            <pc:sldMk cId="3997009176" sldId="293"/>
            <ac:spMk id="12" creationId="{8C20E332-AB1E-4C56-933B-A3F3F54F0828}"/>
          </ac:spMkLst>
        </pc:spChg>
      </pc:sldChg>
    </pc:docChg>
  </pc:docChgLst>
  <pc:docChgLst>
    <pc:chgData name="Fritz Golz" userId="d6d8f843c699b705" providerId="LiveId" clId="{3E0CCE0C-3E25-45DC-9E87-D8041EC4A296}"/>
    <pc:docChg chg="undo redo custSel delSld modSld sldOrd">
      <pc:chgData name="Fritz Golz" userId="d6d8f843c699b705" providerId="LiveId" clId="{3E0CCE0C-3E25-45DC-9E87-D8041EC4A296}" dt="2021-10-09T22:35:59.137" v="185" actId="790"/>
      <pc:docMkLst>
        <pc:docMk/>
      </pc:docMkLst>
      <pc:sldChg chg="modSp mod">
        <pc:chgData name="Fritz Golz" userId="d6d8f843c699b705" providerId="LiveId" clId="{3E0CCE0C-3E25-45DC-9E87-D8041EC4A296}" dt="2021-10-09T17:38:01.613" v="172" actId="1076"/>
        <pc:sldMkLst>
          <pc:docMk/>
          <pc:sldMk cId="4179048575" sldId="276"/>
        </pc:sldMkLst>
        <pc:spChg chg="mod">
          <ac:chgData name="Fritz Golz" userId="d6d8f843c699b705" providerId="LiveId" clId="{3E0CCE0C-3E25-45DC-9E87-D8041EC4A296}" dt="2021-10-09T17:37:41.599" v="169" actId="20577"/>
          <ac:spMkLst>
            <pc:docMk/>
            <pc:sldMk cId="4179048575" sldId="276"/>
            <ac:spMk id="3" creationId="{D9F7C657-E0B3-4980-BD14-C9B146B47AC8}"/>
          </ac:spMkLst>
        </pc:spChg>
        <pc:spChg chg="mod">
          <ac:chgData name="Fritz Golz" userId="d6d8f843c699b705" providerId="LiveId" clId="{3E0CCE0C-3E25-45DC-9E87-D8041EC4A296}" dt="2021-10-09T17:38:01.613" v="172" actId="1076"/>
          <ac:spMkLst>
            <pc:docMk/>
            <pc:sldMk cId="4179048575" sldId="276"/>
            <ac:spMk id="9" creationId="{58B5DAE0-28CF-4AC8-997C-60CE08AEE359}"/>
          </ac:spMkLst>
        </pc:spChg>
        <pc:spChg chg="mod">
          <ac:chgData name="Fritz Golz" userId="d6d8f843c699b705" providerId="LiveId" clId="{3E0CCE0C-3E25-45DC-9E87-D8041EC4A296}" dt="2021-10-09T17:38:01.613" v="172" actId="1076"/>
          <ac:spMkLst>
            <pc:docMk/>
            <pc:sldMk cId="4179048575" sldId="276"/>
            <ac:spMk id="10" creationId="{50D1E50A-1071-4156-906C-BCB12062A065}"/>
          </ac:spMkLst>
        </pc:spChg>
        <pc:spChg chg="mod">
          <ac:chgData name="Fritz Golz" userId="d6d8f843c699b705" providerId="LiveId" clId="{3E0CCE0C-3E25-45DC-9E87-D8041EC4A296}" dt="2021-10-09T17:38:01.613" v="172" actId="1076"/>
          <ac:spMkLst>
            <pc:docMk/>
            <pc:sldMk cId="4179048575" sldId="276"/>
            <ac:spMk id="11" creationId="{0DA57365-076C-4205-8F4E-8C9CF77555FA}"/>
          </ac:spMkLst>
        </pc:spChg>
      </pc:sldChg>
      <pc:sldChg chg="ord">
        <pc:chgData name="Fritz Golz" userId="d6d8f843c699b705" providerId="LiveId" clId="{3E0CCE0C-3E25-45DC-9E87-D8041EC4A296}" dt="2021-10-09T22:34:51.741" v="182" actId="20578"/>
        <pc:sldMkLst>
          <pc:docMk/>
          <pc:sldMk cId="171279295" sldId="278"/>
        </pc:sldMkLst>
      </pc:sldChg>
      <pc:sldChg chg="modSp mod">
        <pc:chgData name="Fritz Golz" userId="d6d8f843c699b705" providerId="LiveId" clId="{3E0CCE0C-3E25-45DC-9E87-D8041EC4A296}" dt="2021-10-08T22:34:03.228" v="15" actId="20577"/>
        <pc:sldMkLst>
          <pc:docMk/>
          <pc:sldMk cId="3807702915" sldId="281"/>
        </pc:sldMkLst>
        <pc:spChg chg="mod">
          <ac:chgData name="Fritz Golz" userId="d6d8f843c699b705" providerId="LiveId" clId="{3E0CCE0C-3E25-45DC-9E87-D8041EC4A296}" dt="2021-10-08T22:34:03.228" v="15" actId="20577"/>
          <ac:spMkLst>
            <pc:docMk/>
            <pc:sldMk cId="3807702915" sldId="281"/>
            <ac:spMk id="3" creationId="{028A53B1-FF59-40AF-BE30-24DF1F84AFDD}"/>
          </ac:spMkLst>
        </pc:spChg>
      </pc:sldChg>
      <pc:sldChg chg="modSp mod">
        <pc:chgData name="Fritz Golz" userId="d6d8f843c699b705" providerId="LiveId" clId="{3E0CCE0C-3E25-45DC-9E87-D8041EC4A296}" dt="2021-10-08T22:37:14.453" v="50" actId="20577"/>
        <pc:sldMkLst>
          <pc:docMk/>
          <pc:sldMk cId="1142006136" sldId="284"/>
        </pc:sldMkLst>
        <pc:spChg chg="mod">
          <ac:chgData name="Fritz Golz" userId="d6d8f843c699b705" providerId="LiveId" clId="{3E0CCE0C-3E25-45DC-9E87-D8041EC4A296}" dt="2021-10-08T22:37:14.453" v="50" actId="20577"/>
          <ac:spMkLst>
            <pc:docMk/>
            <pc:sldMk cId="1142006136" sldId="284"/>
            <ac:spMk id="2" creationId="{5538F897-AFFD-4882-832C-8E5342E409C2}"/>
          </ac:spMkLst>
        </pc:spChg>
      </pc:sldChg>
      <pc:sldChg chg="addSp modSp mod">
        <pc:chgData name="Fritz Golz" userId="d6d8f843c699b705" providerId="LiveId" clId="{3E0CCE0C-3E25-45DC-9E87-D8041EC4A296}" dt="2021-10-09T22:35:59.137" v="185" actId="790"/>
        <pc:sldMkLst>
          <pc:docMk/>
          <pc:sldMk cId="2223828126" sldId="290"/>
        </pc:sldMkLst>
        <pc:spChg chg="add mod">
          <ac:chgData name="Fritz Golz" userId="d6d8f843c699b705" providerId="LiveId" clId="{3E0CCE0C-3E25-45DC-9E87-D8041EC4A296}" dt="2021-10-09T22:35:59.137" v="185" actId="790"/>
          <ac:spMkLst>
            <pc:docMk/>
            <pc:sldMk cId="2223828126" sldId="290"/>
            <ac:spMk id="7" creationId="{7D884858-3323-43EB-80A6-3F9740E258A5}"/>
          </ac:spMkLst>
        </pc:spChg>
        <pc:spChg chg="add mod">
          <ac:chgData name="Fritz Golz" userId="d6d8f843c699b705" providerId="LiveId" clId="{3E0CCE0C-3E25-45DC-9E87-D8041EC4A296}" dt="2021-10-08T22:54:05.062" v="138" actId="1076"/>
          <ac:spMkLst>
            <pc:docMk/>
            <pc:sldMk cId="2223828126" sldId="290"/>
            <ac:spMk id="9" creationId="{FD613CED-F8AE-4A8E-82FD-1EF653DC9B13}"/>
          </ac:spMkLst>
        </pc:spChg>
        <pc:graphicFrameChg chg="mod">
          <ac:chgData name="Fritz Golz" userId="d6d8f843c699b705" providerId="LiveId" clId="{3E0CCE0C-3E25-45DC-9E87-D8041EC4A296}" dt="2021-10-09T22:35:15.421" v="184"/>
          <ac:graphicFrameMkLst>
            <pc:docMk/>
            <pc:sldMk cId="2223828126" sldId="290"/>
            <ac:graphicFrameMk id="19" creationId="{681DCF82-46A0-4C96-81AF-6FCD0E941BF0}"/>
          </ac:graphicFrameMkLst>
        </pc:graphicFrameChg>
      </pc:sldChg>
      <pc:sldChg chg="del">
        <pc:chgData name="Fritz Golz" userId="d6d8f843c699b705" providerId="LiveId" clId="{3E0CCE0C-3E25-45DC-9E87-D8041EC4A296}" dt="2021-10-08T21:39:30.017" v="0" actId="2696"/>
        <pc:sldMkLst>
          <pc:docMk/>
          <pc:sldMk cId="3997009176" sldId="293"/>
        </pc:sldMkLst>
      </pc:sldChg>
    </pc:docChg>
  </pc:docChgLst>
  <pc:docChgLst>
    <pc:chgData name="Fritz Golz" userId="d6d8f843c699b705" providerId="LiveId" clId="{9CD0D87B-3780-4D04-AA93-D835A9B6006A}"/>
    <pc:docChg chg="undo redo custSel modSld sldOrd">
      <pc:chgData name="Fritz Golz" userId="d6d8f843c699b705" providerId="LiveId" clId="{9CD0D87B-3780-4D04-AA93-D835A9B6006A}" dt="2021-10-10T22:28:00.624" v="213" actId="1076"/>
      <pc:docMkLst>
        <pc:docMk/>
      </pc:docMkLst>
      <pc:sldChg chg="modSp mod">
        <pc:chgData name="Fritz Golz" userId="d6d8f843c699b705" providerId="LiveId" clId="{9CD0D87B-3780-4D04-AA93-D835A9B6006A}" dt="2021-10-10T22:02:00.644" v="202" actId="20577"/>
        <pc:sldMkLst>
          <pc:docMk/>
          <pc:sldMk cId="2816065708" sldId="273"/>
        </pc:sldMkLst>
        <pc:spChg chg="mod">
          <ac:chgData name="Fritz Golz" userId="d6d8f843c699b705" providerId="LiveId" clId="{9CD0D87B-3780-4D04-AA93-D835A9B6006A}" dt="2021-10-10T22:02:00.644" v="202" actId="20577"/>
          <ac:spMkLst>
            <pc:docMk/>
            <pc:sldMk cId="2816065708" sldId="273"/>
            <ac:spMk id="4" creationId="{D5C2380C-2EDB-4878-8ACF-29588C23DB9C}"/>
          </ac:spMkLst>
        </pc:spChg>
      </pc:sldChg>
      <pc:sldChg chg="modSp mod">
        <pc:chgData name="Fritz Golz" userId="d6d8f843c699b705" providerId="LiveId" clId="{9CD0D87B-3780-4D04-AA93-D835A9B6006A}" dt="2021-10-10T22:02:32.263" v="205" actId="255"/>
        <pc:sldMkLst>
          <pc:docMk/>
          <pc:sldMk cId="2739509712" sldId="274"/>
        </pc:sldMkLst>
        <pc:spChg chg="mod">
          <ac:chgData name="Fritz Golz" userId="d6d8f843c699b705" providerId="LiveId" clId="{9CD0D87B-3780-4D04-AA93-D835A9B6006A}" dt="2021-10-10T22:02:32.263" v="205" actId="255"/>
          <ac:spMkLst>
            <pc:docMk/>
            <pc:sldMk cId="2739509712" sldId="274"/>
            <ac:spMk id="3" creationId="{DDF6267B-51AF-4F01-B8B2-329435AD68B0}"/>
          </ac:spMkLst>
        </pc:spChg>
        <pc:spChg chg="mod">
          <ac:chgData name="Fritz Golz" userId="d6d8f843c699b705" providerId="LiveId" clId="{9CD0D87B-3780-4D04-AA93-D835A9B6006A}" dt="2021-10-10T22:01:58.388" v="201" actId="20577"/>
          <ac:spMkLst>
            <pc:docMk/>
            <pc:sldMk cId="2739509712" sldId="274"/>
            <ac:spMk id="4" creationId="{25A9021E-11AC-4204-BEDF-8E5497828C07}"/>
          </ac:spMkLst>
        </pc:spChg>
      </pc:sldChg>
      <pc:sldChg chg="addSp delSp modSp mod">
        <pc:chgData name="Fritz Golz" userId="d6d8f843c699b705" providerId="LiveId" clId="{9CD0D87B-3780-4D04-AA93-D835A9B6006A}" dt="2021-10-10T22:27:13.038" v="210" actId="1076"/>
        <pc:sldMkLst>
          <pc:docMk/>
          <pc:sldMk cId="1888351412" sldId="275"/>
        </pc:sldMkLst>
        <pc:spChg chg="mod">
          <ac:chgData name="Fritz Golz" userId="d6d8f843c699b705" providerId="LiveId" clId="{9CD0D87B-3780-4D04-AA93-D835A9B6006A}" dt="2021-10-10T22:01:55.546" v="200" actId="20577"/>
          <ac:spMkLst>
            <pc:docMk/>
            <pc:sldMk cId="1888351412" sldId="275"/>
            <ac:spMk id="4" creationId="{72BC28F0-C4E7-483B-A408-BCAACFE38716}"/>
          </ac:spMkLst>
        </pc:spChg>
        <pc:picChg chg="add mod">
          <ac:chgData name="Fritz Golz" userId="d6d8f843c699b705" providerId="LiveId" clId="{9CD0D87B-3780-4D04-AA93-D835A9B6006A}" dt="2021-10-10T22:27:04.200" v="207"/>
          <ac:picMkLst>
            <pc:docMk/>
            <pc:sldMk cId="1888351412" sldId="275"/>
            <ac:picMk id="35" creationId="{2F2C6447-1706-419D-B61A-DBF3ED2E59B7}"/>
          </ac:picMkLst>
        </pc:picChg>
        <pc:picChg chg="add mod">
          <ac:chgData name="Fritz Golz" userId="d6d8f843c699b705" providerId="LiveId" clId="{9CD0D87B-3780-4D04-AA93-D835A9B6006A}" dt="2021-10-10T22:27:13.038" v="210" actId="1076"/>
          <ac:picMkLst>
            <pc:docMk/>
            <pc:sldMk cId="1888351412" sldId="275"/>
            <ac:picMk id="39" creationId="{377F84D9-E748-470D-A556-49DD4F171E98}"/>
          </ac:picMkLst>
        </pc:picChg>
        <pc:picChg chg="del">
          <ac:chgData name="Fritz Golz" userId="d6d8f843c699b705" providerId="LiveId" clId="{9CD0D87B-3780-4D04-AA93-D835A9B6006A}" dt="2021-10-10T22:27:03.062" v="206" actId="478"/>
          <ac:picMkLst>
            <pc:docMk/>
            <pc:sldMk cId="1888351412" sldId="275"/>
            <ac:picMk id="64" creationId="{227D691A-D40F-43D5-98BF-38A20B54BC7A}"/>
          </ac:picMkLst>
        </pc:picChg>
        <pc:picChg chg="del">
          <ac:chgData name="Fritz Golz" userId="d6d8f843c699b705" providerId="LiveId" clId="{9CD0D87B-3780-4D04-AA93-D835A9B6006A}" dt="2021-10-10T22:27:07.446" v="208" actId="478"/>
          <ac:picMkLst>
            <pc:docMk/>
            <pc:sldMk cId="1888351412" sldId="275"/>
            <ac:picMk id="66" creationId="{2C16AA3D-3A42-4532-9808-6B7FF73B647C}"/>
          </ac:picMkLst>
        </pc:picChg>
      </pc:sldChg>
      <pc:sldChg chg="modSp mod">
        <pc:chgData name="Fritz Golz" userId="d6d8f843c699b705" providerId="LiveId" clId="{9CD0D87B-3780-4D04-AA93-D835A9B6006A}" dt="2021-10-10T22:01:52.901" v="199" actId="20577"/>
        <pc:sldMkLst>
          <pc:docMk/>
          <pc:sldMk cId="4179048575" sldId="276"/>
        </pc:sldMkLst>
        <pc:spChg chg="mod">
          <ac:chgData name="Fritz Golz" userId="d6d8f843c699b705" providerId="LiveId" clId="{9CD0D87B-3780-4D04-AA93-D835A9B6006A}" dt="2021-10-10T22:01:52.901" v="199" actId="20577"/>
          <ac:spMkLst>
            <pc:docMk/>
            <pc:sldMk cId="4179048575" sldId="276"/>
            <ac:spMk id="4" creationId="{FEEF0345-77C4-423C-9D2B-324B9AD713B2}"/>
          </ac:spMkLst>
        </pc:spChg>
      </pc:sldChg>
      <pc:sldChg chg="modSp mod ord">
        <pc:chgData name="Fritz Golz" userId="d6d8f843c699b705" providerId="LiveId" clId="{9CD0D87B-3780-4D04-AA93-D835A9B6006A}" dt="2021-10-10T22:27:33.576" v="212"/>
        <pc:sldMkLst>
          <pc:docMk/>
          <pc:sldMk cId="2721407535" sldId="277"/>
        </pc:sldMkLst>
        <pc:spChg chg="mod">
          <ac:chgData name="Fritz Golz" userId="d6d8f843c699b705" providerId="LiveId" clId="{9CD0D87B-3780-4D04-AA93-D835A9B6006A}" dt="2021-10-10T22:01:46.334" v="197" actId="20577"/>
          <ac:spMkLst>
            <pc:docMk/>
            <pc:sldMk cId="2721407535" sldId="277"/>
            <ac:spMk id="4" creationId="{2EE67A4C-1D61-4A02-B4E7-3AFD6CAFFD5B}"/>
          </ac:spMkLst>
        </pc:spChg>
      </pc:sldChg>
      <pc:sldChg chg="modSp mod">
        <pc:chgData name="Fritz Golz" userId="d6d8f843c699b705" providerId="LiveId" clId="{9CD0D87B-3780-4D04-AA93-D835A9B6006A}" dt="2021-10-10T22:28:00.624" v="213" actId="1076"/>
        <pc:sldMkLst>
          <pc:docMk/>
          <pc:sldMk cId="171279295" sldId="278"/>
        </pc:sldMkLst>
        <pc:spChg chg="mod">
          <ac:chgData name="Fritz Golz" userId="d6d8f843c699b705" providerId="LiveId" clId="{9CD0D87B-3780-4D04-AA93-D835A9B6006A}" dt="2021-10-10T22:01:49.086" v="198" actId="20577"/>
          <ac:spMkLst>
            <pc:docMk/>
            <pc:sldMk cId="171279295" sldId="278"/>
            <ac:spMk id="4" creationId="{103F8916-E56A-41FB-9CFC-4D69F694E923}"/>
          </ac:spMkLst>
        </pc:spChg>
        <pc:spChg chg="mod">
          <ac:chgData name="Fritz Golz" userId="d6d8f843c699b705" providerId="LiveId" clId="{9CD0D87B-3780-4D04-AA93-D835A9B6006A}" dt="2021-10-10T22:28:00.624" v="213" actId="1076"/>
          <ac:spMkLst>
            <pc:docMk/>
            <pc:sldMk cId="171279295" sldId="278"/>
            <ac:spMk id="10" creationId="{4FC99B02-6658-4CB5-A5B7-2A843CE0FFAB}"/>
          </ac:spMkLst>
        </pc:spChg>
      </pc:sldChg>
      <pc:sldChg chg="modSp mod">
        <pc:chgData name="Fritz Golz" userId="d6d8f843c699b705" providerId="LiveId" clId="{9CD0D87B-3780-4D04-AA93-D835A9B6006A}" dt="2021-10-10T22:01:33.909" v="195" actId="20577"/>
        <pc:sldMkLst>
          <pc:docMk/>
          <pc:sldMk cId="94241398" sldId="279"/>
        </pc:sldMkLst>
        <pc:spChg chg="mod">
          <ac:chgData name="Fritz Golz" userId="d6d8f843c699b705" providerId="LiveId" clId="{9CD0D87B-3780-4D04-AA93-D835A9B6006A}" dt="2021-10-10T22:01:33.909" v="195" actId="20577"/>
          <ac:spMkLst>
            <pc:docMk/>
            <pc:sldMk cId="94241398" sldId="279"/>
            <ac:spMk id="4" creationId="{407694E1-64A7-45E9-92A5-1CF4A6FE05E5}"/>
          </ac:spMkLst>
        </pc:spChg>
      </pc:sldChg>
      <pc:sldChg chg="addSp delSp modSp mod">
        <pc:chgData name="Fritz Golz" userId="d6d8f843c699b705" providerId="LiveId" clId="{9CD0D87B-3780-4D04-AA93-D835A9B6006A}" dt="2021-10-10T22:01:26.759" v="193" actId="20577"/>
        <pc:sldMkLst>
          <pc:docMk/>
          <pc:sldMk cId="3807702915" sldId="281"/>
        </pc:sldMkLst>
        <pc:spChg chg="mod">
          <ac:chgData name="Fritz Golz" userId="d6d8f843c699b705" providerId="LiveId" clId="{9CD0D87B-3780-4D04-AA93-D835A9B6006A}" dt="2021-10-10T21:57:58.138" v="187" actId="20577"/>
          <ac:spMkLst>
            <pc:docMk/>
            <pc:sldMk cId="3807702915" sldId="281"/>
            <ac:spMk id="3" creationId="{028A53B1-FF59-40AF-BE30-24DF1F84AFDD}"/>
          </ac:spMkLst>
        </pc:spChg>
        <pc:spChg chg="mod">
          <ac:chgData name="Fritz Golz" userId="d6d8f843c699b705" providerId="LiveId" clId="{9CD0D87B-3780-4D04-AA93-D835A9B6006A}" dt="2021-10-10T22:01:26.759" v="193" actId="20577"/>
          <ac:spMkLst>
            <pc:docMk/>
            <pc:sldMk cId="3807702915" sldId="281"/>
            <ac:spMk id="4" creationId="{2E5BF33A-EDFA-4F1E-BB9C-CF504E5B7D17}"/>
          </ac:spMkLst>
        </pc:spChg>
        <pc:spChg chg="mod">
          <ac:chgData name="Fritz Golz" userId="d6d8f843c699b705" providerId="LiveId" clId="{9CD0D87B-3780-4D04-AA93-D835A9B6006A}" dt="2021-10-10T21:40:35.148" v="74" actId="1076"/>
          <ac:spMkLst>
            <pc:docMk/>
            <pc:sldMk cId="3807702915" sldId="281"/>
            <ac:spMk id="14" creationId="{29C49104-53D5-454B-9861-13B503B3B479}"/>
          </ac:spMkLst>
        </pc:spChg>
        <pc:spChg chg="mod">
          <ac:chgData name="Fritz Golz" userId="d6d8f843c699b705" providerId="LiveId" clId="{9CD0D87B-3780-4D04-AA93-D835A9B6006A}" dt="2021-10-10T21:41:13.272" v="76" actId="1076"/>
          <ac:spMkLst>
            <pc:docMk/>
            <pc:sldMk cId="3807702915" sldId="281"/>
            <ac:spMk id="15" creationId="{5BAC9CC7-4D02-44E8-91C8-BD8E71314D9E}"/>
          </ac:spMkLst>
        </pc:spChg>
        <pc:spChg chg="mod">
          <ac:chgData name="Fritz Golz" userId="d6d8f843c699b705" providerId="LiveId" clId="{9CD0D87B-3780-4D04-AA93-D835A9B6006A}" dt="2021-10-10T21:43:34.498" v="97" actId="1076"/>
          <ac:spMkLst>
            <pc:docMk/>
            <pc:sldMk cId="3807702915" sldId="281"/>
            <ac:spMk id="22" creationId="{0FB364BF-8190-45B7-851A-70DCD58000A8}"/>
          </ac:spMkLst>
        </pc:spChg>
        <pc:spChg chg="mod">
          <ac:chgData name="Fritz Golz" userId="d6d8f843c699b705" providerId="LiveId" clId="{9CD0D87B-3780-4D04-AA93-D835A9B6006A}" dt="2021-10-10T21:40:35.148" v="74" actId="1076"/>
          <ac:spMkLst>
            <pc:docMk/>
            <pc:sldMk cId="3807702915" sldId="281"/>
            <ac:spMk id="23" creationId="{80F00F71-B200-4217-B2F9-BE946EDA0ADF}"/>
          </ac:spMkLst>
        </pc:spChg>
        <pc:spChg chg="mod">
          <ac:chgData name="Fritz Golz" userId="d6d8f843c699b705" providerId="LiveId" clId="{9CD0D87B-3780-4D04-AA93-D835A9B6006A}" dt="2021-10-10T21:40:35.148" v="74" actId="1076"/>
          <ac:spMkLst>
            <pc:docMk/>
            <pc:sldMk cId="3807702915" sldId="281"/>
            <ac:spMk id="24" creationId="{697DEB9D-D79A-414F-BE25-963C5F5FC254}"/>
          </ac:spMkLst>
        </pc:spChg>
        <pc:spChg chg="mod">
          <ac:chgData name="Fritz Golz" userId="d6d8f843c699b705" providerId="LiveId" clId="{9CD0D87B-3780-4D04-AA93-D835A9B6006A}" dt="2021-10-10T21:42:28.698" v="84" actId="1076"/>
          <ac:spMkLst>
            <pc:docMk/>
            <pc:sldMk cId="3807702915" sldId="281"/>
            <ac:spMk id="25" creationId="{D31A688A-C85A-416B-9D17-D564665DEC03}"/>
          </ac:spMkLst>
        </pc:spChg>
        <pc:spChg chg="mod">
          <ac:chgData name="Fritz Golz" userId="d6d8f843c699b705" providerId="LiveId" clId="{9CD0D87B-3780-4D04-AA93-D835A9B6006A}" dt="2021-10-10T21:40:35.148" v="74" actId="1076"/>
          <ac:spMkLst>
            <pc:docMk/>
            <pc:sldMk cId="3807702915" sldId="281"/>
            <ac:spMk id="26" creationId="{3DE72EF8-364B-42BA-89C6-50EAB4D29D77}"/>
          </ac:spMkLst>
        </pc:spChg>
        <pc:spChg chg="del mod">
          <ac:chgData name="Fritz Golz" userId="d6d8f843c699b705" providerId="LiveId" clId="{9CD0D87B-3780-4D04-AA93-D835A9B6006A}" dt="2021-10-10T19:47:21.900" v="6" actId="478"/>
          <ac:spMkLst>
            <pc:docMk/>
            <pc:sldMk cId="3807702915" sldId="281"/>
            <ac:spMk id="27" creationId="{93DF1374-2E65-4841-BE40-D123A4E10D1D}"/>
          </ac:spMkLst>
        </pc:spChg>
        <pc:spChg chg="del">
          <ac:chgData name="Fritz Golz" userId="d6d8f843c699b705" providerId="LiveId" clId="{9CD0D87B-3780-4D04-AA93-D835A9B6006A}" dt="2021-10-10T19:47:24.665" v="7" actId="478"/>
          <ac:spMkLst>
            <pc:docMk/>
            <pc:sldMk cId="3807702915" sldId="281"/>
            <ac:spMk id="28" creationId="{C48EA499-1E0B-4657-9B97-92F87274C2C0}"/>
          </ac:spMkLst>
        </pc:spChg>
        <pc:spChg chg="del">
          <ac:chgData name="Fritz Golz" userId="d6d8f843c699b705" providerId="LiveId" clId="{9CD0D87B-3780-4D04-AA93-D835A9B6006A}" dt="2021-10-10T19:48:28.522" v="38" actId="478"/>
          <ac:spMkLst>
            <pc:docMk/>
            <pc:sldMk cId="3807702915" sldId="281"/>
            <ac:spMk id="29" creationId="{CB3D46B8-A480-4D7B-9A68-11E5E6602476}"/>
          </ac:spMkLst>
        </pc:spChg>
        <pc:spChg chg="del">
          <ac:chgData name="Fritz Golz" userId="d6d8f843c699b705" providerId="LiveId" clId="{9CD0D87B-3780-4D04-AA93-D835A9B6006A}" dt="2021-10-10T19:48:25.892" v="35" actId="478"/>
          <ac:spMkLst>
            <pc:docMk/>
            <pc:sldMk cId="3807702915" sldId="281"/>
            <ac:spMk id="30" creationId="{14C3BBA5-D5D9-4037-B846-9A5FCD167C18}"/>
          </ac:spMkLst>
        </pc:spChg>
        <pc:spChg chg="del">
          <ac:chgData name="Fritz Golz" userId="d6d8f843c699b705" providerId="LiveId" clId="{9CD0D87B-3780-4D04-AA93-D835A9B6006A}" dt="2021-10-10T19:48:27.657" v="37" actId="478"/>
          <ac:spMkLst>
            <pc:docMk/>
            <pc:sldMk cId="3807702915" sldId="281"/>
            <ac:spMk id="31" creationId="{1288C416-0B10-4EC5-9761-B022875901BC}"/>
          </ac:spMkLst>
        </pc:spChg>
        <pc:spChg chg="del">
          <ac:chgData name="Fritz Golz" userId="d6d8f843c699b705" providerId="LiveId" clId="{9CD0D87B-3780-4D04-AA93-D835A9B6006A}" dt="2021-10-10T19:48:26.709" v="36" actId="478"/>
          <ac:spMkLst>
            <pc:docMk/>
            <pc:sldMk cId="3807702915" sldId="281"/>
            <ac:spMk id="32" creationId="{7CB51D47-3067-43C0-8A46-1AF363628E81}"/>
          </ac:spMkLst>
        </pc:spChg>
        <pc:spChg chg="add del mod">
          <ac:chgData name="Fritz Golz" userId="d6d8f843c699b705" providerId="LiveId" clId="{9CD0D87B-3780-4D04-AA93-D835A9B6006A}" dt="2021-10-10T21:49:11.739" v="144" actId="478"/>
          <ac:spMkLst>
            <pc:docMk/>
            <pc:sldMk cId="3807702915" sldId="281"/>
            <ac:spMk id="33" creationId="{A22ABF65-7BEF-44CD-ADD8-EADE2ECAAD20}"/>
          </ac:spMkLst>
        </pc:spChg>
        <pc:spChg chg="mod">
          <ac:chgData name="Fritz Golz" userId="d6d8f843c699b705" providerId="LiveId" clId="{9CD0D87B-3780-4D04-AA93-D835A9B6006A}" dt="2021-10-10T21:41:26.866" v="77" actId="1076"/>
          <ac:spMkLst>
            <pc:docMk/>
            <pc:sldMk cId="3807702915" sldId="281"/>
            <ac:spMk id="34" creationId="{205E6A53-4CF4-4318-AE78-783DFA63C090}"/>
          </ac:spMkLst>
        </pc:spChg>
        <pc:spChg chg="mod">
          <ac:chgData name="Fritz Golz" userId="d6d8f843c699b705" providerId="LiveId" clId="{9CD0D87B-3780-4D04-AA93-D835A9B6006A}" dt="2021-10-10T21:41:39.209" v="78" actId="1076"/>
          <ac:spMkLst>
            <pc:docMk/>
            <pc:sldMk cId="3807702915" sldId="281"/>
            <ac:spMk id="35" creationId="{41098215-5987-449E-829D-5CB2EC2EA5FD}"/>
          </ac:spMkLst>
        </pc:spChg>
        <pc:spChg chg="mod">
          <ac:chgData name="Fritz Golz" userId="d6d8f843c699b705" providerId="LiveId" clId="{9CD0D87B-3780-4D04-AA93-D835A9B6006A}" dt="2021-10-10T21:43:22.169" v="95" actId="1076"/>
          <ac:spMkLst>
            <pc:docMk/>
            <pc:sldMk cId="3807702915" sldId="281"/>
            <ac:spMk id="36" creationId="{87E90A60-4987-4C17-B99F-16C14683BCC5}"/>
          </ac:spMkLst>
        </pc:spChg>
        <pc:spChg chg="mod">
          <ac:chgData name="Fritz Golz" userId="d6d8f843c699b705" providerId="LiveId" clId="{9CD0D87B-3780-4D04-AA93-D835A9B6006A}" dt="2021-10-10T21:42:01.753" v="80" actId="1076"/>
          <ac:spMkLst>
            <pc:docMk/>
            <pc:sldMk cId="3807702915" sldId="281"/>
            <ac:spMk id="37" creationId="{1AB6B17C-4DDE-4FCB-9386-E94A71412C16}"/>
          </ac:spMkLst>
        </pc:spChg>
        <pc:spChg chg="mod">
          <ac:chgData name="Fritz Golz" userId="d6d8f843c699b705" providerId="LiveId" clId="{9CD0D87B-3780-4D04-AA93-D835A9B6006A}" dt="2021-10-10T21:43:45.916" v="98" actId="1076"/>
          <ac:spMkLst>
            <pc:docMk/>
            <pc:sldMk cId="3807702915" sldId="281"/>
            <ac:spMk id="38" creationId="{E636EA0A-5E61-4C0A-8724-5E788A520F2D}"/>
          </ac:spMkLst>
        </pc:spChg>
        <pc:spChg chg="del">
          <ac:chgData name="Fritz Golz" userId="d6d8f843c699b705" providerId="LiveId" clId="{9CD0D87B-3780-4D04-AA93-D835A9B6006A}" dt="2021-10-10T19:48:14.234" v="31" actId="478"/>
          <ac:spMkLst>
            <pc:docMk/>
            <pc:sldMk cId="3807702915" sldId="281"/>
            <ac:spMk id="45" creationId="{B8373744-157C-4311-8994-55932179F3AF}"/>
          </ac:spMkLst>
        </pc:spChg>
        <pc:spChg chg="del">
          <ac:chgData name="Fritz Golz" userId="d6d8f843c699b705" providerId="LiveId" clId="{9CD0D87B-3780-4D04-AA93-D835A9B6006A}" dt="2021-10-10T19:48:12.916" v="30" actId="478"/>
          <ac:spMkLst>
            <pc:docMk/>
            <pc:sldMk cId="3807702915" sldId="281"/>
            <ac:spMk id="46" creationId="{EDFD85B2-5AAE-41EC-BA3F-C039018F2F60}"/>
          </ac:spMkLst>
        </pc:spChg>
        <pc:spChg chg="del">
          <ac:chgData name="Fritz Golz" userId="d6d8f843c699b705" providerId="LiveId" clId="{9CD0D87B-3780-4D04-AA93-D835A9B6006A}" dt="2021-10-10T19:48:11.426" v="29" actId="478"/>
          <ac:spMkLst>
            <pc:docMk/>
            <pc:sldMk cId="3807702915" sldId="281"/>
            <ac:spMk id="47" creationId="{8AB854BB-7DFA-4AEC-AC0A-1B7F109F6EC2}"/>
          </ac:spMkLst>
        </pc:spChg>
        <pc:spChg chg="del">
          <ac:chgData name="Fritz Golz" userId="d6d8f843c699b705" providerId="LiveId" clId="{9CD0D87B-3780-4D04-AA93-D835A9B6006A}" dt="2021-10-10T19:48:16.741" v="32" actId="478"/>
          <ac:spMkLst>
            <pc:docMk/>
            <pc:sldMk cId="3807702915" sldId="281"/>
            <ac:spMk id="48" creationId="{0138B593-BD8F-466C-B19B-B229E5F2F8C9}"/>
          </ac:spMkLst>
        </pc:spChg>
        <pc:spChg chg="del">
          <ac:chgData name="Fritz Golz" userId="d6d8f843c699b705" providerId="LiveId" clId="{9CD0D87B-3780-4D04-AA93-D835A9B6006A}" dt="2021-10-10T19:48:17.916" v="33" actId="478"/>
          <ac:spMkLst>
            <pc:docMk/>
            <pc:sldMk cId="3807702915" sldId="281"/>
            <ac:spMk id="49" creationId="{17603A1D-5314-4518-B81E-2D4C83BBDDB9}"/>
          </ac:spMkLst>
        </pc:spChg>
        <pc:spChg chg="del">
          <ac:chgData name="Fritz Golz" userId="d6d8f843c699b705" providerId="LiveId" clId="{9CD0D87B-3780-4D04-AA93-D835A9B6006A}" dt="2021-10-10T19:48:18.960" v="34" actId="478"/>
          <ac:spMkLst>
            <pc:docMk/>
            <pc:sldMk cId="3807702915" sldId="281"/>
            <ac:spMk id="50" creationId="{D3C29CB3-AD5A-412E-B824-331F73C1132F}"/>
          </ac:spMkLst>
        </pc:spChg>
        <pc:spChg chg="mod">
          <ac:chgData name="Fritz Golz" userId="d6d8f843c699b705" providerId="LiveId" clId="{9CD0D87B-3780-4D04-AA93-D835A9B6006A}" dt="2021-10-10T21:38:39.590" v="73" actId="1076"/>
          <ac:spMkLst>
            <pc:docMk/>
            <pc:sldMk cId="3807702915" sldId="281"/>
            <ac:spMk id="52" creationId="{B59C9663-13DA-422D-888A-F73A63AA3F44}"/>
          </ac:spMkLst>
        </pc:spChg>
        <pc:spChg chg="add del mod">
          <ac:chgData name="Fritz Golz" userId="d6d8f843c699b705" providerId="LiveId" clId="{9CD0D87B-3780-4D04-AA93-D835A9B6006A}" dt="2021-10-10T21:42:30.393" v="85"/>
          <ac:spMkLst>
            <pc:docMk/>
            <pc:sldMk cId="3807702915" sldId="281"/>
            <ac:spMk id="53" creationId="{591FDFEA-842E-4FDF-93EA-BCE006C5E39B}"/>
          </ac:spMkLst>
        </pc:spChg>
        <pc:spChg chg="add mod">
          <ac:chgData name="Fritz Golz" userId="d6d8f843c699b705" providerId="LiveId" clId="{9CD0D87B-3780-4D04-AA93-D835A9B6006A}" dt="2021-10-10T21:56:48.524" v="167" actId="1076"/>
          <ac:spMkLst>
            <pc:docMk/>
            <pc:sldMk cId="3807702915" sldId="281"/>
            <ac:spMk id="54" creationId="{9D3406D2-8C05-4C9B-9DB5-5185F85012DA}"/>
          </ac:spMkLst>
        </pc:spChg>
        <pc:spChg chg="add del mod">
          <ac:chgData name="Fritz Golz" userId="d6d8f843c699b705" providerId="LiveId" clId="{9CD0D87B-3780-4D04-AA93-D835A9B6006A}" dt="2021-10-10T21:42:39.868" v="89" actId="478"/>
          <ac:spMkLst>
            <pc:docMk/>
            <pc:sldMk cId="3807702915" sldId="281"/>
            <ac:spMk id="55" creationId="{C207F5FF-B567-496D-91C5-B3E90957055B}"/>
          </ac:spMkLst>
        </pc:spChg>
        <pc:spChg chg="add mod">
          <ac:chgData name="Fritz Golz" userId="d6d8f843c699b705" providerId="LiveId" clId="{9CD0D87B-3780-4D04-AA93-D835A9B6006A}" dt="2021-10-10T21:56:56.518" v="168" actId="1076"/>
          <ac:spMkLst>
            <pc:docMk/>
            <pc:sldMk cId="3807702915" sldId="281"/>
            <ac:spMk id="56" creationId="{A3CCE273-A5B0-4484-98E0-DA4411EF6B40}"/>
          </ac:spMkLst>
        </pc:spChg>
        <pc:spChg chg="add mod">
          <ac:chgData name="Fritz Golz" userId="d6d8f843c699b705" providerId="LiveId" clId="{9CD0D87B-3780-4D04-AA93-D835A9B6006A}" dt="2021-10-10T21:45:29.505" v="117" actId="20577"/>
          <ac:spMkLst>
            <pc:docMk/>
            <pc:sldMk cId="3807702915" sldId="281"/>
            <ac:spMk id="57" creationId="{EBD604AC-89AB-46A4-B117-4EF9FA9117F4}"/>
          </ac:spMkLst>
        </pc:spChg>
        <pc:spChg chg="add mod">
          <ac:chgData name="Fritz Golz" userId="d6d8f843c699b705" providerId="LiveId" clId="{9CD0D87B-3780-4D04-AA93-D835A9B6006A}" dt="2021-10-10T21:45:48.982" v="121" actId="20577"/>
          <ac:spMkLst>
            <pc:docMk/>
            <pc:sldMk cId="3807702915" sldId="281"/>
            <ac:spMk id="58" creationId="{2614DAD3-3E6F-4124-A05C-2E4F67625D77}"/>
          </ac:spMkLst>
        </pc:spChg>
        <pc:spChg chg="add mod">
          <ac:chgData name="Fritz Golz" userId="d6d8f843c699b705" providerId="LiveId" clId="{9CD0D87B-3780-4D04-AA93-D835A9B6006A}" dt="2021-10-10T21:46:37.503" v="131" actId="1076"/>
          <ac:spMkLst>
            <pc:docMk/>
            <pc:sldMk cId="3807702915" sldId="281"/>
            <ac:spMk id="59" creationId="{EF311F37-6A42-44B8-9DA8-B3BCC4432DA9}"/>
          </ac:spMkLst>
        </pc:spChg>
        <pc:cxnChg chg="mod">
          <ac:chgData name="Fritz Golz" userId="d6d8f843c699b705" providerId="LiveId" clId="{9CD0D87B-3780-4D04-AA93-D835A9B6006A}" dt="2021-10-10T21:40:35.148" v="74" actId="1076"/>
          <ac:cxnSpMkLst>
            <pc:docMk/>
            <pc:sldMk cId="3807702915" sldId="281"/>
            <ac:cxnSpMk id="7" creationId="{CB33D59B-98FA-41B0-B0EE-2253634DF6CC}"/>
          </ac:cxnSpMkLst>
        </pc:cxnChg>
        <pc:cxnChg chg="mod">
          <ac:chgData name="Fritz Golz" userId="d6d8f843c699b705" providerId="LiveId" clId="{9CD0D87B-3780-4D04-AA93-D835A9B6006A}" dt="2021-10-10T21:41:00.598" v="75" actId="1076"/>
          <ac:cxnSpMkLst>
            <pc:docMk/>
            <pc:sldMk cId="3807702915" sldId="281"/>
            <ac:cxnSpMk id="8" creationId="{A02D6552-D0C5-4886-8DB6-730D25E21DA1}"/>
          </ac:cxnSpMkLst>
        </pc:cxnChg>
        <pc:cxnChg chg="mod">
          <ac:chgData name="Fritz Golz" userId="d6d8f843c699b705" providerId="LiveId" clId="{9CD0D87B-3780-4D04-AA93-D835A9B6006A}" dt="2021-10-10T21:40:35.148" v="74" actId="1076"/>
          <ac:cxnSpMkLst>
            <pc:docMk/>
            <pc:sldMk cId="3807702915" sldId="281"/>
            <ac:cxnSpMk id="9" creationId="{32BE0499-FD81-4AAE-83ED-64F56A14B1F9}"/>
          </ac:cxnSpMkLst>
        </pc:cxnChg>
        <pc:cxnChg chg="mod">
          <ac:chgData name="Fritz Golz" userId="d6d8f843c699b705" providerId="LiveId" clId="{9CD0D87B-3780-4D04-AA93-D835A9B6006A}" dt="2021-10-10T21:40:35.148" v="74" actId="1076"/>
          <ac:cxnSpMkLst>
            <pc:docMk/>
            <pc:sldMk cId="3807702915" sldId="281"/>
            <ac:cxnSpMk id="10" creationId="{D2171274-1E7B-4A19-A20A-8FC9254202A8}"/>
          </ac:cxnSpMkLst>
        </pc:cxnChg>
        <pc:cxnChg chg="mod">
          <ac:chgData name="Fritz Golz" userId="d6d8f843c699b705" providerId="LiveId" clId="{9CD0D87B-3780-4D04-AA93-D835A9B6006A}" dt="2021-10-10T21:54:18.165" v="157" actId="14100"/>
          <ac:cxnSpMkLst>
            <pc:docMk/>
            <pc:sldMk cId="3807702915" sldId="281"/>
            <ac:cxnSpMk id="11" creationId="{91E36EF1-F50F-4ED5-A73B-6B49AA1E6CBE}"/>
          </ac:cxnSpMkLst>
        </pc:cxnChg>
        <pc:cxnChg chg="mod">
          <ac:chgData name="Fritz Golz" userId="d6d8f843c699b705" providerId="LiveId" clId="{9CD0D87B-3780-4D04-AA93-D835A9B6006A}" dt="2021-10-10T21:54:24.269" v="158" actId="14100"/>
          <ac:cxnSpMkLst>
            <pc:docMk/>
            <pc:sldMk cId="3807702915" sldId="281"/>
            <ac:cxnSpMk id="12" creationId="{6E535319-03CC-495E-80D2-1B65D8CD0030}"/>
          </ac:cxnSpMkLst>
        </pc:cxnChg>
        <pc:cxnChg chg="add del mod">
          <ac:chgData name="Fritz Golz" userId="d6d8f843c699b705" providerId="LiveId" clId="{9CD0D87B-3780-4D04-AA93-D835A9B6006A}" dt="2021-10-10T21:52:55.393" v="145" actId="14100"/>
          <ac:cxnSpMkLst>
            <pc:docMk/>
            <pc:sldMk cId="3807702915" sldId="281"/>
            <ac:cxnSpMk id="13" creationId="{A17CAED0-7154-4092-A67C-2A9AF4B44633}"/>
          </ac:cxnSpMkLst>
        </pc:cxnChg>
        <pc:cxnChg chg="add del">
          <ac:chgData name="Fritz Golz" userId="d6d8f843c699b705" providerId="LiveId" clId="{9CD0D87B-3780-4D04-AA93-D835A9B6006A}" dt="2021-10-10T21:53:09.864" v="147" actId="478"/>
          <ac:cxnSpMkLst>
            <pc:docMk/>
            <pc:sldMk cId="3807702915" sldId="281"/>
            <ac:cxnSpMk id="41" creationId="{7A2B005F-AD8E-436D-8B4A-D1D022281614}"/>
          </ac:cxnSpMkLst>
        </pc:cxnChg>
        <pc:cxnChg chg="add del">
          <ac:chgData name="Fritz Golz" userId="d6d8f843c699b705" providerId="LiveId" clId="{9CD0D87B-3780-4D04-AA93-D835A9B6006A}" dt="2021-10-10T19:48:02.580" v="26" actId="478"/>
          <ac:cxnSpMkLst>
            <pc:docMk/>
            <pc:sldMk cId="3807702915" sldId="281"/>
            <ac:cxnSpMk id="60" creationId="{47F02D49-7924-48EF-BC3B-F5CC9B8674D8}"/>
          </ac:cxnSpMkLst>
        </pc:cxnChg>
        <pc:cxnChg chg="add del">
          <ac:chgData name="Fritz Golz" userId="d6d8f843c699b705" providerId="LiveId" clId="{9CD0D87B-3780-4D04-AA93-D835A9B6006A}" dt="2021-10-10T19:48:01.392" v="25" actId="478"/>
          <ac:cxnSpMkLst>
            <pc:docMk/>
            <pc:sldMk cId="3807702915" sldId="281"/>
            <ac:cxnSpMk id="61" creationId="{9FCDF958-C492-4AFF-B74B-DE8F6A437E4F}"/>
          </ac:cxnSpMkLst>
        </pc:cxnChg>
        <pc:cxnChg chg="del">
          <ac:chgData name="Fritz Golz" userId="d6d8f843c699b705" providerId="LiveId" clId="{9CD0D87B-3780-4D04-AA93-D835A9B6006A}" dt="2021-10-10T19:47:12.514" v="2" actId="478"/>
          <ac:cxnSpMkLst>
            <pc:docMk/>
            <pc:sldMk cId="3807702915" sldId="281"/>
            <ac:cxnSpMk id="62" creationId="{F6741F9C-F641-4E5A-B17B-8640CD0AF49C}"/>
          </ac:cxnSpMkLst>
        </pc:cxnChg>
        <pc:cxnChg chg="add del">
          <ac:chgData name="Fritz Golz" userId="d6d8f843c699b705" providerId="LiveId" clId="{9CD0D87B-3780-4D04-AA93-D835A9B6006A}" dt="2021-10-10T19:48:00.139" v="24" actId="478"/>
          <ac:cxnSpMkLst>
            <pc:docMk/>
            <pc:sldMk cId="3807702915" sldId="281"/>
            <ac:cxnSpMk id="63" creationId="{8C772525-8922-42FA-8D71-A1C35CE4FD61}"/>
          </ac:cxnSpMkLst>
        </pc:cxnChg>
        <pc:cxnChg chg="add del">
          <ac:chgData name="Fritz Golz" userId="d6d8f843c699b705" providerId="LiveId" clId="{9CD0D87B-3780-4D04-AA93-D835A9B6006A}" dt="2021-10-10T19:47:58.748" v="23" actId="478"/>
          <ac:cxnSpMkLst>
            <pc:docMk/>
            <pc:sldMk cId="3807702915" sldId="281"/>
            <ac:cxnSpMk id="64" creationId="{5089BC2F-9785-4F17-9F77-0D722174FB24}"/>
          </ac:cxnSpMkLst>
        </pc:cxnChg>
        <pc:cxnChg chg="add del mod">
          <ac:chgData name="Fritz Golz" userId="d6d8f843c699b705" providerId="LiveId" clId="{9CD0D87B-3780-4D04-AA93-D835A9B6006A}" dt="2021-10-10T19:47:57.439" v="22" actId="478"/>
          <ac:cxnSpMkLst>
            <pc:docMk/>
            <pc:sldMk cId="3807702915" sldId="281"/>
            <ac:cxnSpMk id="65" creationId="{2C0FCAC5-7627-486E-A7FA-92D0B3A68C61}"/>
          </ac:cxnSpMkLst>
        </pc:cxnChg>
        <pc:cxnChg chg="del">
          <ac:chgData name="Fritz Golz" userId="d6d8f843c699b705" providerId="LiveId" clId="{9CD0D87B-3780-4D04-AA93-D835A9B6006A}" dt="2021-10-10T19:47:41.854" v="8" actId="478"/>
          <ac:cxnSpMkLst>
            <pc:docMk/>
            <pc:sldMk cId="3807702915" sldId="281"/>
            <ac:cxnSpMk id="66" creationId="{D5081351-EBA2-4439-96DC-0C4F8CEE2A4E}"/>
          </ac:cxnSpMkLst>
        </pc:cxnChg>
        <pc:cxnChg chg="add mod">
          <ac:chgData name="Fritz Golz" userId="d6d8f843c699b705" providerId="LiveId" clId="{9CD0D87B-3780-4D04-AA93-D835A9B6006A}" dt="2021-10-10T21:54:04.886" v="156" actId="14100"/>
          <ac:cxnSpMkLst>
            <pc:docMk/>
            <pc:sldMk cId="3807702915" sldId="281"/>
            <ac:cxnSpMk id="67" creationId="{49D45887-4479-4D14-B32D-166C20D16DEC}"/>
          </ac:cxnSpMkLst>
        </pc:cxnChg>
        <pc:cxnChg chg="add mod">
          <ac:chgData name="Fritz Golz" userId="d6d8f843c699b705" providerId="LiveId" clId="{9CD0D87B-3780-4D04-AA93-D835A9B6006A}" dt="2021-10-10T21:54:51.104" v="163" actId="14100"/>
          <ac:cxnSpMkLst>
            <pc:docMk/>
            <pc:sldMk cId="3807702915" sldId="281"/>
            <ac:cxnSpMk id="70" creationId="{EE484ADB-A869-4406-8605-1D5593CD08D2}"/>
          </ac:cxnSpMkLst>
        </pc:cxnChg>
        <pc:cxnChg chg="add mod">
          <ac:chgData name="Fritz Golz" userId="d6d8f843c699b705" providerId="LiveId" clId="{9CD0D87B-3780-4D04-AA93-D835A9B6006A}" dt="2021-10-10T21:55:07.065" v="166" actId="1076"/>
          <ac:cxnSpMkLst>
            <pc:docMk/>
            <pc:sldMk cId="3807702915" sldId="281"/>
            <ac:cxnSpMk id="73" creationId="{55C4BF5A-CA44-47B1-9DF8-B55713F365C9}"/>
          </ac:cxnSpMkLst>
        </pc:cxnChg>
      </pc:sldChg>
      <pc:sldChg chg="modSp mod">
        <pc:chgData name="Fritz Golz" userId="d6d8f843c699b705" providerId="LiveId" clId="{9CD0D87B-3780-4D04-AA93-D835A9B6006A}" dt="2021-10-10T22:01:43.271" v="196" actId="20577"/>
        <pc:sldMkLst>
          <pc:docMk/>
          <pc:sldMk cId="2719912531" sldId="282"/>
        </pc:sldMkLst>
        <pc:spChg chg="mod">
          <ac:chgData name="Fritz Golz" userId="d6d8f843c699b705" providerId="LiveId" clId="{9CD0D87B-3780-4D04-AA93-D835A9B6006A}" dt="2021-10-10T22:01:43.271" v="196" actId="20577"/>
          <ac:spMkLst>
            <pc:docMk/>
            <pc:sldMk cId="2719912531" sldId="282"/>
            <ac:spMk id="4" creationId="{D8A9EC97-95E8-4B38-9368-629304468256}"/>
          </ac:spMkLst>
        </pc:spChg>
      </pc:sldChg>
      <pc:sldChg chg="modSp mod">
        <pc:chgData name="Fritz Golz" userId="d6d8f843c699b705" providerId="LiveId" clId="{9CD0D87B-3780-4D04-AA93-D835A9B6006A}" dt="2021-10-10T22:01:20.338" v="192" actId="20577"/>
        <pc:sldMkLst>
          <pc:docMk/>
          <pc:sldMk cId="3864056797" sldId="283"/>
        </pc:sldMkLst>
        <pc:spChg chg="mod">
          <ac:chgData name="Fritz Golz" userId="d6d8f843c699b705" providerId="LiveId" clId="{9CD0D87B-3780-4D04-AA93-D835A9B6006A}" dt="2021-10-10T22:01:20.338" v="192" actId="20577"/>
          <ac:spMkLst>
            <pc:docMk/>
            <pc:sldMk cId="3864056797" sldId="283"/>
            <ac:spMk id="4" creationId="{D21562F3-665E-4800-BE97-DFCABB59CA54}"/>
          </ac:spMkLst>
        </pc:spChg>
      </pc:sldChg>
      <pc:sldChg chg="modSp mod">
        <pc:chgData name="Fritz Golz" userId="d6d8f843c699b705" providerId="LiveId" clId="{9CD0D87B-3780-4D04-AA93-D835A9B6006A}" dt="2021-10-10T22:01:17.750" v="191" actId="20577"/>
        <pc:sldMkLst>
          <pc:docMk/>
          <pc:sldMk cId="1142006136" sldId="284"/>
        </pc:sldMkLst>
        <pc:spChg chg="mod">
          <ac:chgData name="Fritz Golz" userId="d6d8f843c699b705" providerId="LiveId" clId="{9CD0D87B-3780-4D04-AA93-D835A9B6006A}" dt="2021-10-10T22:01:17.750" v="191" actId="20577"/>
          <ac:spMkLst>
            <pc:docMk/>
            <pc:sldMk cId="1142006136" sldId="284"/>
            <ac:spMk id="4" creationId="{9665A426-9CE7-44AB-9E61-0769F4842774}"/>
          </ac:spMkLst>
        </pc:spChg>
      </pc:sldChg>
      <pc:sldChg chg="modSp mod">
        <pc:chgData name="Fritz Golz" userId="d6d8f843c699b705" providerId="LiveId" clId="{9CD0D87B-3780-4D04-AA93-D835A9B6006A}" dt="2021-10-10T22:01:11.329" v="189" actId="20577"/>
        <pc:sldMkLst>
          <pc:docMk/>
          <pc:sldMk cId="529221701" sldId="287"/>
        </pc:sldMkLst>
        <pc:spChg chg="mod">
          <ac:chgData name="Fritz Golz" userId="d6d8f843c699b705" providerId="LiveId" clId="{9CD0D87B-3780-4D04-AA93-D835A9B6006A}" dt="2021-10-10T22:01:11.329" v="189" actId="20577"/>
          <ac:spMkLst>
            <pc:docMk/>
            <pc:sldMk cId="529221701" sldId="287"/>
            <ac:spMk id="4" creationId="{D8A9EC97-95E8-4B38-9368-629304468256}"/>
          </ac:spMkLst>
        </pc:spChg>
      </pc:sldChg>
      <pc:sldChg chg="modSp mod">
        <pc:chgData name="Fritz Golz" userId="d6d8f843c699b705" providerId="LiveId" clId="{9CD0D87B-3780-4D04-AA93-D835A9B6006A}" dt="2021-10-10T22:01:07.262" v="188" actId="20577"/>
        <pc:sldMkLst>
          <pc:docMk/>
          <pc:sldMk cId="2223828126" sldId="290"/>
        </pc:sldMkLst>
        <pc:spChg chg="mod">
          <ac:chgData name="Fritz Golz" userId="d6d8f843c699b705" providerId="LiveId" clId="{9CD0D87B-3780-4D04-AA93-D835A9B6006A}" dt="2021-10-10T22:01:07.262" v="188" actId="20577"/>
          <ac:spMkLst>
            <pc:docMk/>
            <pc:sldMk cId="2223828126" sldId="290"/>
            <ac:spMk id="4" creationId="{2E5BF33A-EDFA-4F1E-BB9C-CF504E5B7D17}"/>
          </ac:spMkLst>
        </pc:spChg>
      </pc:sldChg>
      <pc:sldChg chg="modSp mod">
        <pc:chgData name="Fritz Golz" userId="d6d8f843c699b705" providerId="LiveId" clId="{9CD0D87B-3780-4D04-AA93-D835A9B6006A}" dt="2021-10-10T22:01:13.561" v="190" actId="20577"/>
        <pc:sldMkLst>
          <pc:docMk/>
          <pc:sldMk cId="4027810141" sldId="291"/>
        </pc:sldMkLst>
        <pc:spChg chg="mod">
          <ac:chgData name="Fritz Golz" userId="d6d8f843c699b705" providerId="LiveId" clId="{9CD0D87B-3780-4D04-AA93-D835A9B6006A}" dt="2021-10-10T22:01:13.561" v="190" actId="20577"/>
          <ac:spMkLst>
            <pc:docMk/>
            <pc:sldMk cId="4027810141" sldId="291"/>
            <ac:spMk id="4" creationId="{D8A9EC97-95E8-4B38-9368-629304468256}"/>
          </ac:spMkLst>
        </pc:spChg>
      </pc:sldChg>
      <pc:sldChg chg="modSp mod">
        <pc:chgData name="Fritz Golz" userId="d6d8f843c699b705" providerId="LiveId" clId="{9CD0D87B-3780-4D04-AA93-D835A9B6006A}" dt="2021-10-10T22:01:30.795" v="194" actId="20577"/>
        <pc:sldMkLst>
          <pc:docMk/>
          <pc:sldMk cId="3165092415" sldId="292"/>
        </pc:sldMkLst>
        <pc:spChg chg="mod">
          <ac:chgData name="Fritz Golz" userId="d6d8f843c699b705" providerId="LiveId" clId="{9CD0D87B-3780-4D04-AA93-D835A9B6006A}" dt="2021-10-10T22:01:30.795" v="194" actId="20577"/>
          <ac:spMkLst>
            <pc:docMk/>
            <pc:sldMk cId="3165092415" sldId="292"/>
            <ac:spMk id="4" creationId="{D8A9EC97-95E8-4B38-9368-629304468256}"/>
          </ac:spMkLst>
        </pc:spChg>
      </pc:sldChg>
    </pc:docChg>
  </pc:docChgLst>
  <pc:docChgLst>
    <pc:chgData name="Fritz Golz" userId="d6d8f843c699b705" providerId="LiveId" clId="{BE8D6D07-B9F3-45CE-B6EA-820E339C03F0}"/>
    <pc:docChg chg="undo redo custSel addSld delSld modSld sldOrd modMainMaster">
      <pc:chgData name="Fritz Golz" userId="d6d8f843c699b705" providerId="LiveId" clId="{BE8D6D07-B9F3-45CE-B6EA-820E339C03F0}" dt="2021-10-06T10:34:31.978" v="8142" actId="20577"/>
      <pc:docMkLst>
        <pc:docMk/>
      </pc:docMkLst>
      <pc:sldChg chg="del">
        <pc:chgData name="Fritz Golz" userId="d6d8f843c699b705" providerId="LiveId" clId="{BE8D6D07-B9F3-45CE-B6EA-820E339C03F0}" dt="2021-09-30T11:36:26.481" v="0" actId="2696"/>
        <pc:sldMkLst>
          <pc:docMk/>
          <pc:sldMk cId="0" sldId="257"/>
        </pc:sldMkLst>
      </pc:sldChg>
      <pc:sldChg chg="del">
        <pc:chgData name="Fritz Golz" userId="d6d8f843c699b705" providerId="LiveId" clId="{BE8D6D07-B9F3-45CE-B6EA-820E339C03F0}" dt="2021-09-30T11:36:28.168" v="1" actId="2696"/>
        <pc:sldMkLst>
          <pc:docMk/>
          <pc:sldMk cId="0" sldId="258"/>
        </pc:sldMkLst>
      </pc:sldChg>
      <pc:sldChg chg="del">
        <pc:chgData name="Fritz Golz" userId="d6d8f843c699b705" providerId="LiveId" clId="{BE8D6D07-B9F3-45CE-B6EA-820E339C03F0}" dt="2021-09-30T11:36:30.661" v="2" actId="2696"/>
        <pc:sldMkLst>
          <pc:docMk/>
          <pc:sldMk cId="0" sldId="259"/>
        </pc:sldMkLst>
      </pc:sldChg>
      <pc:sldChg chg="del">
        <pc:chgData name="Fritz Golz" userId="d6d8f843c699b705" providerId="LiveId" clId="{BE8D6D07-B9F3-45CE-B6EA-820E339C03F0}" dt="2021-09-30T11:36:54.543" v="12" actId="2696"/>
        <pc:sldMkLst>
          <pc:docMk/>
          <pc:sldMk cId="0" sldId="260"/>
        </pc:sldMkLst>
      </pc:sldChg>
      <pc:sldChg chg="del">
        <pc:chgData name="Fritz Golz" userId="d6d8f843c699b705" providerId="LiveId" clId="{BE8D6D07-B9F3-45CE-B6EA-820E339C03F0}" dt="2021-09-30T11:36:32.789" v="3" actId="2696"/>
        <pc:sldMkLst>
          <pc:docMk/>
          <pc:sldMk cId="0" sldId="261"/>
        </pc:sldMkLst>
      </pc:sldChg>
      <pc:sldChg chg="del">
        <pc:chgData name="Fritz Golz" userId="d6d8f843c699b705" providerId="LiveId" clId="{BE8D6D07-B9F3-45CE-B6EA-820E339C03F0}" dt="2021-09-30T11:36:42.073" v="7" actId="2696"/>
        <pc:sldMkLst>
          <pc:docMk/>
          <pc:sldMk cId="0" sldId="262"/>
        </pc:sldMkLst>
      </pc:sldChg>
      <pc:sldChg chg="del">
        <pc:chgData name="Fritz Golz" userId="d6d8f843c699b705" providerId="LiveId" clId="{BE8D6D07-B9F3-45CE-B6EA-820E339C03F0}" dt="2021-09-30T11:36:49.425" v="10" actId="2696"/>
        <pc:sldMkLst>
          <pc:docMk/>
          <pc:sldMk cId="0" sldId="263"/>
        </pc:sldMkLst>
      </pc:sldChg>
      <pc:sldChg chg="del">
        <pc:chgData name="Fritz Golz" userId="d6d8f843c699b705" providerId="LiveId" clId="{BE8D6D07-B9F3-45CE-B6EA-820E339C03F0}" dt="2021-09-30T11:36:51.808" v="11" actId="2696"/>
        <pc:sldMkLst>
          <pc:docMk/>
          <pc:sldMk cId="0" sldId="264"/>
        </pc:sldMkLst>
      </pc:sldChg>
      <pc:sldChg chg="del">
        <pc:chgData name="Fritz Golz" userId="d6d8f843c699b705" providerId="LiveId" clId="{BE8D6D07-B9F3-45CE-B6EA-820E339C03F0}" dt="2021-09-30T11:36:44.653" v="8" actId="2696"/>
        <pc:sldMkLst>
          <pc:docMk/>
          <pc:sldMk cId="0" sldId="265"/>
        </pc:sldMkLst>
      </pc:sldChg>
      <pc:sldChg chg="del">
        <pc:chgData name="Fritz Golz" userId="d6d8f843c699b705" providerId="LiveId" clId="{BE8D6D07-B9F3-45CE-B6EA-820E339C03F0}" dt="2021-09-30T11:36:47.525" v="9" actId="2696"/>
        <pc:sldMkLst>
          <pc:docMk/>
          <pc:sldMk cId="0" sldId="268"/>
        </pc:sldMkLst>
      </pc:sldChg>
      <pc:sldChg chg="del">
        <pc:chgData name="Fritz Golz" userId="d6d8f843c699b705" providerId="LiveId" clId="{BE8D6D07-B9F3-45CE-B6EA-820E339C03F0}" dt="2021-09-30T11:36:38.168" v="5" actId="2696"/>
        <pc:sldMkLst>
          <pc:docMk/>
          <pc:sldMk cId="0" sldId="269"/>
        </pc:sldMkLst>
      </pc:sldChg>
      <pc:sldChg chg="del">
        <pc:chgData name="Fritz Golz" userId="d6d8f843c699b705" providerId="LiveId" clId="{BE8D6D07-B9F3-45CE-B6EA-820E339C03F0}" dt="2021-09-30T11:36:34.602" v="4" actId="2696"/>
        <pc:sldMkLst>
          <pc:docMk/>
          <pc:sldMk cId="0" sldId="270"/>
        </pc:sldMkLst>
      </pc:sldChg>
      <pc:sldChg chg="del">
        <pc:chgData name="Fritz Golz" userId="d6d8f843c699b705" providerId="LiveId" clId="{BE8D6D07-B9F3-45CE-B6EA-820E339C03F0}" dt="2021-09-30T11:36:40.218" v="6" actId="2696"/>
        <pc:sldMkLst>
          <pc:docMk/>
          <pc:sldMk cId="0" sldId="271"/>
        </pc:sldMkLst>
      </pc:sldChg>
      <pc:sldChg chg="del">
        <pc:chgData name="Fritz Golz" userId="d6d8f843c699b705" providerId="LiveId" clId="{BE8D6D07-B9F3-45CE-B6EA-820E339C03F0}" dt="2021-09-30T11:36:58.172" v="13" actId="2696"/>
        <pc:sldMkLst>
          <pc:docMk/>
          <pc:sldMk cId="0" sldId="272"/>
        </pc:sldMkLst>
      </pc:sldChg>
      <pc:sldChg chg="new del">
        <pc:chgData name="Fritz Golz" userId="d6d8f843c699b705" providerId="LiveId" clId="{BE8D6D07-B9F3-45CE-B6EA-820E339C03F0}" dt="2021-09-30T11:53:09.316" v="215" actId="2696"/>
        <pc:sldMkLst>
          <pc:docMk/>
          <pc:sldMk cId="806649542" sldId="274"/>
        </pc:sldMkLst>
      </pc:sldChg>
      <pc:sldChg chg="new del">
        <pc:chgData name="Fritz Golz" userId="d6d8f843c699b705" providerId="LiveId" clId="{BE8D6D07-B9F3-45CE-B6EA-820E339C03F0}" dt="2021-09-30T11:41:23.583" v="59" actId="2696"/>
        <pc:sldMkLst>
          <pc:docMk/>
          <pc:sldMk cId="1461378175" sldId="274"/>
        </pc:sldMkLst>
      </pc:sldChg>
      <pc:sldChg chg="addSp modSp new mod">
        <pc:chgData name="Fritz Golz" userId="d6d8f843c699b705" providerId="LiveId" clId="{BE8D6D07-B9F3-45CE-B6EA-820E339C03F0}" dt="2021-10-06T10:34:31.978" v="8142" actId="20577"/>
        <pc:sldMkLst>
          <pc:docMk/>
          <pc:sldMk cId="2739509712" sldId="274"/>
        </pc:sldMkLst>
        <pc:spChg chg="mod">
          <ac:chgData name="Fritz Golz" userId="d6d8f843c699b705" providerId="LiveId" clId="{BE8D6D07-B9F3-45CE-B6EA-820E339C03F0}" dt="2021-10-04T15:04:11.111" v="6864" actId="255"/>
          <ac:spMkLst>
            <pc:docMk/>
            <pc:sldMk cId="2739509712" sldId="274"/>
            <ac:spMk id="2" creationId="{6CF98DD3-3B8B-4D8A-8592-B92E76663DA3}"/>
          </ac:spMkLst>
        </pc:spChg>
        <pc:spChg chg="mod">
          <ac:chgData name="Fritz Golz" userId="d6d8f843c699b705" providerId="LiveId" clId="{BE8D6D07-B9F3-45CE-B6EA-820E339C03F0}" dt="2021-10-05T15:09:50.960" v="7599" actId="20577"/>
          <ac:spMkLst>
            <pc:docMk/>
            <pc:sldMk cId="2739509712" sldId="274"/>
            <ac:spMk id="3" creationId="{DDF6267B-51AF-4F01-B8B2-329435AD68B0}"/>
          </ac:spMkLst>
        </pc:spChg>
        <pc:spChg chg="add mod">
          <ac:chgData name="Fritz Golz" userId="d6d8f843c699b705" providerId="LiveId" clId="{BE8D6D07-B9F3-45CE-B6EA-820E339C03F0}" dt="2021-10-05T15:07:29.911" v="7544" actId="255"/>
          <ac:spMkLst>
            <pc:docMk/>
            <pc:sldMk cId="2739509712" sldId="274"/>
            <ac:spMk id="7" creationId="{8C193A54-341A-4891-89AB-37A19E8BFA07}"/>
          </ac:spMkLst>
        </pc:spChg>
        <pc:spChg chg="add mod">
          <ac:chgData name="Fritz Golz" userId="d6d8f843c699b705" providerId="LiveId" clId="{BE8D6D07-B9F3-45CE-B6EA-820E339C03F0}" dt="2021-10-06T10:34:31.978" v="8142" actId="20577"/>
          <ac:spMkLst>
            <pc:docMk/>
            <pc:sldMk cId="2739509712" sldId="274"/>
            <ac:spMk id="8" creationId="{85A06948-3DAE-4D6D-9387-A5BF807806C6}"/>
          </ac:spMkLst>
        </pc:spChg>
        <pc:spChg chg="add mod ord">
          <ac:chgData name="Fritz Golz" userId="d6d8f843c699b705" providerId="LiveId" clId="{BE8D6D07-B9F3-45CE-B6EA-820E339C03F0}" dt="2021-10-05T15:07:46.710" v="7545" actId="14100"/>
          <ac:spMkLst>
            <pc:docMk/>
            <pc:sldMk cId="2739509712" sldId="274"/>
            <ac:spMk id="9" creationId="{2EA9DE67-2D4A-4DD9-A5AA-429342B0A56A}"/>
          </ac:spMkLst>
        </pc:spChg>
        <pc:spChg chg="add mod ord">
          <ac:chgData name="Fritz Golz" userId="d6d8f843c699b705" providerId="LiveId" clId="{BE8D6D07-B9F3-45CE-B6EA-820E339C03F0}" dt="2021-10-05T15:10:17.557" v="7601" actId="1076"/>
          <ac:spMkLst>
            <pc:docMk/>
            <pc:sldMk cId="2739509712" sldId="274"/>
            <ac:spMk id="10" creationId="{6412D244-9D72-4BB4-9BC7-FAEC4841CD93}"/>
          </ac:spMkLst>
        </pc:spChg>
      </pc:sldChg>
      <pc:sldChg chg="new del">
        <pc:chgData name="Fritz Golz" userId="d6d8f843c699b705" providerId="LiveId" clId="{BE8D6D07-B9F3-45CE-B6EA-820E339C03F0}" dt="2021-09-30T11:52:37.065" v="208" actId="2696"/>
        <pc:sldMkLst>
          <pc:docMk/>
          <pc:sldMk cId="2818609123" sldId="274"/>
        </pc:sldMkLst>
      </pc:sldChg>
      <pc:sldChg chg="modSp new del mod">
        <pc:chgData name="Fritz Golz" userId="d6d8f843c699b705" providerId="LiveId" clId="{BE8D6D07-B9F3-45CE-B6EA-820E339C03F0}" dt="2021-09-30T11:53:58.867" v="221" actId="2696"/>
        <pc:sldMkLst>
          <pc:docMk/>
          <pc:sldMk cId="2837066828" sldId="274"/>
        </pc:sldMkLst>
        <pc:spChg chg="mod">
          <ac:chgData name="Fritz Golz" userId="d6d8f843c699b705" providerId="LiveId" clId="{BE8D6D07-B9F3-45CE-B6EA-820E339C03F0}" dt="2021-09-30T11:53:17.578" v="217" actId="255"/>
          <ac:spMkLst>
            <pc:docMk/>
            <pc:sldMk cId="2837066828" sldId="274"/>
            <ac:spMk id="2" creationId="{2CD95D3D-A4CE-4382-BACD-71F7D12CE128}"/>
          </ac:spMkLst>
        </pc:spChg>
      </pc:sldChg>
      <pc:sldChg chg="modSp new del mod">
        <pc:chgData name="Fritz Golz" userId="d6d8f843c699b705" providerId="LiveId" clId="{BE8D6D07-B9F3-45CE-B6EA-820E339C03F0}" dt="2021-09-30T11:52:21.192" v="206" actId="2696"/>
        <pc:sldMkLst>
          <pc:docMk/>
          <pc:sldMk cId="3244286545" sldId="274"/>
        </pc:sldMkLst>
        <pc:spChg chg="mod">
          <ac:chgData name="Fritz Golz" userId="d6d8f843c699b705" providerId="LiveId" clId="{BE8D6D07-B9F3-45CE-B6EA-820E339C03F0}" dt="2021-09-30T11:46:34.710" v="125" actId="27636"/>
          <ac:spMkLst>
            <pc:docMk/>
            <pc:sldMk cId="3244286545" sldId="274"/>
            <ac:spMk id="2" creationId="{95DCD14A-32D1-4115-94CB-5A63E9103CC5}"/>
          </ac:spMkLst>
        </pc:spChg>
        <pc:spChg chg="mod">
          <ac:chgData name="Fritz Golz" userId="d6d8f843c699b705" providerId="LiveId" clId="{BE8D6D07-B9F3-45CE-B6EA-820E339C03F0}" dt="2021-09-30T11:47:16.028" v="126" actId="6549"/>
          <ac:spMkLst>
            <pc:docMk/>
            <pc:sldMk cId="3244286545" sldId="274"/>
            <ac:spMk id="3" creationId="{387C726D-C143-452A-82B2-66386C5FFD3C}"/>
          </ac:spMkLst>
        </pc:spChg>
      </pc:sldChg>
      <pc:sldChg chg="modSp new del mod">
        <pc:chgData name="Fritz Golz" userId="d6d8f843c699b705" providerId="LiveId" clId="{BE8D6D07-B9F3-45CE-B6EA-820E339C03F0}" dt="2021-09-30T11:42:03.955" v="74" actId="2696"/>
        <pc:sldMkLst>
          <pc:docMk/>
          <pc:sldMk cId="3471674932" sldId="274"/>
        </pc:sldMkLst>
        <pc:spChg chg="mod">
          <ac:chgData name="Fritz Golz" userId="d6d8f843c699b705" providerId="LiveId" clId="{BE8D6D07-B9F3-45CE-B6EA-820E339C03F0}" dt="2021-09-30T11:41:47.095" v="73" actId="20577"/>
          <ac:spMkLst>
            <pc:docMk/>
            <pc:sldMk cId="3471674932" sldId="274"/>
            <ac:spMk id="2" creationId="{9A65DB3C-666A-41ED-858C-D7A1D10D9EB8}"/>
          </ac:spMkLst>
        </pc:spChg>
      </pc:sldChg>
      <pc:sldChg chg="modSp new del mod">
        <pc:chgData name="Fritz Golz" userId="d6d8f843c699b705" providerId="LiveId" clId="{BE8D6D07-B9F3-45CE-B6EA-820E339C03F0}" dt="2021-09-30T11:41:16.812" v="57" actId="2696"/>
        <pc:sldMkLst>
          <pc:docMk/>
          <pc:sldMk cId="3814926404" sldId="274"/>
        </pc:sldMkLst>
        <pc:spChg chg="mod">
          <ac:chgData name="Fritz Golz" userId="d6d8f843c699b705" providerId="LiveId" clId="{BE8D6D07-B9F3-45CE-B6EA-820E339C03F0}" dt="2021-09-30T11:38:13.646" v="48" actId="27636"/>
          <ac:spMkLst>
            <pc:docMk/>
            <pc:sldMk cId="3814926404" sldId="274"/>
            <ac:spMk id="2" creationId="{2498F700-72AB-41CD-ACD5-DABF4A95758D}"/>
          </ac:spMkLst>
        </pc:spChg>
        <pc:spChg chg="mod">
          <ac:chgData name="Fritz Golz" userId="d6d8f843c699b705" providerId="LiveId" clId="{BE8D6D07-B9F3-45CE-B6EA-820E339C03F0}" dt="2021-09-30T11:40:10.876" v="53" actId="207"/>
          <ac:spMkLst>
            <pc:docMk/>
            <pc:sldMk cId="3814926404" sldId="274"/>
            <ac:spMk id="3" creationId="{F6C41451-96E4-4B0C-98E3-36F1AF151572}"/>
          </ac:spMkLst>
        </pc:spChg>
        <pc:spChg chg="mod">
          <ac:chgData name="Fritz Golz" userId="d6d8f843c699b705" providerId="LiveId" clId="{BE8D6D07-B9F3-45CE-B6EA-820E339C03F0}" dt="2021-09-30T11:39:59.114" v="52" actId="1076"/>
          <ac:spMkLst>
            <pc:docMk/>
            <pc:sldMk cId="3814926404" sldId="274"/>
            <ac:spMk id="4" creationId="{25C3867D-125C-4B64-ACF9-C1472654CBDD}"/>
          </ac:spMkLst>
        </pc:spChg>
      </pc:sldChg>
      <pc:sldChg chg="addSp delSp modSp new mod">
        <pc:chgData name="Fritz Golz" userId="d6d8f843c699b705" providerId="LiveId" clId="{BE8D6D07-B9F3-45CE-B6EA-820E339C03F0}" dt="2021-10-05T23:52:45.658" v="8131" actId="20577"/>
        <pc:sldMkLst>
          <pc:docMk/>
          <pc:sldMk cId="1888351412" sldId="275"/>
        </pc:sldMkLst>
        <pc:spChg chg="mod">
          <ac:chgData name="Fritz Golz" userId="d6d8f843c699b705" providerId="LiveId" clId="{BE8D6D07-B9F3-45CE-B6EA-820E339C03F0}" dt="2021-10-04T15:04:04.905" v="6863" actId="14100"/>
          <ac:spMkLst>
            <pc:docMk/>
            <pc:sldMk cId="1888351412" sldId="275"/>
            <ac:spMk id="2" creationId="{559B619A-E631-4B8C-B277-3E6DCEE24B78}"/>
          </ac:spMkLst>
        </pc:spChg>
        <pc:spChg chg="mod">
          <ac:chgData name="Fritz Golz" userId="d6d8f843c699b705" providerId="LiveId" clId="{BE8D6D07-B9F3-45CE-B6EA-820E339C03F0}" dt="2021-10-05T23:52:45.658" v="8131" actId="20577"/>
          <ac:spMkLst>
            <pc:docMk/>
            <pc:sldMk cId="1888351412" sldId="275"/>
            <ac:spMk id="3" creationId="{434CB6F9-0234-429B-A500-4EADCBB858CB}"/>
          </ac:spMkLst>
        </pc:spChg>
        <pc:spChg chg="add del mod">
          <ac:chgData name="Fritz Golz" userId="d6d8f843c699b705" providerId="LiveId" clId="{BE8D6D07-B9F3-45CE-B6EA-820E339C03F0}" dt="2021-10-01T22:25:00.846" v="3068" actId="478"/>
          <ac:spMkLst>
            <pc:docMk/>
            <pc:sldMk cId="1888351412" sldId="275"/>
            <ac:spMk id="7" creationId="{51431F89-1215-47FB-97B6-D0A14C667C0C}"/>
          </ac:spMkLst>
        </pc:spChg>
        <pc:spChg chg="add del mod">
          <ac:chgData name="Fritz Golz" userId="d6d8f843c699b705" providerId="LiveId" clId="{BE8D6D07-B9F3-45CE-B6EA-820E339C03F0}" dt="2021-10-03T17:02:46.056" v="5833" actId="478"/>
          <ac:spMkLst>
            <pc:docMk/>
            <pc:sldMk cId="1888351412" sldId="275"/>
            <ac:spMk id="7" creationId="{8E66DA8F-EAFA-49F2-B3D9-CCBB84E6B67C}"/>
          </ac:spMkLst>
        </pc:spChg>
        <pc:spChg chg="add del mod">
          <ac:chgData name="Fritz Golz" userId="d6d8f843c699b705" providerId="LiveId" clId="{BE8D6D07-B9F3-45CE-B6EA-820E339C03F0}" dt="2021-10-01T22:35:23.632" v="3079" actId="478"/>
          <ac:spMkLst>
            <pc:docMk/>
            <pc:sldMk cId="1888351412" sldId="275"/>
            <ac:spMk id="8" creationId="{AEFE1795-1FD8-4ABC-9151-73E1D5AC733E}"/>
          </ac:spMkLst>
        </pc:spChg>
        <pc:spChg chg="add del mod">
          <ac:chgData name="Fritz Golz" userId="d6d8f843c699b705" providerId="LiveId" clId="{BE8D6D07-B9F3-45CE-B6EA-820E339C03F0}" dt="2021-10-03T17:02:52.917" v="5843" actId="478"/>
          <ac:spMkLst>
            <pc:docMk/>
            <pc:sldMk cId="1888351412" sldId="275"/>
            <ac:spMk id="21" creationId="{4DBC6FA9-DAA0-4470-914C-10780885248E}"/>
          </ac:spMkLst>
        </pc:spChg>
        <pc:spChg chg="add del mod">
          <ac:chgData name="Fritz Golz" userId="d6d8f843c699b705" providerId="LiveId" clId="{BE8D6D07-B9F3-45CE-B6EA-820E339C03F0}" dt="2021-10-03T13:02:39.327" v="5734" actId="478"/>
          <ac:spMkLst>
            <pc:docMk/>
            <pc:sldMk cId="1888351412" sldId="275"/>
            <ac:spMk id="25" creationId="{96A639AF-A0B2-4212-857B-A19F23E9DDC1}"/>
          </ac:spMkLst>
        </pc:spChg>
        <pc:spChg chg="add del mod">
          <ac:chgData name="Fritz Golz" userId="d6d8f843c699b705" providerId="LiveId" clId="{BE8D6D07-B9F3-45CE-B6EA-820E339C03F0}" dt="2021-10-03T13:02:46.242" v="5736" actId="478"/>
          <ac:spMkLst>
            <pc:docMk/>
            <pc:sldMk cId="1888351412" sldId="275"/>
            <ac:spMk id="26" creationId="{2B871849-5F89-4C29-A521-FC3E8F5CC561}"/>
          </ac:spMkLst>
        </pc:spChg>
        <pc:spChg chg="add mod">
          <ac:chgData name="Fritz Golz" userId="d6d8f843c699b705" providerId="LiveId" clId="{BE8D6D07-B9F3-45CE-B6EA-820E339C03F0}" dt="2021-10-03T17:38:29.168" v="6037" actId="1076"/>
          <ac:spMkLst>
            <pc:docMk/>
            <pc:sldMk cId="1888351412" sldId="275"/>
            <ac:spMk id="27" creationId="{C603F3C3-2517-4EE4-AC4F-2918AE811F9E}"/>
          </ac:spMkLst>
        </pc:spChg>
        <pc:spChg chg="add del mod">
          <ac:chgData name="Fritz Golz" userId="d6d8f843c699b705" providerId="LiveId" clId="{BE8D6D07-B9F3-45CE-B6EA-820E339C03F0}" dt="2021-10-01T22:41:14.597" v="3147"/>
          <ac:spMkLst>
            <pc:docMk/>
            <pc:sldMk cId="1888351412" sldId="275"/>
            <ac:spMk id="28" creationId="{030B3A3E-9C2A-4982-829A-30C5F155728F}"/>
          </ac:spMkLst>
        </pc:spChg>
        <pc:spChg chg="add del mod">
          <ac:chgData name="Fritz Golz" userId="d6d8f843c699b705" providerId="LiveId" clId="{BE8D6D07-B9F3-45CE-B6EA-820E339C03F0}" dt="2021-10-01T22:41:14.601" v="3149"/>
          <ac:spMkLst>
            <pc:docMk/>
            <pc:sldMk cId="1888351412" sldId="275"/>
            <ac:spMk id="29" creationId="{8FAE3415-B368-4CDB-93A2-FAC6AC6D8595}"/>
          </ac:spMkLst>
        </pc:spChg>
        <pc:spChg chg="add mod">
          <ac:chgData name="Fritz Golz" userId="d6d8f843c699b705" providerId="LiveId" clId="{BE8D6D07-B9F3-45CE-B6EA-820E339C03F0}" dt="2021-10-03T17:29:51.060" v="5887" actId="1076"/>
          <ac:spMkLst>
            <pc:docMk/>
            <pc:sldMk cId="1888351412" sldId="275"/>
            <ac:spMk id="30" creationId="{6C639185-E320-4880-AB48-4D065851230B}"/>
          </ac:spMkLst>
        </pc:spChg>
        <pc:spChg chg="add mod">
          <ac:chgData name="Fritz Golz" userId="d6d8f843c699b705" providerId="LiveId" clId="{BE8D6D07-B9F3-45CE-B6EA-820E339C03F0}" dt="2021-10-03T17:29:51.060" v="5887" actId="1076"/>
          <ac:spMkLst>
            <pc:docMk/>
            <pc:sldMk cId="1888351412" sldId="275"/>
            <ac:spMk id="31" creationId="{F1B3F6B5-8A30-4798-8390-001D298F37B7}"/>
          </ac:spMkLst>
        </pc:spChg>
        <pc:spChg chg="add mod">
          <ac:chgData name="Fritz Golz" userId="d6d8f843c699b705" providerId="LiveId" clId="{BE8D6D07-B9F3-45CE-B6EA-820E339C03F0}" dt="2021-10-03T17:29:51.060" v="5887" actId="1076"/>
          <ac:spMkLst>
            <pc:docMk/>
            <pc:sldMk cId="1888351412" sldId="275"/>
            <ac:spMk id="32" creationId="{9676478F-CEF5-4C79-B3F2-24CE4E0B217F}"/>
          </ac:spMkLst>
        </pc:spChg>
        <pc:spChg chg="add del mod">
          <ac:chgData name="Fritz Golz" userId="d6d8f843c699b705" providerId="LiveId" clId="{BE8D6D07-B9F3-45CE-B6EA-820E339C03F0}" dt="2021-10-03T17:29:51.060" v="5887" actId="1076"/>
          <ac:spMkLst>
            <pc:docMk/>
            <pc:sldMk cId="1888351412" sldId="275"/>
            <ac:spMk id="33" creationId="{07549667-DD7A-4FD6-9097-8EC7E84BECD8}"/>
          </ac:spMkLst>
        </pc:spChg>
        <pc:spChg chg="add del mod">
          <ac:chgData name="Fritz Golz" userId="d6d8f843c699b705" providerId="LiveId" clId="{BE8D6D07-B9F3-45CE-B6EA-820E339C03F0}" dt="2021-10-01T22:42:17.795" v="3176"/>
          <ac:spMkLst>
            <pc:docMk/>
            <pc:sldMk cId="1888351412" sldId="275"/>
            <ac:spMk id="34" creationId="{8C6B1911-47BF-47DC-94DE-F7374BBB09D1}"/>
          </ac:spMkLst>
        </pc:spChg>
        <pc:spChg chg="add del mod">
          <ac:chgData name="Fritz Golz" userId="d6d8f843c699b705" providerId="LiveId" clId="{BE8D6D07-B9F3-45CE-B6EA-820E339C03F0}" dt="2021-10-01T22:42:17.289" v="3174"/>
          <ac:spMkLst>
            <pc:docMk/>
            <pc:sldMk cId="1888351412" sldId="275"/>
            <ac:spMk id="35" creationId="{08807FA4-9D62-4976-866C-041CF75F447E}"/>
          </ac:spMkLst>
        </pc:spChg>
        <pc:spChg chg="add mod">
          <ac:chgData name="Fritz Golz" userId="d6d8f843c699b705" providerId="LiveId" clId="{BE8D6D07-B9F3-45CE-B6EA-820E339C03F0}" dt="2021-10-03T17:29:51.060" v="5887" actId="1076"/>
          <ac:spMkLst>
            <pc:docMk/>
            <pc:sldMk cId="1888351412" sldId="275"/>
            <ac:spMk id="36" creationId="{7A15074C-5FE2-4CAE-9FA4-7AB6041B81A9}"/>
          </ac:spMkLst>
        </pc:spChg>
        <pc:spChg chg="add mod">
          <ac:chgData name="Fritz Golz" userId="d6d8f843c699b705" providerId="LiveId" clId="{BE8D6D07-B9F3-45CE-B6EA-820E339C03F0}" dt="2021-10-03T17:29:51.060" v="5887" actId="1076"/>
          <ac:spMkLst>
            <pc:docMk/>
            <pc:sldMk cId="1888351412" sldId="275"/>
            <ac:spMk id="37" creationId="{96E6FD7F-4765-49BC-A569-B2F2B53AC5AE}"/>
          </ac:spMkLst>
        </pc:spChg>
        <pc:spChg chg="add mod">
          <ac:chgData name="Fritz Golz" userId="d6d8f843c699b705" providerId="LiveId" clId="{BE8D6D07-B9F3-45CE-B6EA-820E339C03F0}" dt="2021-10-03T17:29:07.758" v="5878" actId="1076"/>
          <ac:spMkLst>
            <pc:docMk/>
            <pc:sldMk cId="1888351412" sldId="275"/>
            <ac:spMk id="38" creationId="{CB14B4D0-25B2-4C8B-9BF4-A783B4898096}"/>
          </ac:spMkLst>
        </pc:spChg>
        <pc:spChg chg="add del mod">
          <ac:chgData name="Fritz Golz" userId="d6d8f843c699b705" providerId="LiveId" clId="{BE8D6D07-B9F3-45CE-B6EA-820E339C03F0}" dt="2021-10-03T17:24:00.411" v="5865" actId="478"/>
          <ac:spMkLst>
            <pc:docMk/>
            <pc:sldMk cId="1888351412" sldId="275"/>
            <ac:spMk id="39" creationId="{9E35B2D4-FA0D-47F2-B528-113CB0CD255B}"/>
          </ac:spMkLst>
        </pc:spChg>
        <pc:spChg chg="add mod">
          <ac:chgData name="Fritz Golz" userId="d6d8f843c699b705" providerId="LiveId" clId="{BE8D6D07-B9F3-45CE-B6EA-820E339C03F0}" dt="2021-10-03T17:39:33.261" v="6038" actId="1076"/>
          <ac:spMkLst>
            <pc:docMk/>
            <pc:sldMk cId="1888351412" sldId="275"/>
            <ac:spMk id="40" creationId="{7F55DF7B-3BA1-412C-A84D-7A3908573F72}"/>
          </ac:spMkLst>
        </pc:spChg>
        <pc:spChg chg="add mod">
          <ac:chgData name="Fritz Golz" userId="d6d8f843c699b705" providerId="LiveId" clId="{BE8D6D07-B9F3-45CE-B6EA-820E339C03F0}" dt="2021-10-03T17:38:20.405" v="6035" actId="1076"/>
          <ac:spMkLst>
            <pc:docMk/>
            <pc:sldMk cId="1888351412" sldId="275"/>
            <ac:spMk id="52" creationId="{33B6E708-BA51-49BB-966A-2E5A35FA1824}"/>
          </ac:spMkLst>
        </pc:spChg>
        <pc:spChg chg="add del mod">
          <ac:chgData name="Fritz Golz" userId="d6d8f843c699b705" providerId="LiveId" clId="{BE8D6D07-B9F3-45CE-B6EA-820E339C03F0}" dt="2021-10-03T17:05:54.054" v="5855"/>
          <ac:spMkLst>
            <pc:docMk/>
            <pc:sldMk cId="1888351412" sldId="275"/>
            <ac:spMk id="53" creationId="{864056C2-7CD3-4B2F-BDA6-55A5ED6B924C}"/>
          </ac:spMkLst>
        </pc:spChg>
        <pc:spChg chg="add del mod">
          <ac:chgData name="Fritz Golz" userId="d6d8f843c699b705" providerId="LiveId" clId="{BE8D6D07-B9F3-45CE-B6EA-820E339C03F0}" dt="2021-10-03T13:03:44.992" v="5756"/>
          <ac:spMkLst>
            <pc:docMk/>
            <pc:sldMk cId="1888351412" sldId="275"/>
            <ac:spMk id="54" creationId="{9395289D-FDA1-4AE4-8429-B0EE2386D9DF}"/>
          </ac:spMkLst>
        </pc:spChg>
        <pc:spChg chg="add del mod">
          <ac:chgData name="Fritz Golz" userId="d6d8f843c699b705" providerId="LiveId" clId="{BE8D6D07-B9F3-45CE-B6EA-820E339C03F0}" dt="2021-10-03T17:02:51.650" v="5842" actId="478"/>
          <ac:spMkLst>
            <pc:docMk/>
            <pc:sldMk cId="1888351412" sldId="275"/>
            <ac:spMk id="55" creationId="{2D002175-B36E-4603-8B86-47CA4D800378}"/>
          </ac:spMkLst>
        </pc:spChg>
        <pc:spChg chg="add mod">
          <ac:chgData name="Fritz Golz" userId="d6d8f843c699b705" providerId="LiveId" clId="{BE8D6D07-B9F3-45CE-B6EA-820E339C03F0}" dt="2021-10-03T17:37:37.848" v="6024" actId="1076"/>
          <ac:spMkLst>
            <pc:docMk/>
            <pc:sldMk cId="1888351412" sldId="275"/>
            <ac:spMk id="59" creationId="{459AEBB4-CF69-4708-A875-61D62E8B5641}"/>
          </ac:spMkLst>
        </pc:spChg>
        <pc:spChg chg="add mod">
          <ac:chgData name="Fritz Golz" userId="d6d8f843c699b705" providerId="LiveId" clId="{BE8D6D07-B9F3-45CE-B6EA-820E339C03F0}" dt="2021-10-03T17:36:05.327" v="5991" actId="1076"/>
          <ac:spMkLst>
            <pc:docMk/>
            <pc:sldMk cId="1888351412" sldId="275"/>
            <ac:spMk id="63" creationId="{728E35F1-97A1-417A-95A5-5E3B636D2ED0}"/>
          </ac:spMkLst>
        </pc:spChg>
        <pc:picChg chg="add mod">
          <ac:chgData name="Fritz Golz" userId="d6d8f843c699b705" providerId="LiveId" clId="{BE8D6D07-B9F3-45CE-B6EA-820E339C03F0}" dt="2021-10-03T17:38:16.097" v="6034" actId="1076"/>
          <ac:picMkLst>
            <pc:docMk/>
            <pc:sldMk cId="1888351412" sldId="275"/>
            <ac:picMk id="29" creationId="{19AD7C27-E9AA-41A9-9107-F965FF9B68C3}"/>
          </ac:picMkLst>
        </pc:picChg>
        <pc:picChg chg="add del mod">
          <ac:chgData name="Fritz Golz" userId="d6d8f843c699b705" providerId="LiveId" clId="{BE8D6D07-B9F3-45CE-B6EA-820E339C03F0}" dt="2021-10-03T17:24:46.424" v="5875" actId="478"/>
          <ac:picMkLst>
            <pc:docMk/>
            <pc:sldMk cId="1888351412" sldId="275"/>
            <ac:picMk id="41" creationId="{31C8B191-5A19-4BFA-94A0-ED95C39C516D}"/>
          </ac:picMkLst>
        </pc:picChg>
        <pc:picChg chg="add del mod">
          <ac:chgData name="Fritz Golz" userId="d6d8f843c699b705" providerId="LiveId" clId="{BE8D6D07-B9F3-45CE-B6EA-820E339C03F0}" dt="2021-10-03T17:24:47.048" v="5876" actId="478"/>
          <ac:picMkLst>
            <pc:docMk/>
            <pc:sldMk cId="1888351412" sldId="275"/>
            <ac:picMk id="43" creationId="{EFF1C065-1B44-4402-B6CC-FE0AAD83B6B5}"/>
          </ac:picMkLst>
        </pc:picChg>
        <pc:picChg chg="add mod">
          <ac:chgData name="Fritz Golz" userId="d6d8f843c699b705" providerId="LiveId" clId="{BE8D6D07-B9F3-45CE-B6EA-820E339C03F0}" dt="2021-10-03T17:40:13.268" v="6046" actId="1076"/>
          <ac:picMkLst>
            <pc:docMk/>
            <pc:sldMk cId="1888351412" sldId="275"/>
            <ac:picMk id="60" creationId="{4FF22B02-4B95-4789-B2D1-E0D7869FFE2F}"/>
          </ac:picMkLst>
        </pc:picChg>
        <pc:picChg chg="add mod">
          <ac:chgData name="Fritz Golz" userId="d6d8f843c699b705" providerId="LiveId" clId="{BE8D6D07-B9F3-45CE-B6EA-820E339C03F0}" dt="2021-10-05T15:38:44.852" v="7840" actId="208"/>
          <ac:picMkLst>
            <pc:docMk/>
            <pc:sldMk cId="1888351412" sldId="275"/>
            <ac:picMk id="62" creationId="{641D5DE8-89D0-4F41-8EEC-8AE0FC490E29}"/>
          </ac:picMkLst>
        </pc:picChg>
        <pc:picChg chg="add mod">
          <ac:chgData name="Fritz Golz" userId="d6d8f843c699b705" providerId="LiveId" clId="{BE8D6D07-B9F3-45CE-B6EA-820E339C03F0}" dt="2021-10-03T17:41:41.840" v="6060" actId="14100"/>
          <ac:picMkLst>
            <pc:docMk/>
            <pc:sldMk cId="1888351412" sldId="275"/>
            <ac:picMk id="64" creationId="{227D691A-D40F-43D5-98BF-38A20B54BC7A}"/>
          </ac:picMkLst>
        </pc:picChg>
        <pc:picChg chg="add del mod ord">
          <ac:chgData name="Fritz Golz" userId="d6d8f843c699b705" providerId="LiveId" clId="{BE8D6D07-B9F3-45CE-B6EA-820E339C03F0}" dt="2021-10-03T17:41:58.510" v="6063" actId="478"/>
          <ac:picMkLst>
            <pc:docMk/>
            <pc:sldMk cId="1888351412" sldId="275"/>
            <ac:picMk id="65" creationId="{BD54691A-CC77-4778-B9E6-76CE38CCF320}"/>
          </ac:picMkLst>
        </pc:picChg>
        <pc:picChg chg="add mod ord">
          <ac:chgData name="Fritz Golz" userId="d6d8f843c699b705" providerId="LiveId" clId="{BE8D6D07-B9F3-45CE-B6EA-820E339C03F0}" dt="2021-10-03T17:42:45.756" v="6067" actId="166"/>
          <ac:picMkLst>
            <pc:docMk/>
            <pc:sldMk cId="1888351412" sldId="275"/>
            <ac:picMk id="66" creationId="{2C16AA3D-3A42-4532-9808-6B7FF73B647C}"/>
          </ac:picMkLst>
        </pc:picChg>
        <pc:cxnChg chg="add del mod">
          <ac:chgData name="Fritz Golz" userId="d6d8f843c699b705" providerId="LiveId" clId="{BE8D6D07-B9F3-45CE-B6EA-820E339C03F0}" dt="2021-10-03T12:56:32.820" v="5678" actId="478"/>
          <ac:cxnSpMkLst>
            <pc:docMk/>
            <pc:sldMk cId="1888351412" sldId="275"/>
            <ac:cxnSpMk id="9" creationId="{A84F44B4-CD9D-4A2E-A45C-72F1F3C27320}"/>
          </ac:cxnSpMkLst>
        </pc:cxnChg>
        <pc:cxnChg chg="add del mod">
          <ac:chgData name="Fritz Golz" userId="d6d8f843c699b705" providerId="LiveId" clId="{BE8D6D07-B9F3-45CE-B6EA-820E339C03F0}" dt="2021-10-02T22:41:51.712" v="5019" actId="478"/>
          <ac:cxnSpMkLst>
            <pc:docMk/>
            <pc:sldMk cId="1888351412" sldId="275"/>
            <ac:cxnSpMk id="10" creationId="{C171F5B9-5BDB-4FFE-B21C-58BFEE6B4BC5}"/>
          </ac:cxnSpMkLst>
        </pc:cxnChg>
        <pc:cxnChg chg="add del mod">
          <ac:chgData name="Fritz Golz" userId="d6d8f843c699b705" providerId="LiveId" clId="{BE8D6D07-B9F3-45CE-B6EA-820E339C03F0}" dt="2021-10-02T22:41:57.755" v="5025" actId="478"/>
          <ac:cxnSpMkLst>
            <pc:docMk/>
            <pc:sldMk cId="1888351412" sldId="275"/>
            <ac:cxnSpMk id="11" creationId="{DF2AEA33-02E0-48BA-8606-6ACEC7613EAF}"/>
          </ac:cxnSpMkLst>
        </pc:cxnChg>
        <pc:cxnChg chg="add del mod">
          <ac:chgData name="Fritz Golz" userId="d6d8f843c699b705" providerId="LiveId" clId="{BE8D6D07-B9F3-45CE-B6EA-820E339C03F0}" dt="2021-10-02T22:41:53.758" v="5020" actId="478"/>
          <ac:cxnSpMkLst>
            <pc:docMk/>
            <pc:sldMk cId="1888351412" sldId="275"/>
            <ac:cxnSpMk id="12" creationId="{2B5A18A2-CF1D-44FF-8B12-2053292A3505}"/>
          </ac:cxnSpMkLst>
        </pc:cxnChg>
        <pc:cxnChg chg="add del mod">
          <ac:chgData name="Fritz Golz" userId="d6d8f843c699b705" providerId="LiveId" clId="{BE8D6D07-B9F3-45CE-B6EA-820E339C03F0}" dt="2021-10-03T17:02:33.268" v="5828" actId="478"/>
          <ac:cxnSpMkLst>
            <pc:docMk/>
            <pc:sldMk cId="1888351412" sldId="275"/>
            <ac:cxnSpMk id="12" creationId="{81E88BCD-7504-4092-95A2-68921A7E8D8F}"/>
          </ac:cxnSpMkLst>
        </pc:cxnChg>
        <pc:cxnChg chg="add del mod">
          <ac:chgData name="Fritz Golz" userId="d6d8f843c699b705" providerId="LiveId" clId="{BE8D6D07-B9F3-45CE-B6EA-820E339C03F0}" dt="2021-10-03T17:02:47.798" v="5837" actId="478"/>
          <ac:cxnSpMkLst>
            <pc:docMk/>
            <pc:sldMk cId="1888351412" sldId="275"/>
            <ac:cxnSpMk id="15" creationId="{131F9350-72DE-412F-8D54-FA1AA6DA8D5C}"/>
          </ac:cxnSpMkLst>
        </pc:cxnChg>
        <pc:cxnChg chg="add del mod">
          <ac:chgData name="Fritz Golz" userId="d6d8f843c699b705" providerId="LiveId" clId="{BE8D6D07-B9F3-45CE-B6EA-820E339C03F0}" dt="2021-10-02T22:41:56.081" v="5023" actId="478"/>
          <ac:cxnSpMkLst>
            <pc:docMk/>
            <pc:sldMk cId="1888351412" sldId="275"/>
            <ac:cxnSpMk id="15" creationId="{32E50835-B072-449E-98D6-0BA4F09E1CDF}"/>
          </ac:cxnSpMkLst>
        </pc:cxnChg>
        <pc:cxnChg chg="add del mod">
          <ac:chgData name="Fritz Golz" userId="d6d8f843c699b705" providerId="LiveId" clId="{BE8D6D07-B9F3-45CE-B6EA-820E339C03F0}" dt="2021-10-02T22:41:54.507" v="5021" actId="478"/>
          <ac:cxnSpMkLst>
            <pc:docMk/>
            <pc:sldMk cId="1888351412" sldId="275"/>
            <ac:cxnSpMk id="20" creationId="{405AA93C-BCAB-4BAB-ABC7-87AA40965266}"/>
          </ac:cxnSpMkLst>
        </pc:cxnChg>
        <pc:cxnChg chg="add del mod">
          <ac:chgData name="Fritz Golz" userId="d6d8f843c699b705" providerId="LiveId" clId="{BE8D6D07-B9F3-45CE-B6EA-820E339C03F0}" dt="2021-10-03T17:02:48.401" v="5838" actId="478"/>
          <ac:cxnSpMkLst>
            <pc:docMk/>
            <pc:sldMk cId="1888351412" sldId="275"/>
            <ac:cxnSpMk id="20" creationId="{5A863488-2379-4486-943E-017784FB40C5}"/>
          </ac:cxnSpMkLst>
        </pc:cxnChg>
        <pc:cxnChg chg="add del mod">
          <ac:chgData name="Fritz Golz" userId="d6d8f843c699b705" providerId="LiveId" clId="{BE8D6D07-B9F3-45CE-B6EA-820E339C03F0}" dt="2021-10-02T22:41:56.883" v="5024" actId="478"/>
          <ac:cxnSpMkLst>
            <pc:docMk/>
            <pc:sldMk cId="1888351412" sldId="275"/>
            <ac:cxnSpMk id="21" creationId="{462B7657-5958-4A83-B7CE-8C7D4202D676}"/>
          </ac:cxnSpMkLst>
        </pc:cxnChg>
        <pc:cxnChg chg="add del mod">
          <ac:chgData name="Fritz Golz" userId="d6d8f843c699b705" providerId="LiveId" clId="{BE8D6D07-B9F3-45CE-B6EA-820E339C03F0}" dt="2021-10-01T22:39:38.947" v="3126" actId="478"/>
          <ac:cxnSpMkLst>
            <pc:docMk/>
            <pc:sldMk cId="1888351412" sldId="275"/>
            <ac:cxnSpMk id="23" creationId="{7CF4CDB8-ED3C-4EBE-88B9-9997B002C11C}"/>
          </ac:cxnSpMkLst>
        </pc:cxnChg>
        <pc:cxnChg chg="add del mod">
          <ac:chgData name="Fritz Golz" userId="d6d8f843c699b705" providerId="LiveId" clId="{BE8D6D07-B9F3-45CE-B6EA-820E339C03F0}" dt="2021-10-02T22:42:37.246" v="5031"/>
          <ac:cxnSpMkLst>
            <pc:docMk/>
            <pc:sldMk cId="1888351412" sldId="275"/>
            <ac:cxnSpMk id="23" creationId="{F18C32B9-44C4-477A-82A6-AC77016FDC2A}"/>
          </ac:cxnSpMkLst>
        </pc:cxnChg>
        <pc:cxnChg chg="add del mod">
          <ac:chgData name="Fritz Golz" userId="d6d8f843c699b705" providerId="LiveId" clId="{BE8D6D07-B9F3-45CE-B6EA-820E339C03F0}" dt="2021-10-02T22:42:37.246" v="5031"/>
          <ac:cxnSpMkLst>
            <pc:docMk/>
            <pc:sldMk cId="1888351412" sldId="275"/>
            <ac:cxnSpMk id="24" creationId="{43CA3DCB-9A70-426D-BF67-1397D34248D4}"/>
          </ac:cxnSpMkLst>
        </pc:cxnChg>
        <pc:cxnChg chg="add del mod">
          <ac:chgData name="Fritz Golz" userId="d6d8f843c699b705" providerId="LiveId" clId="{BE8D6D07-B9F3-45CE-B6EA-820E339C03F0}" dt="2021-10-02T22:41:55.124" v="5022" actId="478"/>
          <ac:cxnSpMkLst>
            <pc:docMk/>
            <pc:sldMk cId="1888351412" sldId="275"/>
            <ac:cxnSpMk id="25" creationId="{2896D6FA-8139-4C41-A63E-0EF83300ED43}"/>
          </ac:cxnSpMkLst>
        </pc:cxnChg>
        <pc:cxnChg chg="add del mod">
          <ac:chgData name="Fritz Golz" userId="d6d8f843c699b705" providerId="LiveId" clId="{BE8D6D07-B9F3-45CE-B6EA-820E339C03F0}" dt="2021-10-02T22:42:37.246" v="5031"/>
          <ac:cxnSpMkLst>
            <pc:docMk/>
            <pc:sldMk cId="1888351412" sldId="275"/>
            <ac:cxnSpMk id="26" creationId="{B9454F9C-5DFE-49FA-9407-60F61584A33C}"/>
          </ac:cxnSpMkLst>
        </pc:cxnChg>
        <pc:cxnChg chg="add del mod">
          <ac:chgData name="Fritz Golz" userId="d6d8f843c699b705" providerId="LiveId" clId="{BE8D6D07-B9F3-45CE-B6EA-820E339C03F0}" dt="2021-10-02T22:42:37.246" v="5031"/>
          <ac:cxnSpMkLst>
            <pc:docMk/>
            <pc:sldMk cId="1888351412" sldId="275"/>
            <ac:cxnSpMk id="27" creationId="{CD3F24D1-70E3-4992-B870-F861CA00FA8A}"/>
          </ac:cxnSpMkLst>
        </pc:cxnChg>
        <pc:cxnChg chg="add del mod">
          <ac:chgData name="Fritz Golz" userId="d6d8f843c699b705" providerId="LiveId" clId="{BE8D6D07-B9F3-45CE-B6EA-820E339C03F0}" dt="2021-10-02T22:42:37.246" v="5031"/>
          <ac:cxnSpMkLst>
            <pc:docMk/>
            <pc:sldMk cId="1888351412" sldId="275"/>
            <ac:cxnSpMk id="28" creationId="{9D2452FF-96CD-42F7-91E7-1AC81FBC153F}"/>
          </ac:cxnSpMkLst>
        </pc:cxnChg>
        <pc:cxnChg chg="add del mod">
          <ac:chgData name="Fritz Golz" userId="d6d8f843c699b705" providerId="LiveId" clId="{BE8D6D07-B9F3-45CE-B6EA-820E339C03F0}" dt="2021-10-02T22:42:37.246" v="5031"/>
          <ac:cxnSpMkLst>
            <pc:docMk/>
            <pc:sldMk cId="1888351412" sldId="275"/>
            <ac:cxnSpMk id="29" creationId="{C33F0D32-2282-4345-B8D3-B72420784DDF}"/>
          </ac:cxnSpMkLst>
        </pc:cxnChg>
        <pc:cxnChg chg="add del mod">
          <ac:chgData name="Fritz Golz" userId="d6d8f843c699b705" providerId="LiveId" clId="{BE8D6D07-B9F3-45CE-B6EA-820E339C03F0}" dt="2021-10-02T22:42:57.876" v="5035"/>
          <ac:cxnSpMkLst>
            <pc:docMk/>
            <pc:sldMk cId="1888351412" sldId="275"/>
            <ac:cxnSpMk id="34" creationId="{A31362A5-3F86-4A7C-8726-CCCE9BB36FB7}"/>
          </ac:cxnSpMkLst>
        </pc:cxnChg>
        <pc:cxnChg chg="add del mod">
          <ac:chgData name="Fritz Golz" userId="d6d8f843c699b705" providerId="LiveId" clId="{BE8D6D07-B9F3-45CE-B6EA-820E339C03F0}" dt="2021-10-03T17:02:47.117" v="5835" actId="478"/>
          <ac:cxnSpMkLst>
            <pc:docMk/>
            <pc:sldMk cId="1888351412" sldId="275"/>
            <ac:cxnSpMk id="34" creationId="{C53537FE-30E0-4B71-B3D3-A4DD2F54F132}"/>
          </ac:cxnSpMkLst>
        </pc:cxnChg>
        <pc:cxnChg chg="add del mod">
          <ac:chgData name="Fritz Golz" userId="d6d8f843c699b705" providerId="LiveId" clId="{BE8D6D07-B9F3-45CE-B6EA-820E339C03F0}" dt="2021-10-02T22:42:57.876" v="5035"/>
          <ac:cxnSpMkLst>
            <pc:docMk/>
            <pc:sldMk cId="1888351412" sldId="275"/>
            <ac:cxnSpMk id="35" creationId="{F20E7BBE-8733-4241-A5EA-51E359C1C8BA}"/>
          </ac:cxnSpMkLst>
        </pc:cxnChg>
        <pc:cxnChg chg="add del mod">
          <ac:chgData name="Fritz Golz" userId="d6d8f843c699b705" providerId="LiveId" clId="{BE8D6D07-B9F3-45CE-B6EA-820E339C03F0}" dt="2021-10-02T22:42:57.876" v="5035"/>
          <ac:cxnSpMkLst>
            <pc:docMk/>
            <pc:sldMk cId="1888351412" sldId="275"/>
            <ac:cxnSpMk id="41" creationId="{C54851AE-9962-418B-947B-673F4F1E8B13}"/>
          </ac:cxnSpMkLst>
        </pc:cxnChg>
        <pc:cxnChg chg="add del mod">
          <ac:chgData name="Fritz Golz" userId="d6d8f843c699b705" providerId="LiveId" clId="{BE8D6D07-B9F3-45CE-B6EA-820E339C03F0}" dt="2021-10-02T22:42:57.876" v="5035"/>
          <ac:cxnSpMkLst>
            <pc:docMk/>
            <pc:sldMk cId="1888351412" sldId="275"/>
            <ac:cxnSpMk id="42" creationId="{1882BC44-5A4F-4F0A-8C6A-1A103888E170}"/>
          </ac:cxnSpMkLst>
        </pc:cxnChg>
        <pc:cxnChg chg="add del mod">
          <ac:chgData name="Fritz Golz" userId="d6d8f843c699b705" providerId="LiveId" clId="{BE8D6D07-B9F3-45CE-B6EA-820E339C03F0}" dt="2021-10-02T22:42:57.876" v="5035"/>
          <ac:cxnSpMkLst>
            <pc:docMk/>
            <pc:sldMk cId="1888351412" sldId="275"/>
            <ac:cxnSpMk id="43" creationId="{DBC08694-84C2-4E8B-B760-8ACB18FE5692}"/>
          </ac:cxnSpMkLst>
        </pc:cxnChg>
        <pc:cxnChg chg="add del mod">
          <ac:chgData name="Fritz Golz" userId="d6d8f843c699b705" providerId="LiveId" clId="{BE8D6D07-B9F3-45CE-B6EA-820E339C03F0}" dt="2021-10-02T22:42:57.876" v="5035"/>
          <ac:cxnSpMkLst>
            <pc:docMk/>
            <pc:sldMk cId="1888351412" sldId="275"/>
            <ac:cxnSpMk id="44" creationId="{724639B8-B4DB-4547-BACF-EC7AEF4B2416}"/>
          </ac:cxnSpMkLst>
        </pc:cxnChg>
        <pc:cxnChg chg="add mod">
          <ac:chgData name="Fritz Golz" userId="d6d8f843c699b705" providerId="LiveId" clId="{BE8D6D07-B9F3-45CE-B6EA-820E339C03F0}" dt="2021-10-03T17:29:51.060" v="5887" actId="1076"/>
          <ac:cxnSpMkLst>
            <pc:docMk/>
            <pc:sldMk cId="1888351412" sldId="275"/>
            <ac:cxnSpMk id="45" creationId="{439AC421-D7C5-43F2-813E-B17235AE70F9}"/>
          </ac:cxnSpMkLst>
        </pc:cxnChg>
        <pc:cxnChg chg="add mod ord">
          <ac:chgData name="Fritz Golz" userId="d6d8f843c699b705" providerId="LiveId" clId="{BE8D6D07-B9F3-45CE-B6EA-820E339C03F0}" dt="2021-10-03T17:41:08.836" v="6055" actId="171"/>
          <ac:cxnSpMkLst>
            <pc:docMk/>
            <pc:sldMk cId="1888351412" sldId="275"/>
            <ac:cxnSpMk id="46" creationId="{88F264B2-F446-4BFA-964E-E091FDC3C175}"/>
          </ac:cxnSpMkLst>
        </pc:cxnChg>
        <pc:cxnChg chg="add mod">
          <ac:chgData name="Fritz Golz" userId="d6d8f843c699b705" providerId="LiveId" clId="{BE8D6D07-B9F3-45CE-B6EA-820E339C03F0}" dt="2021-10-03T17:29:51.060" v="5887" actId="1076"/>
          <ac:cxnSpMkLst>
            <pc:docMk/>
            <pc:sldMk cId="1888351412" sldId="275"/>
            <ac:cxnSpMk id="47" creationId="{E0660064-0AE2-4E6F-A598-5515D15B5D28}"/>
          </ac:cxnSpMkLst>
        </pc:cxnChg>
        <pc:cxnChg chg="add mod">
          <ac:chgData name="Fritz Golz" userId="d6d8f843c699b705" providerId="LiveId" clId="{BE8D6D07-B9F3-45CE-B6EA-820E339C03F0}" dt="2021-10-03T17:29:51.060" v="5887" actId="1076"/>
          <ac:cxnSpMkLst>
            <pc:docMk/>
            <pc:sldMk cId="1888351412" sldId="275"/>
            <ac:cxnSpMk id="48" creationId="{E7D2A025-9A89-4102-81B0-32D03A31B0A0}"/>
          </ac:cxnSpMkLst>
        </pc:cxnChg>
        <pc:cxnChg chg="add mod">
          <ac:chgData name="Fritz Golz" userId="d6d8f843c699b705" providerId="LiveId" clId="{BE8D6D07-B9F3-45CE-B6EA-820E339C03F0}" dt="2021-10-03T17:29:51.060" v="5887" actId="1076"/>
          <ac:cxnSpMkLst>
            <pc:docMk/>
            <pc:sldMk cId="1888351412" sldId="275"/>
            <ac:cxnSpMk id="49" creationId="{8E9A4C29-F9AC-4B0A-9BBF-6CEE4909D12D}"/>
          </ac:cxnSpMkLst>
        </pc:cxnChg>
        <pc:cxnChg chg="add mod">
          <ac:chgData name="Fritz Golz" userId="d6d8f843c699b705" providerId="LiveId" clId="{BE8D6D07-B9F3-45CE-B6EA-820E339C03F0}" dt="2021-10-03T17:29:51.060" v="5887" actId="1076"/>
          <ac:cxnSpMkLst>
            <pc:docMk/>
            <pc:sldMk cId="1888351412" sldId="275"/>
            <ac:cxnSpMk id="50" creationId="{3AC9BE70-186D-4B35-914D-03F99FD307F5}"/>
          </ac:cxnSpMkLst>
        </pc:cxnChg>
        <pc:cxnChg chg="add mod">
          <ac:chgData name="Fritz Golz" userId="d6d8f843c699b705" providerId="LiveId" clId="{BE8D6D07-B9F3-45CE-B6EA-820E339C03F0}" dt="2021-10-03T17:29:51.060" v="5887" actId="1076"/>
          <ac:cxnSpMkLst>
            <pc:docMk/>
            <pc:sldMk cId="1888351412" sldId="275"/>
            <ac:cxnSpMk id="51" creationId="{66C86B4E-4FE0-4C14-9651-FAC63B0BCE92}"/>
          </ac:cxnSpMkLst>
        </pc:cxnChg>
        <pc:cxnChg chg="add del mod">
          <ac:chgData name="Fritz Golz" userId="d6d8f843c699b705" providerId="LiveId" clId="{BE8D6D07-B9F3-45CE-B6EA-820E339C03F0}" dt="2021-10-03T17:02:49.241" v="5839" actId="478"/>
          <ac:cxnSpMkLst>
            <pc:docMk/>
            <pc:sldMk cId="1888351412" sldId="275"/>
            <ac:cxnSpMk id="56" creationId="{0C5D5101-A9AD-47A6-A0F2-6F30A3DC1174}"/>
          </ac:cxnSpMkLst>
        </pc:cxnChg>
        <pc:cxnChg chg="add del mod">
          <ac:chgData name="Fritz Golz" userId="d6d8f843c699b705" providerId="LiveId" clId="{BE8D6D07-B9F3-45CE-B6EA-820E339C03F0}" dt="2021-10-03T17:02:50.260" v="5840" actId="478"/>
          <ac:cxnSpMkLst>
            <pc:docMk/>
            <pc:sldMk cId="1888351412" sldId="275"/>
            <ac:cxnSpMk id="57" creationId="{372B92F8-DAF6-4A65-B67C-4E2DADAE9902}"/>
          </ac:cxnSpMkLst>
        </pc:cxnChg>
        <pc:cxnChg chg="add del mod">
          <ac:chgData name="Fritz Golz" userId="d6d8f843c699b705" providerId="LiveId" clId="{BE8D6D07-B9F3-45CE-B6EA-820E339C03F0}" dt="2021-10-03T17:02:50.879" v="5841" actId="478"/>
          <ac:cxnSpMkLst>
            <pc:docMk/>
            <pc:sldMk cId="1888351412" sldId="275"/>
            <ac:cxnSpMk id="58" creationId="{91707C94-D5BE-435D-834E-3FBDB53719FB}"/>
          </ac:cxnSpMkLst>
        </pc:cxnChg>
      </pc:sldChg>
      <pc:sldChg chg="modSp new del mod">
        <pc:chgData name="Fritz Golz" userId="d6d8f843c699b705" providerId="LiveId" clId="{BE8D6D07-B9F3-45CE-B6EA-820E339C03F0}" dt="2021-09-30T11:52:19.111" v="205" actId="2696"/>
        <pc:sldMkLst>
          <pc:docMk/>
          <pc:sldMk cId="3117925349" sldId="275"/>
        </pc:sldMkLst>
        <pc:spChg chg="mod">
          <ac:chgData name="Fritz Golz" userId="d6d8f843c699b705" providerId="LiveId" clId="{BE8D6D07-B9F3-45CE-B6EA-820E339C03F0}" dt="2021-09-30T11:49:28.426" v="177" actId="20577"/>
          <ac:spMkLst>
            <pc:docMk/>
            <pc:sldMk cId="3117925349" sldId="275"/>
            <ac:spMk id="2" creationId="{A13EAEE0-6CAD-458E-A73F-F0F81F0C8E62}"/>
          </ac:spMkLst>
        </pc:spChg>
        <pc:spChg chg="mod">
          <ac:chgData name="Fritz Golz" userId="d6d8f843c699b705" providerId="LiveId" clId="{BE8D6D07-B9F3-45CE-B6EA-820E339C03F0}" dt="2021-09-30T11:48:49.707" v="155" actId="1076"/>
          <ac:spMkLst>
            <pc:docMk/>
            <pc:sldMk cId="3117925349" sldId="275"/>
            <ac:spMk id="7" creationId="{8A1BCA8D-060B-4F8F-BD5B-AD723D7E9244}"/>
          </ac:spMkLst>
        </pc:spChg>
      </pc:sldChg>
      <pc:sldChg chg="addSp delSp modSp new mod ord">
        <pc:chgData name="Fritz Golz" userId="d6d8f843c699b705" providerId="LiveId" clId="{BE8D6D07-B9F3-45CE-B6EA-820E339C03F0}" dt="2021-10-05T12:07:05.854" v="7030" actId="1076"/>
        <pc:sldMkLst>
          <pc:docMk/>
          <pc:sldMk cId="4179048575" sldId="276"/>
        </pc:sldMkLst>
        <pc:spChg chg="mod">
          <ac:chgData name="Fritz Golz" userId="d6d8f843c699b705" providerId="LiveId" clId="{BE8D6D07-B9F3-45CE-B6EA-820E339C03F0}" dt="2021-10-04T15:03:52.060" v="6861" actId="255"/>
          <ac:spMkLst>
            <pc:docMk/>
            <pc:sldMk cId="4179048575" sldId="276"/>
            <ac:spMk id="2" creationId="{7E160E66-72E7-49C8-8A34-E0D974B03EAD}"/>
          </ac:spMkLst>
        </pc:spChg>
        <pc:spChg chg="mod">
          <ac:chgData name="Fritz Golz" userId="d6d8f843c699b705" providerId="LiveId" clId="{BE8D6D07-B9F3-45CE-B6EA-820E339C03F0}" dt="2021-10-05T12:06:32.066" v="7026" actId="20577"/>
          <ac:spMkLst>
            <pc:docMk/>
            <pc:sldMk cId="4179048575" sldId="276"/>
            <ac:spMk id="3" creationId="{D9F7C657-E0B3-4980-BD14-C9B146B47AC8}"/>
          </ac:spMkLst>
        </pc:spChg>
        <pc:spChg chg="add mod">
          <ac:chgData name="Fritz Golz" userId="d6d8f843c699b705" providerId="LiveId" clId="{BE8D6D07-B9F3-45CE-B6EA-820E339C03F0}" dt="2021-10-02T11:25:28.181" v="4592" actId="14100"/>
          <ac:spMkLst>
            <pc:docMk/>
            <pc:sldMk cId="4179048575" sldId="276"/>
            <ac:spMk id="7" creationId="{3A41EEF9-344D-4EE4-8A74-E71520602083}"/>
          </ac:spMkLst>
        </pc:spChg>
        <pc:spChg chg="add del mod">
          <ac:chgData name="Fritz Golz" userId="d6d8f843c699b705" providerId="LiveId" clId="{BE8D6D07-B9F3-45CE-B6EA-820E339C03F0}" dt="2021-10-05T12:06:07.175" v="7014" actId="478"/>
          <ac:spMkLst>
            <pc:docMk/>
            <pc:sldMk cId="4179048575" sldId="276"/>
            <ac:spMk id="8" creationId="{6B6511C6-B55C-40DD-A474-C345002F9CF6}"/>
          </ac:spMkLst>
        </pc:spChg>
        <pc:spChg chg="add mod">
          <ac:chgData name="Fritz Golz" userId="d6d8f843c699b705" providerId="LiveId" clId="{BE8D6D07-B9F3-45CE-B6EA-820E339C03F0}" dt="2021-10-05T12:07:03.314" v="7029" actId="1076"/>
          <ac:spMkLst>
            <pc:docMk/>
            <pc:sldMk cId="4179048575" sldId="276"/>
            <ac:spMk id="9" creationId="{58B5DAE0-28CF-4AC8-997C-60CE08AEE359}"/>
          </ac:spMkLst>
        </pc:spChg>
        <pc:spChg chg="add mod">
          <ac:chgData name="Fritz Golz" userId="d6d8f843c699b705" providerId="LiveId" clId="{BE8D6D07-B9F3-45CE-B6EA-820E339C03F0}" dt="2021-10-05T12:07:05.854" v="7030" actId="1076"/>
          <ac:spMkLst>
            <pc:docMk/>
            <pc:sldMk cId="4179048575" sldId="276"/>
            <ac:spMk id="10" creationId="{50D1E50A-1071-4156-906C-BCB12062A065}"/>
          </ac:spMkLst>
        </pc:spChg>
        <pc:spChg chg="add mod">
          <ac:chgData name="Fritz Golz" userId="d6d8f843c699b705" providerId="LiveId" clId="{BE8D6D07-B9F3-45CE-B6EA-820E339C03F0}" dt="2021-10-05T12:05:56.460" v="7013" actId="1076"/>
          <ac:spMkLst>
            <pc:docMk/>
            <pc:sldMk cId="4179048575" sldId="276"/>
            <ac:spMk id="11" creationId="{0DA57365-076C-4205-8F4E-8C9CF77555FA}"/>
          </ac:spMkLst>
        </pc:spChg>
      </pc:sldChg>
      <pc:sldChg chg="addSp delSp modSp new mod">
        <pc:chgData name="Fritz Golz" userId="d6d8f843c699b705" providerId="LiveId" clId="{BE8D6D07-B9F3-45CE-B6EA-820E339C03F0}" dt="2021-10-05T15:40:51.979" v="7850" actId="208"/>
        <pc:sldMkLst>
          <pc:docMk/>
          <pc:sldMk cId="2721407535" sldId="277"/>
        </pc:sldMkLst>
        <pc:spChg chg="mod">
          <ac:chgData name="Fritz Golz" userId="d6d8f843c699b705" providerId="LiveId" clId="{BE8D6D07-B9F3-45CE-B6EA-820E339C03F0}" dt="2021-10-04T15:03:26.355" v="6856" actId="14100"/>
          <ac:spMkLst>
            <pc:docMk/>
            <pc:sldMk cId="2721407535" sldId="277"/>
            <ac:spMk id="2" creationId="{257374AF-A62D-4B69-AFE8-2ADBC4793C27}"/>
          </ac:spMkLst>
        </pc:spChg>
        <pc:spChg chg="mod">
          <ac:chgData name="Fritz Golz" userId="d6d8f843c699b705" providerId="LiveId" clId="{BE8D6D07-B9F3-45CE-B6EA-820E339C03F0}" dt="2021-10-05T15:22:00.596" v="7779" actId="20577"/>
          <ac:spMkLst>
            <pc:docMk/>
            <pc:sldMk cId="2721407535" sldId="277"/>
            <ac:spMk id="3" creationId="{479BDA45-E388-4951-AE7A-8D2B70C0AED7}"/>
          </ac:spMkLst>
        </pc:spChg>
        <pc:spChg chg="add mod">
          <ac:chgData name="Fritz Golz" userId="d6d8f843c699b705" providerId="LiveId" clId="{BE8D6D07-B9F3-45CE-B6EA-820E339C03F0}" dt="2021-10-01T17:28:31.315" v="2239" actId="1076"/>
          <ac:spMkLst>
            <pc:docMk/>
            <pc:sldMk cId="2721407535" sldId="277"/>
            <ac:spMk id="7" creationId="{F84C57F7-86FE-4880-8581-86D506C198FA}"/>
          </ac:spMkLst>
        </pc:spChg>
        <pc:spChg chg="add mod">
          <ac:chgData name="Fritz Golz" userId="d6d8f843c699b705" providerId="LiveId" clId="{BE8D6D07-B9F3-45CE-B6EA-820E339C03F0}" dt="2021-10-01T16:56:19.756" v="1805" actId="1076"/>
          <ac:spMkLst>
            <pc:docMk/>
            <pc:sldMk cId="2721407535" sldId="277"/>
            <ac:spMk id="8" creationId="{ED4680C7-5FB4-4292-82DF-2D1C8A70DDD3}"/>
          </ac:spMkLst>
        </pc:spChg>
        <pc:spChg chg="add mod ord">
          <ac:chgData name="Fritz Golz" userId="d6d8f843c699b705" providerId="LiveId" clId="{BE8D6D07-B9F3-45CE-B6EA-820E339C03F0}" dt="2021-10-05T15:25:40.862" v="7807" actId="208"/>
          <ac:spMkLst>
            <pc:docMk/>
            <pc:sldMk cId="2721407535" sldId="277"/>
            <ac:spMk id="9" creationId="{5C225F34-9D92-44BD-9D10-2B2E81F117EA}"/>
          </ac:spMkLst>
        </pc:spChg>
        <pc:spChg chg="add del mod">
          <ac:chgData name="Fritz Golz" userId="d6d8f843c699b705" providerId="LiveId" clId="{BE8D6D07-B9F3-45CE-B6EA-820E339C03F0}" dt="2021-10-01T17:08:11.945" v="1903" actId="478"/>
          <ac:spMkLst>
            <pc:docMk/>
            <pc:sldMk cId="2721407535" sldId="277"/>
            <ac:spMk id="9" creationId="{FDC8D1C6-23A4-451C-876A-EFA3DB0E5AFC}"/>
          </ac:spMkLst>
        </pc:spChg>
        <pc:spChg chg="add mod">
          <ac:chgData name="Fritz Golz" userId="d6d8f843c699b705" providerId="LiveId" clId="{BE8D6D07-B9F3-45CE-B6EA-820E339C03F0}" dt="2021-10-05T15:21:49.350" v="7770" actId="1076"/>
          <ac:spMkLst>
            <pc:docMk/>
            <pc:sldMk cId="2721407535" sldId="277"/>
            <ac:spMk id="10" creationId="{C6F34936-2C10-4796-86D4-349497212657}"/>
          </ac:spMkLst>
        </pc:spChg>
        <pc:spChg chg="add del">
          <ac:chgData name="Fritz Golz" userId="d6d8f843c699b705" providerId="LiveId" clId="{BE8D6D07-B9F3-45CE-B6EA-820E339C03F0}" dt="2021-10-01T16:39:41.549" v="1547" actId="478"/>
          <ac:spMkLst>
            <pc:docMk/>
            <pc:sldMk cId="2721407535" sldId="277"/>
            <ac:spMk id="11" creationId="{4AC5EBB1-CD27-461E-8418-B03BC254AD34}"/>
          </ac:spMkLst>
        </pc:spChg>
        <pc:spChg chg="add mod">
          <ac:chgData name="Fritz Golz" userId="d6d8f843c699b705" providerId="LiveId" clId="{BE8D6D07-B9F3-45CE-B6EA-820E339C03F0}" dt="2021-10-05T15:22:31.340" v="7800" actId="1076"/>
          <ac:spMkLst>
            <pc:docMk/>
            <pc:sldMk cId="2721407535" sldId="277"/>
            <ac:spMk id="11" creationId="{B186D710-E6A8-4669-A6AA-AB693FDECA41}"/>
          </ac:spMkLst>
        </pc:spChg>
        <pc:spChg chg="add del mod">
          <ac:chgData name="Fritz Golz" userId="d6d8f843c699b705" providerId="LiveId" clId="{BE8D6D07-B9F3-45CE-B6EA-820E339C03F0}" dt="2021-10-01T16:39:58.614" v="1551" actId="478"/>
          <ac:spMkLst>
            <pc:docMk/>
            <pc:sldMk cId="2721407535" sldId="277"/>
            <ac:spMk id="12" creationId="{D74BD3E1-6FF2-4029-8A94-B7057F6220DE}"/>
          </ac:spMkLst>
        </pc:spChg>
        <pc:spChg chg="add del mod">
          <ac:chgData name="Fritz Golz" userId="d6d8f843c699b705" providerId="LiveId" clId="{BE8D6D07-B9F3-45CE-B6EA-820E339C03F0}" dt="2021-10-01T17:09:45.502" v="1922" actId="478"/>
          <ac:spMkLst>
            <pc:docMk/>
            <pc:sldMk cId="2721407535" sldId="277"/>
            <ac:spMk id="13" creationId="{C85A9075-9C91-4A1D-B181-02B53519A7BC}"/>
          </ac:spMkLst>
        </pc:spChg>
        <pc:spChg chg="add del mod">
          <ac:chgData name="Fritz Golz" userId="d6d8f843c699b705" providerId="LiveId" clId="{BE8D6D07-B9F3-45CE-B6EA-820E339C03F0}" dt="2021-10-01T16:41:38.369" v="1569" actId="478"/>
          <ac:spMkLst>
            <pc:docMk/>
            <pc:sldMk cId="2721407535" sldId="277"/>
            <ac:spMk id="14" creationId="{CC7A3FB7-0665-4CC4-9123-9CCF6A80ECB2}"/>
          </ac:spMkLst>
        </pc:spChg>
        <pc:spChg chg="add del mod">
          <ac:chgData name="Fritz Golz" userId="d6d8f843c699b705" providerId="LiveId" clId="{BE8D6D07-B9F3-45CE-B6EA-820E339C03F0}" dt="2021-10-01T17:09:44.361" v="1921" actId="478"/>
          <ac:spMkLst>
            <pc:docMk/>
            <pc:sldMk cId="2721407535" sldId="277"/>
            <ac:spMk id="15" creationId="{429BB65F-A2C4-4BF9-868A-FC71C6C8B1F6}"/>
          </ac:spMkLst>
        </pc:spChg>
        <pc:spChg chg="add mod">
          <ac:chgData name="Fritz Golz" userId="d6d8f843c699b705" providerId="LiveId" clId="{BE8D6D07-B9F3-45CE-B6EA-820E339C03F0}" dt="2021-10-05T15:24:41.891" v="7804" actId="1076"/>
          <ac:spMkLst>
            <pc:docMk/>
            <pc:sldMk cId="2721407535" sldId="277"/>
            <ac:spMk id="16" creationId="{F204C2CC-E2CF-4842-84F5-F6228B33AC9C}"/>
          </ac:spMkLst>
        </pc:spChg>
        <pc:spChg chg="add del mod">
          <ac:chgData name="Fritz Golz" userId="d6d8f843c699b705" providerId="LiveId" clId="{BE8D6D07-B9F3-45CE-B6EA-820E339C03F0}" dt="2021-10-01T16:53:51.132" v="1764" actId="478"/>
          <ac:spMkLst>
            <pc:docMk/>
            <pc:sldMk cId="2721407535" sldId="277"/>
            <ac:spMk id="17" creationId="{0C86C28F-2F56-4012-90C7-D4E035A24E49}"/>
          </ac:spMkLst>
        </pc:spChg>
        <pc:spChg chg="add del mod">
          <ac:chgData name="Fritz Golz" userId="d6d8f843c699b705" providerId="LiveId" clId="{BE8D6D07-B9F3-45CE-B6EA-820E339C03F0}" dt="2021-10-01T18:22:41.831" v="2362" actId="21"/>
          <ac:spMkLst>
            <pc:docMk/>
            <pc:sldMk cId="2721407535" sldId="277"/>
            <ac:spMk id="18" creationId="{11F45768-5502-41CE-86F1-B5DB7A6198E5}"/>
          </ac:spMkLst>
        </pc:spChg>
        <pc:spChg chg="add mod">
          <ac:chgData name="Fritz Golz" userId="d6d8f843c699b705" providerId="LiveId" clId="{BE8D6D07-B9F3-45CE-B6EA-820E339C03F0}" dt="2021-10-01T16:54:53.603" v="1781" actId="1076"/>
          <ac:spMkLst>
            <pc:docMk/>
            <pc:sldMk cId="2721407535" sldId="277"/>
            <ac:spMk id="19" creationId="{BA6AA850-C114-423E-8A9F-5D01E58EA83C}"/>
          </ac:spMkLst>
        </pc:spChg>
        <pc:spChg chg="add mod">
          <ac:chgData name="Fritz Golz" userId="d6d8f843c699b705" providerId="LiveId" clId="{BE8D6D07-B9F3-45CE-B6EA-820E339C03F0}" dt="2021-10-01T16:55:05.709" v="1790" actId="1076"/>
          <ac:spMkLst>
            <pc:docMk/>
            <pc:sldMk cId="2721407535" sldId="277"/>
            <ac:spMk id="20" creationId="{2A4374D1-4199-49B6-95A8-97179C270C80}"/>
          </ac:spMkLst>
        </pc:spChg>
        <pc:spChg chg="add mod">
          <ac:chgData name="Fritz Golz" userId="d6d8f843c699b705" providerId="LiveId" clId="{BE8D6D07-B9F3-45CE-B6EA-820E339C03F0}" dt="2021-10-01T16:56:14.159" v="1804" actId="1076"/>
          <ac:spMkLst>
            <pc:docMk/>
            <pc:sldMk cId="2721407535" sldId="277"/>
            <ac:spMk id="21" creationId="{337FEF66-60E9-4828-B014-60EA8FA9749B}"/>
          </ac:spMkLst>
        </pc:spChg>
        <pc:spChg chg="add mod">
          <ac:chgData name="Fritz Golz" userId="d6d8f843c699b705" providerId="LiveId" clId="{BE8D6D07-B9F3-45CE-B6EA-820E339C03F0}" dt="2021-10-05T15:21:35.377" v="7768" actId="1076"/>
          <ac:spMkLst>
            <pc:docMk/>
            <pc:sldMk cId="2721407535" sldId="277"/>
            <ac:spMk id="22" creationId="{50F52EB1-5E3E-4D77-95F0-7CA36639E9E2}"/>
          </ac:spMkLst>
        </pc:spChg>
        <pc:spChg chg="add mod">
          <ac:chgData name="Fritz Golz" userId="d6d8f843c699b705" providerId="LiveId" clId="{BE8D6D07-B9F3-45CE-B6EA-820E339C03F0}" dt="2021-10-05T15:24:41.891" v="7804" actId="1076"/>
          <ac:spMkLst>
            <pc:docMk/>
            <pc:sldMk cId="2721407535" sldId="277"/>
            <ac:spMk id="23" creationId="{BC7954E0-C297-4F04-A328-4CB220491CEA}"/>
          </ac:spMkLst>
        </pc:spChg>
        <pc:spChg chg="add mod">
          <ac:chgData name="Fritz Golz" userId="d6d8f843c699b705" providerId="LiveId" clId="{BE8D6D07-B9F3-45CE-B6EA-820E339C03F0}" dt="2021-10-05T15:24:41.891" v="7804" actId="1076"/>
          <ac:spMkLst>
            <pc:docMk/>
            <pc:sldMk cId="2721407535" sldId="277"/>
            <ac:spMk id="24" creationId="{1EE381C1-D080-495C-A6A8-D6BE6C0F6C87}"/>
          </ac:spMkLst>
        </pc:spChg>
        <pc:spChg chg="add mod">
          <ac:chgData name="Fritz Golz" userId="d6d8f843c699b705" providerId="LiveId" clId="{BE8D6D07-B9F3-45CE-B6EA-820E339C03F0}" dt="2021-10-05T15:24:41.891" v="7804" actId="1076"/>
          <ac:spMkLst>
            <pc:docMk/>
            <pc:sldMk cId="2721407535" sldId="277"/>
            <ac:spMk id="25" creationId="{F5F0F580-8E39-4735-B0A2-9E370E166F19}"/>
          </ac:spMkLst>
        </pc:spChg>
        <pc:spChg chg="add mod">
          <ac:chgData name="Fritz Golz" userId="d6d8f843c699b705" providerId="LiveId" clId="{BE8D6D07-B9F3-45CE-B6EA-820E339C03F0}" dt="2021-10-05T15:22:39.472" v="7801" actId="1076"/>
          <ac:spMkLst>
            <pc:docMk/>
            <pc:sldMk cId="2721407535" sldId="277"/>
            <ac:spMk id="31" creationId="{4834CF56-42C2-4E7D-8F4C-4AD793852D82}"/>
          </ac:spMkLst>
        </pc:spChg>
        <pc:spChg chg="add mod">
          <ac:chgData name="Fritz Golz" userId="d6d8f843c699b705" providerId="LiveId" clId="{BE8D6D07-B9F3-45CE-B6EA-820E339C03F0}" dt="2021-10-05T15:20:06.250" v="7742" actId="1076"/>
          <ac:spMkLst>
            <pc:docMk/>
            <pc:sldMk cId="2721407535" sldId="277"/>
            <ac:spMk id="32" creationId="{AEBD502E-56F5-4275-874B-D584BA3B8F0B}"/>
          </ac:spMkLst>
        </pc:spChg>
        <pc:spChg chg="add del mod">
          <ac:chgData name="Fritz Golz" userId="d6d8f843c699b705" providerId="LiveId" clId="{BE8D6D07-B9F3-45CE-B6EA-820E339C03F0}" dt="2021-10-01T17:20:42.981" v="2051"/>
          <ac:spMkLst>
            <pc:docMk/>
            <pc:sldMk cId="2721407535" sldId="277"/>
            <ac:spMk id="41" creationId="{D9C971CB-267C-4F3E-B7A9-1DEF8A86E3DB}"/>
          </ac:spMkLst>
        </pc:spChg>
        <pc:spChg chg="add mod">
          <ac:chgData name="Fritz Golz" userId="d6d8f843c699b705" providerId="LiveId" clId="{BE8D6D07-B9F3-45CE-B6EA-820E339C03F0}" dt="2021-10-05T15:24:41.891" v="7804" actId="1076"/>
          <ac:spMkLst>
            <pc:docMk/>
            <pc:sldMk cId="2721407535" sldId="277"/>
            <ac:spMk id="42" creationId="{E5FE3A9D-694C-404B-A949-42CFC818D784}"/>
          </ac:spMkLst>
        </pc:spChg>
        <pc:spChg chg="add mod">
          <ac:chgData name="Fritz Golz" userId="d6d8f843c699b705" providerId="LiveId" clId="{BE8D6D07-B9F3-45CE-B6EA-820E339C03F0}" dt="2021-10-05T15:24:41.891" v="7804" actId="1076"/>
          <ac:spMkLst>
            <pc:docMk/>
            <pc:sldMk cId="2721407535" sldId="277"/>
            <ac:spMk id="43" creationId="{E57CFB83-ED51-4B78-A2D9-EA3E5545C937}"/>
          </ac:spMkLst>
        </pc:spChg>
        <pc:spChg chg="add mod">
          <ac:chgData name="Fritz Golz" userId="d6d8f843c699b705" providerId="LiveId" clId="{BE8D6D07-B9F3-45CE-B6EA-820E339C03F0}" dt="2021-10-05T15:24:41.891" v="7804" actId="1076"/>
          <ac:spMkLst>
            <pc:docMk/>
            <pc:sldMk cId="2721407535" sldId="277"/>
            <ac:spMk id="44" creationId="{03083188-A03B-4399-B282-702D98BEB033}"/>
          </ac:spMkLst>
        </pc:spChg>
        <pc:spChg chg="add mod ord">
          <ac:chgData name="Fritz Golz" userId="d6d8f843c699b705" providerId="LiveId" clId="{BE8D6D07-B9F3-45CE-B6EA-820E339C03F0}" dt="2021-10-05T15:40:51.979" v="7850" actId="208"/>
          <ac:spMkLst>
            <pc:docMk/>
            <pc:sldMk cId="2721407535" sldId="277"/>
            <ac:spMk id="45" creationId="{B383DAE4-08CC-46C5-AAEF-25BF570A6F02}"/>
          </ac:spMkLst>
        </pc:spChg>
        <pc:spChg chg="add mod ord">
          <ac:chgData name="Fritz Golz" userId="d6d8f843c699b705" providerId="LiveId" clId="{BE8D6D07-B9F3-45CE-B6EA-820E339C03F0}" dt="2021-10-05T15:40:51.061" v="7848" actId="208"/>
          <ac:spMkLst>
            <pc:docMk/>
            <pc:sldMk cId="2721407535" sldId="277"/>
            <ac:spMk id="48" creationId="{9E72661B-0EA1-4247-B276-2EA031D91A92}"/>
          </ac:spMkLst>
        </pc:spChg>
        <pc:spChg chg="add del mod">
          <ac:chgData name="Fritz Golz" userId="d6d8f843c699b705" providerId="LiveId" clId="{BE8D6D07-B9F3-45CE-B6EA-820E339C03F0}" dt="2021-10-01T17:26:17.633" v="2187"/>
          <ac:spMkLst>
            <pc:docMk/>
            <pc:sldMk cId="2721407535" sldId="277"/>
            <ac:spMk id="49" creationId="{3E6F4E2B-0CDF-4F01-9F9B-89E318AF4179}"/>
          </ac:spMkLst>
        </pc:spChg>
        <pc:spChg chg="add mod ord">
          <ac:chgData name="Fritz Golz" userId="d6d8f843c699b705" providerId="LiveId" clId="{BE8D6D07-B9F3-45CE-B6EA-820E339C03F0}" dt="2021-10-05T15:40:51.500" v="7849" actId="208"/>
          <ac:spMkLst>
            <pc:docMk/>
            <pc:sldMk cId="2721407535" sldId="277"/>
            <ac:spMk id="50" creationId="{F02DF76C-B11C-4B12-A627-1C719D3B2D1F}"/>
          </ac:spMkLst>
        </pc:spChg>
        <pc:spChg chg="add mod ord">
          <ac:chgData name="Fritz Golz" userId="d6d8f843c699b705" providerId="LiveId" clId="{BE8D6D07-B9F3-45CE-B6EA-820E339C03F0}" dt="2021-10-05T15:40:50.599" v="7847" actId="208"/>
          <ac:spMkLst>
            <pc:docMk/>
            <pc:sldMk cId="2721407535" sldId="277"/>
            <ac:spMk id="51" creationId="{459EE332-0A6D-4598-9E77-92A2D4D35B27}"/>
          </ac:spMkLst>
        </pc:spChg>
        <pc:cxnChg chg="add mod">
          <ac:chgData name="Fritz Golz" userId="d6d8f843c699b705" providerId="LiveId" clId="{BE8D6D07-B9F3-45CE-B6EA-820E339C03F0}" dt="2021-10-05T15:26:29.653" v="7809" actId="13822"/>
          <ac:cxnSpMkLst>
            <pc:docMk/>
            <pc:sldMk cId="2721407535" sldId="277"/>
            <ac:cxnSpMk id="13" creationId="{1A626920-21CB-48E7-B902-6CD59FB6020C}"/>
          </ac:cxnSpMkLst>
        </pc:cxnChg>
        <pc:cxnChg chg="add mod">
          <ac:chgData name="Fritz Golz" userId="d6d8f843c699b705" providerId="LiveId" clId="{BE8D6D07-B9F3-45CE-B6EA-820E339C03F0}" dt="2021-10-05T15:24:41.891" v="7804" actId="1076"/>
          <ac:cxnSpMkLst>
            <pc:docMk/>
            <pc:sldMk cId="2721407535" sldId="277"/>
            <ac:cxnSpMk id="26" creationId="{C5670EE5-3461-481B-BD81-DEF007E191C0}"/>
          </ac:cxnSpMkLst>
        </pc:cxnChg>
        <pc:cxnChg chg="add mod">
          <ac:chgData name="Fritz Golz" userId="d6d8f843c699b705" providerId="LiveId" clId="{BE8D6D07-B9F3-45CE-B6EA-820E339C03F0}" dt="2021-10-05T15:24:41.891" v="7804" actId="1076"/>
          <ac:cxnSpMkLst>
            <pc:docMk/>
            <pc:sldMk cId="2721407535" sldId="277"/>
            <ac:cxnSpMk id="27" creationId="{A1D5E6C3-8142-4336-BE37-7DEEB8B69EA1}"/>
          </ac:cxnSpMkLst>
        </pc:cxnChg>
        <pc:cxnChg chg="add mod">
          <ac:chgData name="Fritz Golz" userId="d6d8f843c699b705" providerId="LiveId" clId="{BE8D6D07-B9F3-45CE-B6EA-820E339C03F0}" dt="2021-10-05T15:24:41.891" v="7804" actId="1076"/>
          <ac:cxnSpMkLst>
            <pc:docMk/>
            <pc:sldMk cId="2721407535" sldId="277"/>
            <ac:cxnSpMk id="28" creationId="{0D937E87-1D44-44F4-9AF8-4A9384574002}"/>
          </ac:cxnSpMkLst>
        </pc:cxnChg>
        <pc:cxnChg chg="add mod">
          <ac:chgData name="Fritz Golz" userId="d6d8f843c699b705" providerId="LiveId" clId="{BE8D6D07-B9F3-45CE-B6EA-820E339C03F0}" dt="2021-10-05T15:24:41.891" v="7804" actId="1076"/>
          <ac:cxnSpMkLst>
            <pc:docMk/>
            <pc:sldMk cId="2721407535" sldId="277"/>
            <ac:cxnSpMk id="29" creationId="{58E54F5D-9A15-4AF3-87A6-B44E8756A6FB}"/>
          </ac:cxnSpMkLst>
        </pc:cxnChg>
        <pc:cxnChg chg="add">
          <ac:chgData name="Fritz Golz" userId="d6d8f843c699b705" providerId="LiveId" clId="{BE8D6D07-B9F3-45CE-B6EA-820E339C03F0}" dt="2021-10-01T17:24:54.269" v="2158" actId="11529"/>
          <ac:cxnSpMkLst>
            <pc:docMk/>
            <pc:sldMk cId="2721407535" sldId="277"/>
            <ac:cxnSpMk id="47" creationId="{E1E69011-DF21-4ECA-ACF7-25DD7EBF4E3E}"/>
          </ac:cxnSpMkLst>
        </pc:cxnChg>
      </pc:sldChg>
      <pc:sldChg chg="addSp modSp new mod ord">
        <pc:chgData name="Fritz Golz" userId="d6d8f843c699b705" providerId="LiveId" clId="{BE8D6D07-B9F3-45CE-B6EA-820E339C03F0}" dt="2021-10-05T23:53:52.896" v="8135" actId="20577"/>
        <pc:sldMkLst>
          <pc:docMk/>
          <pc:sldMk cId="171279295" sldId="278"/>
        </pc:sldMkLst>
        <pc:spChg chg="mod">
          <ac:chgData name="Fritz Golz" userId="d6d8f843c699b705" providerId="LiveId" clId="{BE8D6D07-B9F3-45CE-B6EA-820E339C03F0}" dt="2021-10-04T15:03:39.685" v="6858" actId="255"/>
          <ac:spMkLst>
            <pc:docMk/>
            <pc:sldMk cId="171279295" sldId="278"/>
            <ac:spMk id="2" creationId="{0BBF5945-B2D4-46C5-A71A-C12C99D90BFF}"/>
          </ac:spMkLst>
        </pc:spChg>
        <pc:spChg chg="mod">
          <ac:chgData name="Fritz Golz" userId="d6d8f843c699b705" providerId="LiveId" clId="{BE8D6D07-B9F3-45CE-B6EA-820E339C03F0}" dt="2021-10-05T23:53:52.896" v="8135" actId="20577"/>
          <ac:spMkLst>
            <pc:docMk/>
            <pc:sldMk cId="171279295" sldId="278"/>
            <ac:spMk id="3" creationId="{B9FF3F1D-47C2-4C6A-BC00-C566E3FB1535}"/>
          </ac:spMkLst>
        </pc:spChg>
        <pc:spChg chg="add mod">
          <ac:chgData name="Fritz Golz" userId="d6d8f843c699b705" providerId="LiveId" clId="{BE8D6D07-B9F3-45CE-B6EA-820E339C03F0}" dt="2021-10-05T23:53:14.697" v="8132" actId="790"/>
          <ac:spMkLst>
            <pc:docMk/>
            <pc:sldMk cId="171279295" sldId="278"/>
            <ac:spMk id="7" creationId="{88DB5A81-5E41-432B-8A73-EC46E094D229}"/>
          </ac:spMkLst>
        </pc:spChg>
        <pc:spChg chg="add mod">
          <ac:chgData name="Fritz Golz" userId="d6d8f843c699b705" providerId="LiveId" clId="{BE8D6D07-B9F3-45CE-B6EA-820E339C03F0}" dt="2021-10-05T23:53:27.937" v="8133" actId="790"/>
          <ac:spMkLst>
            <pc:docMk/>
            <pc:sldMk cId="171279295" sldId="278"/>
            <ac:spMk id="8" creationId="{83E292FA-0B01-48BD-83DF-FB2A1017F9A1}"/>
          </ac:spMkLst>
        </pc:spChg>
        <pc:spChg chg="add mod">
          <ac:chgData name="Fritz Golz" userId="d6d8f843c699b705" providerId="LiveId" clId="{BE8D6D07-B9F3-45CE-B6EA-820E339C03F0}" dt="2021-10-01T18:22:58.227" v="2368" actId="1076"/>
          <ac:spMkLst>
            <pc:docMk/>
            <pc:sldMk cId="171279295" sldId="278"/>
            <ac:spMk id="9" creationId="{1D022300-13F6-4A5D-A38F-630CF0E7D026}"/>
          </ac:spMkLst>
        </pc:spChg>
        <pc:spChg chg="add mod">
          <ac:chgData name="Fritz Golz" userId="d6d8f843c699b705" providerId="LiveId" clId="{BE8D6D07-B9F3-45CE-B6EA-820E339C03F0}" dt="2021-10-01T18:23:05.014" v="2370" actId="1076"/>
          <ac:spMkLst>
            <pc:docMk/>
            <pc:sldMk cId="171279295" sldId="278"/>
            <ac:spMk id="10" creationId="{4FC99B02-6658-4CB5-A5B7-2A843CE0FFAB}"/>
          </ac:spMkLst>
        </pc:spChg>
        <pc:spChg chg="add mod">
          <ac:chgData name="Fritz Golz" userId="d6d8f843c699b705" providerId="LiveId" clId="{BE8D6D07-B9F3-45CE-B6EA-820E339C03F0}" dt="2021-10-05T23:53:42.316" v="8134" actId="790"/>
          <ac:spMkLst>
            <pc:docMk/>
            <pc:sldMk cId="171279295" sldId="278"/>
            <ac:spMk id="11" creationId="{EF55F61E-EDB2-4C30-AA84-60AD8889855A}"/>
          </ac:spMkLst>
        </pc:spChg>
        <pc:spChg chg="add mod">
          <ac:chgData name="Fritz Golz" userId="d6d8f843c699b705" providerId="LiveId" clId="{BE8D6D07-B9F3-45CE-B6EA-820E339C03F0}" dt="2021-10-01T18:28:24.060" v="2519" actId="1076"/>
          <ac:spMkLst>
            <pc:docMk/>
            <pc:sldMk cId="171279295" sldId="278"/>
            <ac:spMk id="12" creationId="{B53B2A97-2417-4778-ACA5-D1C8B666BC81}"/>
          </ac:spMkLst>
        </pc:spChg>
        <pc:spChg chg="add mod">
          <ac:chgData name="Fritz Golz" userId="d6d8f843c699b705" providerId="LiveId" clId="{BE8D6D07-B9F3-45CE-B6EA-820E339C03F0}" dt="2021-10-01T18:30:37.535" v="2541" actId="1076"/>
          <ac:spMkLst>
            <pc:docMk/>
            <pc:sldMk cId="171279295" sldId="278"/>
            <ac:spMk id="13" creationId="{BF2AFEC1-BEC5-4032-9AF2-96A30E4FEE2F}"/>
          </ac:spMkLst>
        </pc:spChg>
        <pc:spChg chg="add mod">
          <ac:chgData name="Fritz Golz" userId="d6d8f843c699b705" providerId="LiveId" clId="{BE8D6D07-B9F3-45CE-B6EA-820E339C03F0}" dt="2021-10-01T18:34:34.380" v="2789" actId="1076"/>
          <ac:spMkLst>
            <pc:docMk/>
            <pc:sldMk cId="171279295" sldId="278"/>
            <ac:spMk id="14" creationId="{D906211D-BB55-4AC7-A12D-DB43CF839FBA}"/>
          </ac:spMkLst>
        </pc:spChg>
        <pc:spChg chg="add mod">
          <ac:chgData name="Fritz Golz" userId="d6d8f843c699b705" providerId="LiveId" clId="{BE8D6D07-B9F3-45CE-B6EA-820E339C03F0}" dt="2021-10-01T18:34:28.919" v="2788" actId="1076"/>
          <ac:spMkLst>
            <pc:docMk/>
            <pc:sldMk cId="171279295" sldId="278"/>
            <ac:spMk id="15" creationId="{A3C129E9-0422-4AEF-A72E-8F5BFE5B4B3A}"/>
          </ac:spMkLst>
        </pc:spChg>
        <pc:cxnChg chg="add">
          <ac:chgData name="Fritz Golz" userId="d6d8f843c699b705" providerId="LiveId" clId="{BE8D6D07-B9F3-45CE-B6EA-820E339C03F0}" dt="2021-10-02T11:25:53.657" v="4593" actId="11529"/>
          <ac:cxnSpMkLst>
            <pc:docMk/>
            <pc:sldMk cId="171279295" sldId="278"/>
            <ac:cxnSpMk id="17" creationId="{A30CCAC2-6F80-4CDC-879E-40EC5C1B9EB6}"/>
          </ac:cxnSpMkLst>
        </pc:cxnChg>
        <pc:cxnChg chg="add">
          <ac:chgData name="Fritz Golz" userId="d6d8f843c699b705" providerId="LiveId" clId="{BE8D6D07-B9F3-45CE-B6EA-820E339C03F0}" dt="2021-10-02T11:25:59.566" v="4594" actId="11529"/>
          <ac:cxnSpMkLst>
            <pc:docMk/>
            <pc:sldMk cId="171279295" sldId="278"/>
            <ac:cxnSpMk id="19" creationId="{0AFBA93C-02C4-4AC1-BCCC-DD0A57FFD1D1}"/>
          </ac:cxnSpMkLst>
        </pc:cxnChg>
      </pc:sldChg>
      <pc:sldChg chg="addSp delSp modSp new mod">
        <pc:chgData name="Fritz Golz" userId="d6d8f843c699b705" providerId="LiveId" clId="{BE8D6D07-B9F3-45CE-B6EA-820E339C03F0}" dt="2021-10-04T15:03:04.173" v="6854" actId="1076"/>
        <pc:sldMkLst>
          <pc:docMk/>
          <pc:sldMk cId="94241398" sldId="279"/>
        </pc:sldMkLst>
        <pc:spChg chg="mod">
          <ac:chgData name="Fritz Golz" userId="d6d8f843c699b705" providerId="LiveId" clId="{BE8D6D07-B9F3-45CE-B6EA-820E339C03F0}" dt="2021-10-04T15:03:04.173" v="6854" actId="1076"/>
          <ac:spMkLst>
            <pc:docMk/>
            <pc:sldMk cId="94241398" sldId="279"/>
            <ac:spMk id="2" creationId="{BA9BCC2F-1633-43E0-95D6-C480F2D2C6D5}"/>
          </ac:spMkLst>
        </pc:spChg>
        <pc:spChg chg="add del">
          <ac:chgData name="Fritz Golz" userId="d6d8f843c699b705" providerId="LiveId" clId="{BE8D6D07-B9F3-45CE-B6EA-820E339C03F0}" dt="2021-09-30T15:16:16.441" v="887"/>
          <ac:spMkLst>
            <pc:docMk/>
            <pc:sldMk cId="94241398" sldId="279"/>
            <ac:spMk id="3" creationId="{DA783FEB-D493-4A35-8CE2-B747870651B2}"/>
          </ac:spMkLst>
        </pc:spChg>
        <pc:spChg chg="add del mod">
          <ac:chgData name="Fritz Golz" userId="d6d8f843c699b705" providerId="LiveId" clId="{BE8D6D07-B9F3-45CE-B6EA-820E339C03F0}" dt="2021-09-30T15:10:29.488" v="769" actId="478"/>
          <ac:spMkLst>
            <pc:docMk/>
            <pc:sldMk cId="94241398" sldId="279"/>
            <ac:spMk id="7" creationId="{023DBA45-E594-40F7-B8D4-CC36DB2079D6}"/>
          </ac:spMkLst>
        </pc:spChg>
        <pc:spChg chg="add del mod">
          <ac:chgData name="Fritz Golz" userId="d6d8f843c699b705" providerId="LiveId" clId="{BE8D6D07-B9F3-45CE-B6EA-820E339C03F0}" dt="2021-09-30T15:10:30.751" v="770" actId="478"/>
          <ac:spMkLst>
            <pc:docMk/>
            <pc:sldMk cId="94241398" sldId="279"/>
            <ac:spMk id="8" creationId="{6AF7E71E-AED8-4BE5-9562-A7BA7CE16449}"/>
          </ac:spMkLst>
        </pc:spChg>
        <pc:spChg chg="add del mod">
          <ac:chgData name="Fritz Golz" userId="d6d8f843c699b705" providerId="LiveId" clId="{BE8D6D07-B9F3-45CE-B6EA-820E339C03F0}" dt="2021-09-30T15:10:27.067" v="768" actId="478"/>
          <ac:spMkLst>
            <pc:docMk/>
            <pc:sldMk cId="94241398" sldId="279"/>
            <ac:spMk id="9" creationId="{AF034443-AEB5-4E10-974B-0E13AB55AD80}"/>
          </ac:spMkLst>
        </pc:spChg>
        <pc:spChg chg="add mod">
          <ac:chgData name="Fritz Golz" userId="d6d8f843c699b705" providerId="LiveId" clId="{BE8D6D07-B9F3-45CE-B6EA-820E339C03F0}" dt="2021-09-30T21:07:40.136" v="1202" actId="20577"/>
          <ac:spMkLst>
            <pc:docMk/>
            <pc:sldMk cId="94241398" sldId="279"/>
            <ac:spMk id="10" creationId="{5D7B0165-5FD3-4430-A723-31D962B1C1BA}"/>
          </ac:spMkLst>
        </pc:spChg>
        <pc:spChg chg="add mod">
          <ac:chgData name="Fritz Golz" userId="d6d8f843c699b705" providerId="LiveId" clId="{BE8D6D07-B9F3-45CE-B6EA-820E339C03F0}" dt="2021-09-30T21:07:50.476" v="1209" actId="20577"/>
          <ac:spMkLst>
            <pc:docMk/>
            <pc:sldMk cId="94241398" sldId="279"/>
            <ac:spMk id="11" creationId="{F9C78442-FC73-46C0-94FC-355A547AABC0}"/>
          </ac:spMkLst>
        </pc:spChg>
        <pc:spChg chg="add mod">
          <ac:chgData name="Fritz Golz" userId="d6d8f843c699b705" providerId="LiveId" clId="{BE8D6D07-B9F3-45CE-B6EA-820E339C03F0}" dt="2021-09-30T21:07:56.049" v="1215" actId="20577"/>
          <ac:spMkLst>
            <pc:docMk/>
            <pc:sldMk cId="94241398" sldId="279"/>
            <ac:spMk id="12" creationId="{26DDCC2F-2DA2-42E7-9125-C94ACC9177A1}"/>
          </ac:spMkLst>
        </pc:spChg>
        <pc:spChg chg="add mod">
          <ac:chgData name="Fritz Golz" userId="d6d8f843c699b705" providerId="LiveId" clId="{BE8D6D07-B9F3-45CE-B6EA-820E339C03F0}" dt="2021-09-30T21:08:02.590" v="1221" actId="20577"/>
          <ac:spMkLst>
            <pc:docMk/>
            <pc:sldMk cId="94241398" sldId="279"/>
            <ac:spMk id="13" creationId="{0F2AC7A0-A6EC-4D9C-9239-D74D93AFB221}"/>
          </ac:spMkLst>
        </pc:spChg>
        <pc:spChg chg="add mod">
          <ac:chgData name="Fritz Golz" userId="d6d8f843c699b705" providerId="LiveId" clId="{BE8D6D07-B9F3-45CE-B6EA-820E339C03F0}" dt="2021-09-30T21:10:01.795" v="1238" actId="1076"/>
          <ac:spMkLst>
            <pc:docMk/>
            <pc:sldMk cId="94241398" sldId="279"/>
            <ac:spMk id="29" creationId="{5725BE0E-36FF-4CF7-B904-88247BB236A3}"/>
          </ac:spMkLst>
        </pc:spChg>
        <pc:spChg chg="add del mod">
          <ac:chgData name="Fritz Golz" userId="d6d8f843c699b705" providerId="LiveId" clId="{BE8D6D07-B9F3-45CE-B6EA-820E339C03F0}" dt="2021-09-30T15:16:13.061" v="886"/>
          <ac:spMkLst>
            <pc:docMk/>
            <pc:sldMk cId="94241398" sldId="279"/>
            <ac:spMk id="31" creationId="{0D0761E4-FC62-41CA-B4DF-74F02FF19C7B}"/>
          </ac:spMkLst>
        </pc:spChg>
        <pc:spChg chg="add del mod">
          <ac:chgData name="Fritz Golz" userId="d6d8f843c699b705" providerId="LiveId" clId="{BE8D6D07-B9F3-45CE-B6EA-820E339C03F0}" dt="2021-09-30T15:16:25.491" v="889" actId="478"/>
          <ac:spMkLst>
            <pc:docMk/>
            <pc:sldMk cId="94241398" sldId="279"/>
            <ac:spMk id="32" creationId="{CF827E29-4569-4B7F-9929-3B307FB9B686}"/>
          </ac:spMkLst>
        </pc:spChg>
        <pc:spChg chg="add mod">
          <ac:chgData name="Fritz Golz" userId="d6d8f843c699b705" providerId="LiveId" clId="{BE8D6D07-B9F3-45CE-B6EA-820E339C03F0}" dt="2021-10-02T11:12:30.512" v="4415" actId="20577"/>
          <ac:spMkLst>
            <pc:docMk/>
            <pc:sldMk cId="94241398" sldId="279"/>
            <ac:spMk id="34" creationId="{45F8EF9B-7724-4C71-9BB5-B5FFF355FA01}"/>
          </ac:spMkLst>
        </pc:spChg>
        <pc:spChg chg="add mod">
          <ac:chgData name="Fritz Golz" userId="d6d8f843c699b705" providerId="LiveId" clId="{BE8D6D07-B9F3-45CE-B6EA-820E339C03F0}" dt="2021-09-30T21:10:07.424" v="1239" actId="1076"/>
          <ac:spMkLst>
            <pc:docMk/>
            <pc:sldMk cId="94241398" sldId="279"/>
            <ac:spMk id="35" creationId="{41A1579A-0E8D-4688-AF8A-8B2D8DB98AC7}"/>
          </ac:spMkLst>
        </pc:spChg>
        <pc:spChg chg="add mod">
          <ac:chgData name="Fritz Golz" userId="d6d8f843c699b705" providerId="LiveId" clId="{BE8D6D07-B9F3-45CE-B6EA-820E339C03F0}" dt="2021-10-02T11:12:36.154" v="4416" actId="1076"/>
          <ac:spMkLst>
            <pc:docMk/>
            <pc:sldMk cId="94241398" sldId="279"/>
            <ac:spMk id="39" creationId="{720FF8C8-BA0C-4EA2-A401-44F64C4F6C7B}"/>
          </ac:spMkLst>
        </pc:spChg>
        <pc:spChg chg="add mod">
          <ac:chgData name="Fritz Golz" userId="d6d8f843c699b705" providerId="LiveId" clId="{BE8D6D07-B9F3-45CE-B6EA-820E339C03F0}" dt="2021-09-30T21:11:22.901" v="1279" actId="1076"/>
          <ac:spMkLst>
            <pc:docMk/>
            <pc:sldMk cId="94241398" sldId="279"/>
            <ac:spMk id="48" creationId="{34A3A02E-86E7-441F-9FB4-43CAE4E9442D}"/>
          </ac:spMkLst>
        </pc:spChg>
        <pc:spChg chg="add mod">
          <ac:chgData name="Fritz Golz" userId="d6d8f843c699b705" providerId="LiveId" clId="{BE8D6D07-B9F3-45CE-B6EA-820E339C03F0}" dt="2021-09-30T15:25:24.627" v="1052" actId="20577"/>
          <ac:spMkLst>
            <pc:docMk/>
            <pc:sldMk cId="94241398" sldId="279"/>
            <ac:spMk id="49" creationId="{345FE7A1-CAF3-4456-98B2-1A1DC946CD72}"/>
          </ac:spMkLst>
        </pc:spChg>
        <pc:spChg chg="add mod">
          <ac:chgData name="Fritz Golz" userId="d6d8f843c699b705" providerId="LiveId" clId="{BE8D6D07-B9F3-45CE-B6EA-820E339C03F0}" dt="2021-09-30T15:21:06.718" v="1000" actId="20577"/>
          <ac:spMkLst>
            <pc:docMk/>
            <pc:sldMk cId="94241398" sldId="279"/>
            <ac:spMk id="50" creationId="{318C4AAA-43C3-4935-B916-B3D1BA550E18}"/>
          </ac:spMkLst>
        </pc:spChg>
        <pc:spChg chg="add mod">
          <ac:chgData name="Fritz Golz" userId="d6d8f843c699b705" providerId="LiveId" clId="{BE8D6D07-B9F3-45CE-B6EA-820E339C03F0}" dt="2021-09-30T15:20:59.490" v="998" actId="20577"/>
          <ac:spMkLst>
            <pc:docMk/>
            <pc:sldMk cId="94241398" sldId="279"/>
            <ac:spMk id="51" creationId="{F9F8560C-77FC-48C2-9D71-4F2E90E2486A}"/>
          </ac:spMkLst>
        </pc:spChg>
        <pc:spChg chg="add mod">
          <ac:chgData name="Fritz Golz" userId="d6d8f843c699b705" providerId="LiveId" clId="{BE8D6D07-B9F3-45CE-B6EA-820E339C03F0}" dt="2021-09-30T15:27:29.260" v="1068" actId="1076"/>
          <ac:spMkLst>
            <pc:docMk/>
            <pc:sldMk cId="94241398" sldId="279"/>
            <ac:spMk id="54" creationId="{5EF24315-13F4-4EE5-B087-D0A36E774FC9}"/>
          </ac:spMkLst>
        </pc:spChg>
        <pc:spChg chg="add mod">
          <ac:chgData name="Fritz Golz" userId="d6d8f843c699b705" providerId="LiveId" clId="{BE8D6D07-B9F3-45CE-B6EA-820E339C03F0}" dt="2021-09-30T15:22:53.542" v="1025" actId="14100"/>
          <ac:spMkLst>
            <pc:docMk/>
            <pc:sldMk cId="94241398" sldId="279"/>
            <ac:spMk id="56" creationId="{280E2D23-83F2-40C0-A853-D98080F1658B}"/>
          </ac:spMkLst>
        </pc:spChg>
        <pc:spChg chg="add del mod">
          <ac:chgData name="Fritz Golz" userId="d6d8f843c699b705" providerId="LiveId" clId="{BE8D6D07-B9F3-45CE-B6EA-820E339C03F0}" dt="2021-09-30T15:30:32.887" v="1132" actId="478"/>
          <ac:spMkLst>
            <pc:docMk/>
            <pc:sldMk cId="94241398" sldId="279"/>
            <ac:spMk id="65" creationId="{464C3BF0-6205-451D-8EBE-62ED438D0366}"/>
          </ac:spMkLst>
        </pc:spChg>
        <pc:spChg chg="add mod">
          <ac:chgData name="Fritz Golz" userId="d6d8f843c699b705" providerId="LiveId" clId="{BE8D6D07-B9F3-45CE-B6EA-820E339C03F0}" dt="2021-09-30T21:10:14.602" v="1240" actId="1076"/>
          <ac:spMkLst>
            <pc:docMk/>
            <pc:sldMk cId="94241398" sldId="279"/>
            <ac:spMk id="71" creationId="{9E129049-E12F-4A81-9916-F3E00ED19A20}"/>
          </ac:spMkLst>
        </pc:spChg>
        <pc:spChg chg="add mod">
          <ac:chgData name="Fritz Golz" userId="d6d8f843c699b705" providerId="LiveId" clId="{BE8D6D07-B9F3-45CE-B6EA-820E339C03F0}" dt="2021-09-30T21:09:44.906" v="1236" actId="1076"/>
          <ac:spMkLst>
            <pc:docMk/>
            <pc:sldMk cId="94241398" sldId="279"/>
            <ac:spMk id="72" creationId="{3CCA95B7-B19A-4B9A-AF2A-D759053D2BC8}"/>
          </ac:spMkLst>
        </pc:spChg>
        <pc:spChg chg="add mod">
          <ac:chgData name="Fritz Golz" userId="d6d8f843c699b705" providerId="LiveId" clId="{BE8D6D07-B9F3-45CE-B6EA-820E339C03F0}" dt="2021-09-30T21:10:33.649" v="1245" actId="20577"/>
          <ac:spMkLst>
            <pc:docMk/>
            <pc:sldMk cId="94241398" sldId="279"/>
            <ac:spMk id="73" creationId="{36867EDE-E63E-4E4E-AB4C-739492E64F5F}"/>
          </ac:spMkLst>
        </pc:spChg>
        <pc:spChg chg="add mod">
          <ac:chgData name="Fritz Golz" userId="d6d8f843c699b705" providerId="LiveId" clId="{BE8D6D07-B9F3-45CE-B6EA-820E339C03F0}" dt="2021-09-30T21:10:27.248" v="1242" actId="1076"/>
          <ac:spMkLst>
            <pc:docMk/>
            <pc:sldMk cId="94241398" sldId="279"/>
            <ac:spMk id="74" creationId="{B0B97EDF-F1AC-4176-A08F-6D6F07EBB145}"/>
          </ac:spMkLst>
        </pc:spChg>
        <pc:cxnChg chg="add del">
          <ac:chgData name="Fritz Golz" userId="d6d8f843c699b705" providerId="LiveId" clId="{BE8D6D07-B9F3-45CE-B6EA-820E339C03F0}" dt="2021-09-30T15:11:48.852" v="831" actId="478"/>
          <ac:cxnSpMkLst>
            <pc:docMk/>
            <pc:sldMk cId="94241398" sldId="279"/>
            <ac:cxnSpMk id="15" creationId="{8B928C20-0742-407D-B019-02BD919BC731}"/>
          </ac:cxnSpMkLst>
        </pc:cxnChg>
        <pc:cxnChg chg="add del">
          <ac:chgData name="Fritz Golz" userId="d6d8f843c699b705" providerId="LiveId" clId="{BE8D6D07-B9F3-45CE-B6EA-820E339C03F0}" dt="2021-09-30T15:11:56.804" v="833" actId="478"/>
          <ac:cxnSpMkLst>
            <pc:docMk/>
            <pc:sldMk cId="94241398" sldId="279"/>
            <ac:cxnSpMk id="17" creationId="{A6303183-25BE-4E6C-8D75-B74840FFDCC0}"/>
          </ac:cxnSpMkLst>
        </pc:cxnChg>
        <pc:cxnChg chg="add del">
          <ac:chgData name="Fritz Golz" userId="d6d8f843c699b705" providerId="LiveId" clId="{BE8D6D07-B9F3-45CE-B6EA-820E339C03F0}" dt="2021-09-30T15:12:05.643" v="835" actId="478"/>
          <ac:cxnSpMkLst>
            <pc:docMk/>
            <pc:sldMk cId="94241398" sldId="279"/>
            <ac:cxnSpMk id="19" creationId="{D44C39C0-4488-476A-8FEF-E5658380A1A9}"/>
          </ac:cxnSpMkLst>
        </pc:cxnChg>
        <pc:cxnChg chg="add del mod">
          <ac:chgData name="Fritz Golz" userId="d6d8f843c699b705" providerId="LiveId" clId="{BE8D6D07-B9F3-45CE-B6EA-820E339C03F0}" dt="2021-09-30T21:08:23.091" v="1222" actId="478"/>
          <ac:cxnSpMkLst>
            <pc:docMk/>
            <pc:sldMk cId="94241398" sldId="279"/>
            <ac:cxnSpMk id="21" creationId="{54764D99-D2DF-43B8-8281-03AC7C2420C3}"/>
          </ac:cxnSpMkLst>
        </pc:cxnChg>
        <pc:cxnChg chg="add mod">
          <ac:chgData name="Fritz Golz" userId="d6d8f843c699b705" providerId="LiveId" clId="{BE8D6D07-B9F3-45CE-B6EA-820E339C03F0}" dt="2021-09-30T15:18:26.894" v="926" actId="1076"/>
          <ac:cxnSpMkLst>
            <pc:docMk/>
            <pc:sldMk cId="94241398" sldId="279"/>
            <ac:cxnSpMk id="23" creationId="{67A4EC51-5775-4963-8AF4-5C2094F911CF}"/>
          </ac:cxnSpMkLst>
        </pc:cxnChg>
        <pc:cxnChg chg="add mod">
          <ac:chgData name="Fritz Golz" userId="d6d8f843c699b705" providerId="LiveId" clId="{BE8D6D07-B9F3-45CE-B6EA-820E339C03F0}" dt="2021-09-30T21:09:05.225" v="1230" actId="1076"/>
          <ac:cxnSpMkLst>
            <pc:docMk/>
            <pc:sldMk cId="94241398" sldId="279"/>
            <ac:cxnSpMk id="26" creationId="{2D4C5EC3-CCA1-4AA9-9184-B475197C10CE}"/>
          </ac:cxnSpMkLst>
        </pc:cxnChg>
        <pc:cxnChg chg="add mod">
          <ac:chgData name="Fritz Golz" userId="d6d8f843c699b705" providerId="LiveId" clId="{BE8D6D07-B9F3-45CE-B6EA-820E339C03F0}" dt="2021-09-30T15:19:06.906" v="935" actId="14100"/>
          <ac:cxnSpMkLst>
            <pc:docMk/>
            <pc:sldMk cId="94241398" sldId="279"/>
            <ac:cxnSpMk id="37" creationId="{C79F5355-51C3-45E5-94CE-6FC4BEC68B9C}"/>
          </ac:cxnSpMkLst>
        </pc:cxnChg>
        <pc:cxnChg chg="add del mod">
          <ac:chgData name="Fritz Golz" userId="d6d8f843c699b705" providerId="LiveId" clId="{BE8D6D07-B9F3-45CE-B6EA-820E339C03F0}" dt="2021-09-30T15:17:56.261" v="917" actId="478"/>
          <ac:cxnSpMkLst>
            <pc:docMk/>
            <pc:sldMk cId="94241398" sldId="279"/>
            <ac:cxnSpMk id="39" creationId="{C1B9110D-CA77-4D44-A112-6DF2B075DAE7}"/>
          </ac:cxnSpMkLst>
        </pc:cxnChg>
        <pc:cxnChg chg="add mod">
          <ac:chgData name="Fritz Golz" userId="d6d8f843c699b705" providerId="LiveId" clId="{BE8D6D07-B9F3-45CE-B6EA-820E339C03F0}" dt="2021-09-30T21:09:14.175" v="1231" actId="14100"/>
          <ac:cxnSpMkLst>
            <pc:docMk/>
            <pc:sldMk cId="94241398" sldId="279"/>
            <ac:cxnSpMk id="40" creationId="{1AAB1569-7AD0-4DD5-8954-C5F27CDE2751}"/>
          </ac:cxnSpMkLst>
        </pc:cxnChg>
        <pc:cxnChg chg="add mod">
          <ac:chgData name="Fritz Golz" userId="d6d8f843c699b705" providerId="LiveId" clId="{BE8D6D07-B9F3-45CE-B6EA-820E339C03F0}" dt="2021-09-30T15:18:52.488" v="932" actId="1076"/>
          <ac:cxnSpMkLst>
            <pc:docMk/>
            <pc:sldMk cId="94241398" sldId="279"/>
            <ac:cxnSpMk id="41" creationId="{4730D609-2D30-4C8E-BECC-A82D4355F5E5}"/>
          </ac:cxnSpMkLst>
        </pc:cxnChg>
        <pc:cxnChg chg="add mod">
          <ac:chgData name="Fritz Golz" userId="d6d8f843c699b705" providerId="LiveId" clId="{BE8D6D07-B9F3-45CE-B6EA-820E339C03F0}" dt="2021-09-30T15:18:58.297" v="933" actId="1076"/>
          <ac:cxnSpMkLst>
            <pc:docMk/>
            <pc:sldMk cId="94241398" sldId="279"/>
            <ac:cxnSpMk id="42" creationId="{3762DC97-C5DF-4F0B-820F-B438AA45C426}"/>
          </ac:cxnSpMkLst>
        </pc:cxnChg>
        <pc:cxnChg chg="add mod">
          <ac:chgData name="Fritz Golz" userId="d6d8f843c699b705" providerId="LiveId" clId="{BE8D6D07-B9F3-45CE-B6EA-820E339C03F0}" dt="2021-09-30T15:19:03.294" v="934" actId="1076"/>
          <ac:cxnSpMkLst>
            <pc:docMk/>
            <pc:sldMk cId="94241398" sldId="279"/>
            <ac:cxnSpMk id="43" creationId="{ED814681-4C0E-4A39-AB73-28E1A0B89A6F}"/>
          </ac:cxnSpMkLst>
        </pc:cxnChg>
        <pc:cxnChg chg="add mod">
          <ac:chgData name="Fritz Golz" userId="d6d8f843c699b705" providerId="LiveId" clId="{BE8D6D07-B9F3-45CE-B6EA-820E339C03F0}" dt="2021-09-30T15:18:23.085" v="925" actId="1076"/>
          <ac:cxnSpMkLst>
            <pc:docMk/>
            <pc:sldMk cId="94241398" sldId="279"/>
            <ac:cxnSpMk id="44" creationId="{D1ADB438-2309-4496-9CA3-D2963F2032A3}"/>
          </ac:cxnSpMkLst>
        </pc:cxnChg>
        <pc:cxnChg chg="add del mod">
          <ac:chgData name="Fritz Golz" userId="d6d8f843c699b705" providerId="LiveId" clId="{BE8D6D07-B9F3-45CE-B6EA-820E339C03F0}" dt="2021-09-30T21:08:59.407" v="1228" actId="478"/>
          <ac:cxnSpMkLst>
            <pc:docMk/>
            <pc:sldMk cId="94241398" sldId="279"/>
            <ac:cxnSpMk id="45" creationId="{A6BE48A4-C068-4BBE-8674-7B53649136E6}"/>
          </ac:cxnSpMkLst>
        </pc:cxnChg>
        <pc:cxnChg chg="add del mod">
          <ac:chgData name="Fritz Golz" userId="d6d8f843c699b705" providerId="LiveId" clId="{BE8D6D07-B9F3-45CE-B6EA-820E339C03F0}" dt="2021-09-30T21:09:00.734" v="1229" actId="478"/>
          <ac:cxnSpMkLst>
            <pc:docMk/>
            <pc:sldMk cId="94241398" sldId="279"/>
            <ac:cxnSpMk id="46" creationId="{CAE6B56A-3C10-4FD7-8AC9-4AD2F562D7CD}"/>
          </ac:cxnSpMkLst>
        </pc:cxnChg>
        <pc:cxnChg chg="add del mod">
          <ac:chgData name="Fritz Golz" userId="d6d8f843c699b705" providerId="LiveId" clId="{BE8D6D07-B9F3-45CE-B6EA-820E339C03F0}" dt="2021-09-30T15:19:16.393" v="937" actId="478"/>
          <ac:cxnSpMkLst>
            <pc:docMk/>
            <pc:sldMk cId="94241398" sldId="279"/>
            <ac:cxnSpMk id="47" creationId="{4A07184A-48ED-4DE5-B9A5-43420DF79D9B}"/>
          </ac:cxnSpMkLst>
        </pc:cxnChg>
        <pc:cxnChg chg="add mod">
          <ac:chgData name="Fritz Golz" userId="d6d8f843c699b705" providerId="LiveId" clId="{BE8D6D07-B9F3-45CE-B6EA-820E339C03F0}" dt="2021-09-30T21:08:54.018" v="1227" actId="1076"/>
          <ac:cxnSpMkLst>
            <pc:docMk/>
            <pc:sldMk cId="94241398" sldId="279"/>
            <ac:cxnSpMk id="47" creationId="{ED50C2BF-2D46-4280-A4B6-5CC01256208B}"/>
          </ac:cxnSpMkLst>
        </pc:cxnChg>
        <pc:cxnChg chg="add mod">
          <ac:chgData name="Fritz Golz" userId="d6d8f843c699b705" providerId="LiveId" clId="{BE8D6D07-B9F3-45CE-B6EA-820E339C03F0}" dt="2021-09-30T15:22:25.353" v="1005" actId="1076"/>
          <ac:cxnSpMkLst>
            <pc:docMk/>
            <pc:sldMk cId="94241398" sldId="279"/>
            <ac:cxnSpMk id="52" creationId="{38B5F4DF-6029-416E-9437-E441A3C6F987}"/>
          </ac:cxnSpMkLst>
        </pc:cxnChg>
        <pc:cxnChg chg="add mod">
          <ac:chgData name="Fritz Golz" userId="d6d8f843c699b705" providerId="LiveId" clId="{BE8D6D07-B9F3-45CE-B6EA-820E339C03F0}" dt="2021-09-30T15:22:25.353" v="1005" actId="1076"/>
          <ac:cxnSpMkLst>
            <pc:docMk/>
            <pc:sldMk cId="94241398" sldId="279"/>
            <ac:cxnSpMk id="53" creationId="{F1ED2937-1F25-42BD-A25E-9B4494C7D4D4}"/>
          </ac:cxnSpMkLst>
        </pc:cxnChg>
        <pc:cxnChg chg="add mod">
          <ac:chgData name="Fritz Golz" userId="d6d8f843c699b705" providerId="LiveId" clId="{BE8D6D07-B9F3-45CE-B6EA-820E339C03F0}" dt="2021-09-30T15:22:11.049" v="1004" actId="1076"/>
          <ac:cxnSpMkLst>
            <pc:docMk/>
            <pc:sldMk cId="94241398" sldId="279"/>
            <ac:cxnSpMk id="55" creationId="{9DD08CEF-E57B-40FD-8D2F-CEB228085433}"/>
          </ac:cxnSpMkLst>
        </pc:cxnChg>
        <pc:cxnChg chg="add mod">
          <ac:chgData name="Fritz Golz" userId="d6d8f843c699b705" providerId="LiveId" clId="{BE8D6D07-B9F3-45CE-B6EA-820E339C03F0}" dt="2021-09-30T21:08:54.018" v="1227" actId="1076"/>
          <ac:cxnSpMkLst>
            <pc:docMk/>
            <pc:sldMk cId="94241398" sldId="279"/>
            <ac:cxnSpMk id="57" creationId="{D0B223A9-060D-4B8F-B043-3538FD6DDAA6}"/>
          </ac:cxnSpMkLst>
        </pc:cxnChg>
        <pc:cxnChg chg="add del">
          <ac:chgData name="Fritz Golz" userId="d6d8f843c699b705" providerId="LiveId" clId="{BE8D6D07-B9F3-45CE-B6EA-820E339C03F0}" dt="2021-09-30T15:24:17.100" v="1034" actId="478"/>
          <ac:cxnSpMkLst>
            <pc:docMk/>
            <pc:sldMk cId="94241398" sldId="279"/>
            <ac:cxnSpMk id="58" creationId="{F75B5DE7-BA64-440D-8099-2704B96987E4}"/>
          </ac:cxnSpMkLst>
        </pc:cxnChg>
        <pc:cxnChg chg="add del mod">
          <ac:chgData name="Fritz Golz" userId="d6d8f843c699b705" providerId="LiveId" clId="{BE8D6D07-B9F3-45CE-B6EA-820E339C03F0}" dt="2021-09-30T15:27:13.533" v="1063" actId="478"/>
          <ac:cxnSpMkLst>
            <pc:docMk/>
            <pc:sldMk cId="94241398" sldId="279"/>
            <ac:cxnSpMk id="60" creationId="{16408F22-1219-4687-AB25-FDA6D4C70845}"/>
          </ac:cxnSpMkLst>
        </pc:cxnChg>
        <pc:cxnChg chg="add del mod">
          <ac:chgData name="Fritz Golz" userId="d6d8f843c699b705" providerId="LiveId" clId="{BE8D6D07-B9F3-45CE-B6EA-820E339C03F0}" dt="2021-09-30T15:30:35.175" v="1133" actId="478"/>
          <ac:cxnSpMkLst>
            <pc:docMk/>
            <pc:sldMk cId="94241398" sldId="279"/>
            <ac:cxnSpMk id="62" creationId="{ED1BDD78-0266-4217-80CD-47830ED2D38B}"/>
          </ac:cxnSpMkLst>
        </pc:cxnChg>
        <pc:cxnChg chg="add del mod">
          <ac:chgData name="Fritz Golz" userId="d6d8f843c699b705" providerId="LiveId" clId="{BE8D6D07-B9F3-45CE-B6EA-820E339C03F0}" dt="2021-09-30T15:30:36.146" v="1134" actId="478"/>
          <ac:cxnSpMkLst>
            <pc:docMk/>
            <pc:sldMk cId="94241398" sldId="279"/>
            <ac:cxnSpMk id="64" creationId="{6B1A6ED2-2BDF-42BF-A21D-BE08D674720F}"/>
          </ac:cxnSpMkLst>
        </pc:cxnChg>
        <pc:cxnChg chg="add mod">
          <ac:chgData name="Fritz Golz" userId="d6d8f843c699b705" providerId="LiveId" clId="{BE8D6D07-B9F3-45CE-B6EA-820E339C03F0}" dt="2021-09-30T15:29:08.130" v="1086" actId="1076"/>
          <ac:cxnSpMkLst>
            <pc:docMk/>
            <pc:sldMk cId="94241398" sldId="279"/>
            <ac:cxnSpMk id="66" creationId="{AB9A007A-7CAC-4010-8D8B-3E015BD5E780}"/>
          </ac:cxnSpMkLst>
        </pc:cxnChg>
        <pc:cxnChg chg="add mod">
          <ac:chgData name="Fritz Golz" userId="d6d8f843c699b705" providerId="LiveId" clId="{BE8D6D07-B9F3-45CE-B6EA-820E339C03F0}" dt="2021-09-30T15:29:15.010" v="1087" actId="1076"/>
          <ac:cxnSpMkLst>
            <pc:docMk/>
            <pc:sldMk cId="94241398" sldId="279"/>
            <ac:cxnSpMk id="67" creationId="{4A351C9B-07AD-4AAA-949F-48A36CA7C0D8}"/>
          </ac:cxnSpMkLst>
        </pc:cxnChg>
        <pc:cxnChg chg="add mod">
          <ac:chgData name="Fritz Golz" userId="d6d8f843c699b705" providerId="LiveId" clId="{BE8D6D07-B9F3-45CE-B6EA-820E339C03F0}" dt="2021-09-30T21:11:40.118" v="1280" actId="14100"/>
          <ac:cxnSpMkLst>
            <pc:docMk/>
            <pc:sldMk cId="94241398" sldId="279"/>
            <ac:cxnSpMk id="68" creationId="{20FF432E-64AB-40A2-ADCA-A478B31A432C}"/>
          </ac:cxnSpMkLst>
        </pc:cxnChg>
        <pc:cxnChg chg="add del mod">
          <ac:chgData name="Fritz Golz" userId="d6d8f843c699b705" providerId="LiveId" clId="{BE8D6D07-B9F3-45CE-B6EA-820E339C03F0}" dt="2021-09-30T21:09:21.922" v="1232" actId="478"/>
          <ac:cxnSpMkLst>
            <pc:docMk/>
            <pc:sldMk cId="94241398" sldId="279"/>
            <ac:cxnSpMk id="70" creationId="{9E2EF15E-B721-4F61-B9EF-BACC16565F39}"/>
          </ac:cxnSpMkLst>
        </pc:cxnChg>
        <pc:cxnChg chg="add del mod">
          <ac:chgData name="Fritz Golz" userId="d6d8f843c699b705" providerId="LiveId" clId="{BE8D6D07-B9F3-45CE-B6EA-820E339C03F0}" dt="2021-09-30T15:35:09.831" v="1184" actId="478"/>
          <ac:cxnSpMkLst>
            <pc:docMk/>
            <pc:sldMk cId="94241398" sldId="279"/>
            <ac:cxnSpMk id="76" creationId="{15826874-4174-471B-B709-21F2E8F4F5C5}"/>
          </ac:cxnSpMkLst>
        </pc:cxnChg>
        <pc:cxnChg chg="add del mod">
          <ac:chgData name="Fritz Golz" userId="d6d8f843c699b705" providerId="LiveId" clId="{BE8D6D07-B9F3-45CE-B6EA-820E339C03F0}" dt="2021-09-30T21:07:25.607" v="1195" actId="478"/>
          <ac:cxnSpMkLst>
            <pc:docMk/>
            <pc:sldMk cId="94241398" sldId="279"/>
            <ac:cxnSpMk id="78" creationId="{AFDF6F9C-936D-42D7-9286-F828A3A3BFE7}"/>
          </ac:cxnSpMkLst>
        </pc:cxnChg>
        <pc:cxnChg chg="add del mod">
          <ac:chgData name="Fritz Golz" userId="d6d8f843c699b705" providerId="LiveId" clId="{BE8D6D07-B9F3-45CE-B6EA-820E339C03F0}" dt="2021-09-30T21:07:24.823" v="1194" actId="478"/>
          <ac:cxnSpMkLst>
            <pc:docMk/>
            <pc:sldMk cId="94241398" sldId="279"/>
            <ac:cxnSpMk id="89" creationId="{839D3029-6937-45E0-B76B-1AD1FE8A7815}"/>
          </ac:cxnSpMkLst>
        </pc:cxnChg>
      </pc:sldChg>
      <pc:sldChg chg="addSp delSp modSp new mod">
        <pc:chgData name="Fritz Golz" userId="d6d8f843c699b705" providerId="LiveId" clId="{BE8D6D07-B9F3-45CE-B6EA-820E339C03F0}" dt="2021-10-05T12:22:35.564" v="7040" actId="20577"/>
        <pc:sldMkLst>
          <pc:docMk/>
          <pc:sldMk cId="3901555341" sldId="280"/>
        </pc:sldMkLst>
        <pc:spChg chg="mod">
          <ac:chgData name="Fritz Golz" userId="d6d8f843c699b705" providerId="LiveId" clId="{BE8D6D07-B9F3-45CE-B6EA-820E339C03F0}" dt="2021-10-04T15:03:47.337" v="6860" actId="14100"/>
          <ac:spMkLst>
            <pc:docMk/>
            <pc:sldMk cId="3901555341" sldId="280"/>
            <ac:spMk id="2" creationId="{4777D71F-FDBC-4D63-80D7-C7CC309F514B}"/>
          </ac:spMkLst>
        </pc:spChg>
        <pc:spChg chg="mod">
          <ac:chgData name="Fritz Golz" userId="d6d8f843c699b705" providerId="LiveId" clId="{BE8D6D07-B9F3-45CE-B6EA-820E339C03F0}" dt="2021-10-05T12:22:35.564" v="7040" actId="20577"/>
          <ac:spMkLst>
            <pc:docMk/>
            <pc:sldMk cId="3901555341" sldId="280"/>
            <ac:spMk id="3" creationId="{823776F4-DE06-4000-A5AB-5F01547FA363}"/>
          </ac:spMkLst>
        </pc:spChg>
        <pc:spChg chg="add mod">
          <ac:chgData name="Fritz Golz" userId="d6d8f843c699b705" providerId="LiveId" clId="{BE8D6D07-B9F3-45CE-B6EA-820E339C03F0}" dt="2021-10-02T10:41:49.750" v="3471"/>
          <ac:spMkLst>
            <pc:docMk/>
            <pc:sldMk cId="3901555341" sldId="280"/>
            <ac:spMk id="7" creationId="{F7F59926-F1AD-4D3C-9E81-6A96241B8520}"/>
          </ac:spMkLst>
        </pc:spChg>
        <pc:spChg chg="add mod">
          <ac:chgData name="Fritz Golz" userId="d6d8f843c699b705" providerId="LiveId" clId="{BE8D6D07-B9F3-45CE-B6EA-820E339C03F0}" dt="2021-10-02T10:41:49.750" v="3471"/>
          <ac:spMkLst>
            <pc:docMk/>
            <pc:sldMk cId="3901555341" sldId="280"/>
            <ac:spMk id="8" creationId="{B0CEBB7D-C3ED-4F7D-AC25-BB257E74195E}"/>
          </ac:spMkLst>
        </pc:spChg>
        <pc:spChg chg="add del mod">
          <ac:chgData name="Fritz Golz" userId="d6d8f843c699b705" providerId="LiveId" clId="{BE8D6D07-B9F3-45CE-B6EA-820E339C03F0}" dt="2021-10-02T22:39:18.252" v="4997" actId="478"/>
          <ac:spMkLst>
            <pc:docMk/>
            <pc:sldMk cId="3901555341" sldId="280"/>
            <ac:spMk id="9" creationId="{C230C0E1-4E67-42F2-9068-913DCAA1A581}"/>
          </ac:spMkLst>
        </pc:spChg>
        <pc:spChg chg="add del mod">
          <ac:chgData name="Fritz Golz" userId="d6d8f843c699b705" providerId="LiveId" clId="{BE8D6D07-B9F3-45CE-B6EA-820E339C03F0}" dt="2021-10-02T11:16:36.325" v="4424" actId="478"/>
          <ac:spMkLst>
            <pc:docMk/>
            <pc:sldMk cId="3901555341" sldId="280"/>
            <ac:spMk id="10" creationId="{4B494BFE-6A14-42E3-92F3-ABA78B56644F}"/>
          </ac:spMkLst>
        </pc:spChg>
        <pc:spChg chg="add del mod">
          <ac:chgData name="Fritz Golz" userId="d6d8f843c699b705" providerId="LiveId" clId="{BE8D6D07-B9F3-45CE-B6EA-820E339C03F0}" dt="2021-10-02T11:16:39.255" v="4427" actId="478"/>
          <ac:spMkLst>
            <pc:docMk/>
            <pc:sldMk cId="3901555341" sldId="280"/>
            <ac:spMk id="11" creationId="{EB8A17DB-1AF5-4509-8DCC-405F46EDCBDC}"/>
          </ac:spMkLst>
        </pc:spChg>
        <pc:spChg chg="add del mod">
          <ac:chgData name="Fritz Golz" userId="d6d8f843c699b705" providerId="LiveId" clId="{BE8D6D07-B9F3-45CE-B6EA-820E339C03F0}" dt="2021-10-02T11:16:37.174" v="4425" actId="478"/>
          <ac:spMkLst>
            <pc:docMk/>
            <pc:sldMk cId="3901555341" sldId="280"/>
            <ac:spMk id="12" creationId="{2A6C0AA7-0AFF-47C6-AB13-2D4956475987}"/>
          </ac:spMkLst>
        </pc:spChg>
        <pc:spChg chg="add del mod">
          <ac:chgData name="Fritz Golz" userId="d6d8f843c699b705" providerId="LiveId" clId="{BE8D6D07-B9F3-45CE-B6EA-820E339C03F0}" dt="2021-10-02T11:16:38.171" v="4426" actId="478"/>
          <ac:spMkLst>
            <pc:docMk/>
            <pc:sldMk cId="3901555341" sldId="280"/>
            <ac:spMk id="13" creationId="{3F6FE508-7994-4E0B-B1A1-4CE6599105CC}"/>
          </ac:spMkLst>
        </pc:spChg>
        <pc:spChg chg="add del mod">
          <ac:chgData name="Fritz Golz" userId="d6d8f843c699b705" providerId="LiveId" clId="{BE8D6D07-B9F3-45CE-B6EA-820E339C03F0}" dt="2021-10-02T22:39:17.211" v="4996" actId="478"/>
          <ac:spMkLst>
            <pc:docMk/>
            <pc:sldMk cId="3901555341" sldId="280"/>
            <ac:spMk id="21" creationId="{1488ADFF-FB2A-4055-9FAC-BBF8F5D0C61F}"/>
          </ac:spMkLst>
        </pc:spChg>
        <pc:spChg chg="add mod">
          <ac:chgData name="Fritz Golz" userId="d6d8f843c699b705" providerId="LiveId" clId="{BE8D6D07-B9F3-45CE-B6EA-820E339C03F0}" dt="2021-10-04T13:44:06.121" v="6720" actId="114"/>
          <ac:spMkLst>
            <pc:docMk/>
            <pc:sldMk cId="3901555341" sldId="280"/>
            <ac:spMk id="21" creationId="{88CDBDB4-98A0-466E-90A6-1B10CE110F10}"/>
          </ac:spMkLst>
        </pc:spChg>
        <pc:spChg chg="add mod">
          <ac:chgData name="Fritz Golz" userId="d6d8f843c699b705" providerId="LiveId" clId="{BE8D6D07-B9F3-45CE-B6EA-820E339C03F0}" dt="2021-10-04T12:53:23.676" v="6462" actId="1076"/>
          <ac:spMkLst>
            <pc:docMk/>
            <pc:sldMk cId="3901555341" sldId="280"/>
            <ac:spMk id="22" creationId="{0A2147BA-6FBD-4155-A4BB-258EBE236BC9}"/>
          </ac:spMkLst>
        </pc:spChg>
        <pc:spChg chg="add mod">
          <ac:chgData name="Fritz Golz" userId="d6d8f843c699b705" providerId="LiveId" clId="{BE8D6D07-B9F3-45CE-B6EA-820E339C03F0}" dt="2021-10-04T13:44:09.711" v="6721" actId="114"/>
          <ac:spMkLst>
            <pc:docMk/>
            <pc:sldMk cId="3901555341" sldId="280"/>
            <ac:spMk id="23" creationId="{E2C3EDAB-FFE9-4CDB-AACC-78D272CCED7A}"/>
          </ac:spMkLst>
        </pc:spChg>
        <pc:spChg chg="add mod">
          <ac:chgData name="Fritz Golz" userId="d6d8f843c699b705" providerId="LiveId" clId="{BE8D6D07-B9F3-45CE-B6EA-820E339C03F0}" dt="2021-10-04T13:43:59.215" v="6718" actId="113"/>
          <ac:spMkLst>
            <pc:docMk/>
            <pc:sldMk cId="3901555341" sldId="280"/>
            <ac:spMk id="24" creationId="{66F3D108-BA7E-4676-920F-2DDEAE580807}"/>
          </ac:spMkLst>
        </pc:spChg>
        <pc:spChg chg="add mod">
          <ac:chgData name="Fritz Golz" userId="d6d8f843c699b705" providerId="LiveId" clId="{BE8D6D07-B9F3-45CE-B6EA-820E339C03F0}" dt="2021-10-04T12:53:23.676" v="6462" actId="1076"/>
          <ac:spMkLst>
            <pc:docMk/>
            <pc:sldMk cId="3901555341" sldId="280"/>
            <ac:spMk id="25" creationId="{F0D5DA4A-AE2E-4D0A-AC6A-2D379F64EB74}"/>
          </ac:spMkLst>
        </pc:spChg>
        <pc:spChg chg="add mod">
          <ac:chgData name="Fritz Golz" userId="d6d8f843c699b705" providerId="LiveId" clId="{BE8D6D07-B9F3-45CE-B6EA-820E339C03F0}" dt="2021-10-04T13:44:02.450" v="6719" actId="113"/>
          <ac:spMkLst>
            <pc:docMk/>
            <pc:sldMk cId="3901555341" sldId="280"/>
            <ac:spMk id="26" creationId="{4A7E60A7-B1FA-4F03-B320-0045D97FB44A}"/>
          </ac:spMkLst>
        </pc:spChg>
        <pc:spChg chg="add mod ord">
          <ac:chgData name="Fritz Golz" userId="d6d8f843c699b705" providerId="LiveId" clId="{BE8D6D07-B9F3-45CE-B6EA-820E339C03F0}" dt="2021-10-04T13:40:13.296" v="6696" actId="1076"/>
          <ac:spMkLst>
            <pc:docMk/>
            <pc:sldMk cId="3901555341" sldId="280"/>
            <ac:spMk id="34" creationId="{82A54A89-4C89-48FD-A0F7-379153048C10}"/>
          </ac:spMkLst>
        </pc:spChg>
        <pc:spChg chg="add mod ord">
          <ac:chgData name="Fritz Golz" userId="d6d8f843c699b705" providerId="LiveId" clId="{BE8D6D07-B9F3-45CE-B6EA-820E339C03F0}" dt="2021-10-04T13:42:09.906" v="6703" actId="1076"/>
          <ac:spMkLst>
            <pc:docMk/>
            <pc:sldMk cId="3901555341" sldId="280"/>
            <ac:spMk id="35" creationId="{D01FA713-8560-4B97-AE8C-9B1A80F54603}"/>
          </ac:spMkLst>
        </pc:spChg>
        <pc:spChg chg="add mod ord">
          <ac:chgData name="Fritz Golz" userId="d6d8f843c699b705" providerId="LiveId" clId="{BE8D6D07-B9F3-45CE-B6EA-820E339C03F0}" dt="2021-10-04T13:39:06.434" v="6686" actId="167"/>
          <ac:spMkLst>
            <pc:docMk/>
            <pc:sldMk cId="3901555341" sldId="280"/>
            <ac:spMk id="36" creationId="{8927B564-B44B-4799-B06F-F2B349744193}"/>
          </ac:spMkLst>
        </pc:spChg>
        <pc:spChg chg="add mod ord">
          <ac:chgData name="Fritz Golz" userId="d6d8f843c699b705" providerId="LiveId" clId="{BE8D6D07-B9F3-45CE-B6EA-820E339C03F0}" dt="2021-10-04T13:41:46.019" v="6701" actId="1076"/>
          <ac:spMkLst>
            <pc:docMk/>
            <pc:sldMk cId="3901555341" sldId="280"/>
            <ac:spMk id="37" creationId="{D603193F-DA11-407A-BF71-35C7BB0DD77D}"/>
          </ac:spMkLst>
        </pc:spChg>
        <pc:spChg chg="add mod ord">
          <ac:chgData name="Fritz Golz" userId="d6d8f843c699b705" providerId="LiveId" clId="{BE8D6D07-B9F3-45CE-B6EA-820E339C03F0}" dt="2021-10-04T13:41:30.496" v="6700" actId="1076"/>
          <ac:spMkLst>
            <pc:docMk/>
            <pc:sldMk cId="3901555341" sldId="280"/>
            <ac:spMk id="38" creationId="{7F05142C-5049-4322-B534-9A7387F1E7D5}"/>
          </ac:spMkLst>
        </pc:spChg>
        <pc:spChg chg="add mod ord">
          <ac:chgData name="Fritz Golz" userId="d6d8f843c699b705" providerId="LiveId" clId="{BE8D6D07-B9F3-45CE-B6EA-820E339C03F0}" dt="2021-10-04T13:41:05.886" v="6698" actId="1076"/>
          <ac:spMkLst>
            <pc:docMk/>
            <pc:sldMk cId="3901555341" sldId="280"/>
            <ac:spMk id="39" creationId="{1F82A21E-EE58-4286-8D03-259B961CD2E4}"/>
          </ac:spMkLst>
        </pc:spChg>
        <pc:cxnChg chg="add mod">
          <ac:chgData name="Fritz Golz" userId="d6d8f843c699b705" providerId="LiveId" clId="{BE8D6D07-B9F3-45CE-B6EA-820E339C03F0}" dt="2021-10-02T22:39:40.780" v="5000" actId="1076"/>
          <ac:cxnSpMkLst>
            <pc:docMk/>
            <pc:sldMk cId="3901555341" sldId="280"/>
            <ac:cxnSpMk id="14" creationId="{B1370464-41DA-4DDD-89BA-B023320D61F0}"/>
          </ac:cxnSpMkLst>
        </pc:cxnChg>
        <pc:cxnChg chg="add mod">
          <ac:chgData name="Fritz Golz" userId="d6d8f843c699b705" providerId="LiveId" clId="{BE8D6D07-B9F3-45CE-B6EA-820E339C03F0}" dt="2021-10-02T22:39:40.780" v="5000" actId="1076"/>
          <ac:cxnSpMkLst>
            <pc:docMk/>
            <pc:sldMk cId="3901555341" sldId="280"/>
            <ac:cxnSpMk id="15" creationId="{C92B2BA7-188E-4307-ADE4-F0A5D75FAE23}"/>
          </ac:cxnSpMkLst>
        </pc:cxnChg>
        <pc:cxnChg chg="add mod">
          <ac:chgData name="Fritz Golz" userId="d6d8f843c699b705" providerId="LiveId" clId="{BE8D6D07-B9F3-45CE-B6EA-820E339C03F0}" dt="2021-10-02T22:39:40.780" v="5000" actId="1076"/>
          <ac:cxnSpMkLst>
            <pc:docMk/>
            <pc:sldMk cId="3901555341" sldId="280"/>
            <ac:cxnSpMk id="16" creationId="{DB331473-0C01-48E3-96D8-C980453E2310}"/>
          </ac:cxnSpMkLst>
        </pc:cxnChg>
        <pc:cxnChg chg="add mod">
          <ac:chgData name="Fritz Golz" userId="d6d8f843c699b705" providerId="LiveId" clId="{BE8D6D07-B9F3-45CE-B6EA-820E339C03F0}" dt="2021-10-02T22:39:40.780" v="5000" actId="1076"/>
          <ac:cxnSpMkLst>
            <pc:docMk/>
            <pc:sldMk cId="3901555341" sldId="280"/>
            <ac:cxnSpMk id="17" creationId="{5FC22463-8781-4636-9996-C0D3FB1ACAE3}"/>
          </ac:cxnSpMkLst>
        </pc:cxnChg>
        <pc:cxnChg chg="add del mod">
          <ac:chgData name="Fritz Golz" userId="d6d8f843c699b705" providerId="LiveId" clId="{BE8D6D07-B9F3-45CE-B6EA-820E339C03F0}" dt="2021-10-02T22:40:45.611" v="5008" actId="478"/>
          <ac:cxnSpMkLst>
            <pc:docMk/>
            <pc:sldMk cId="3901555341" sldId="280"/>
            <ac:cxnSpMk id="18" creationId="{FC5C8C2D-4E1C-457F-A89D-3DBFBD6E6E98}"/>
          </ac:cxnSpMkLst>
        </pc:cxnChg>
        <pc:cxnChg chg="add mod">
          <ac:chgData name="Fritz Golz" userId="d6d8f843c699b705" providerId="LiveId" clId="{BE8D6D07-B9F3-45CE-B6EA-820E339C03F0}" dt="2021-10-02T22:39:40.780" v="5000" actId="1076"/>
          <ac:cxnSpMkLst>
            <pc:docMk/>
            <pc:sldMk cId="3901555341" sldId="280"/>
            <ac:cxnSpMk id="19" creationId="{066C68AB-FC52-4191-8CF7-2E6B883B7D4D}"/>
          </ac:cxnSpMkLst>
        </pc:cxnChg>
        <pc:cxnChg chg="add del mod">
          <ac:chgData name="Fritz Golz" userId="d6d8f843c699b705" providerId="LiveId" clId="{BE8D6D07-B9F3-45CE-B6EA-820E339C03F0}" dt="2021-10-02T22:40:48.164" v="5011" actId="478"/>
          <ac:cxnSpMkLst>
            <pc:docMk/>
            <pc:sldMk cId="3901555341" sldId="280"/>
            <ac:cxnSpMk id="20" creationId="{D3F544A2-3ACF-4EB9-B6DD-19A83594175C}"/>
          </ac:cxnSpMkLst>
        </pc:cxnChg>
        <pc:cxnChg chg="add del mod">
          <ac:chgData name="Fritz Golz" userId="d6d8f843c699b705" providerId="LiveId" clId="{BE8D6D07-B9F3-45CE-B6EA-820E339C03F0}" dt="2021-10-02T22:40:49.891" v="5013" actId="478"/>
          <ac:cxnSpMkLst>
            <pc:docMk/>
            <pc:sldMk cId="3901555341" sldId="280"/>
            <ac:cxnSpMk id="22" creationId="{0FC347B3-DE08-4504-9589-334809E369DF}"/>
          </ac:cxnSpMkLst>
        </pc:cxnChg>
        <pc:cxnChg chg="add del mod">
          <ac:chgData name="Fritz Golz" userId="d6d8f843c699b705" providerId="LiveId" clId="{BE8D6D07-B9F3-45CE-B6EA-820E339C03F0}" dt="2021-10-02T22:40:48.950" v="5012" actId="478"/>
          <ac:cxnSpMkLst>
            <pc:docMk/>
            <pc:sldMk cId="3901555341" sldId="280"/>
            <ac:cxnSpMk id="23" creationId="{0E45102A-B50B-44F2-A46F-6CFFEE4FC281}"/>
          </ac:cxnSpMkLst>
        </pc:cxnChg>
        <pc:cxnChg chg="add del mod">
          <ac:chgData name="Fritz Golz" userId="d6d8f843c699b705" providerId="LiveId" clId="{BE8D6D07-B9F3-45CE-B6EA-820E339C03F0}" dt="2021-10-02T22:40:46.344" v="5009" actId="478"/>
          <ac:cxnSpMkLst>
            <pc:docMk/>
            <pc:sldMk cId="3901555341" sldId="280"/>
            <ac:cxnSpMk id="24" creationId="{8BC8A77A-99C3-4620-B350-FD5885B91EED}"/>
          </ac:cxnSpMkLst>
        </pc:cxnChg>
        <pc:cxnChg chg="add del mod">
          <ac:chgData name="Fritz Golz" userId="d6d8f843c699b705" providerId="LiveId" clId="{BE8D6D07-B9F3-45CE-B6EA-820E339C03F0}" dt="2021-10-02T22:40:47.315" v="5010" actId="478"/>
          <ac:cxnSpMkLst>
            <pc:docMk/>
            <pc:sldMk cId="3901555341" sldId="280"/>
            <ac:cxnSpMk id="25" creationId="{2490B86F-563F-40B9-B510-54088D654CAE}"/>
          </ac:cxnSpMkLst>
        </pc:cxnChg>
        <pc:cxnChg chg="add del mod">
          <ac:chgData name="Fritz Golz" userId="d6d8f843c699b705" providerId="LiveId" clId="{BE8D6D07-B9F3-45CE-B6EA-820E339C03F0}" dt="2021-10-02T22:40:43.047" v="5007" actId="478"/>
          <ac:cxnSpMkLst>
            <pc:docMk/>
            <pc:sldMk cId="3901555341" sldId="280"/>
            <ac:cxnSpMk id="26" creationId="{2DEFE2CC-5BA1-4722-BB77-77D7D688392C}"/>
          </ac:cxnSpMkLst>
        </pc:cxnChg>
        <pc:cxnChg chg="add mod">
          <ac:chgData name="Fritz Golz" userId="d6d8f843c699b705" providerId="LiveId" clId="{BE8D6D07-B9F3-45CE-B6EA-820E339C03F0}" dt="2021-10-02T22:40:57.669" v="5016" actId="1076"/>
          <ac:cxnSpMkLst>
            <pc:docMk/>
            <pc:sldMk cId="3901555341" sldId="280"/>
            <ac:cxnSpMk id="27" creationId="{57446543-FD02-495F-87BF-F63E29E384A3}"/>
          </ac:cxnSpMkLst>
        </pc:cxnChg>
        <pc:cxnChg chg="add mod">
          <ac:chgData name="Fritz Golz" userId="d6d8f843c699b705" providerId="LiveId" clId="{BE8D6D07-B9F3-45CE-B6EA-820E339C03F0}" dt="2021-10-02T22:40:57.669" v="5016" actId="1076"/>
          <ac:cxnSpMkLst>
            <pc:docMk/>
            <pc:sldMk cId="3901555341" sldId="280"/>
            <ac:cxnSpMk id="28" creationId="{7E659B01-0A99-49DF-9306-00C93599CFAC}"/>
          </ac:cxnSpMkLst>
        </pc:cxnChg>
        <pc:cxnChg chg="add mod">
          <ac:chgData name="Fritz Golz" userId="d6d8f843c699b705" providerId="LiveId" clId="{BE8D6D07-B9F3-45CE-B6EA-820E339C03F0}" dt="2021-10-02T22:40:57.669" v="5016" actId="1076"/>
          <ac:cxnSpMkLst>
            <pc:docMk/>
            <pc:sldMk cId="3901555341" sldId="280"/>
            <ac:cxnSpMk id="29" creationId="{FDBC8818-F80D-4BD2-8D97-0178B6191160}"/>
          </ac:cxnSpMkLst>
        </pc:cxnChg>
        <pc:cxnChg chg="add mod">
          <ac:chgData name="Fritz Golz" userId="d6d8f843c699b705" providerId="LiveId" clId="{BE8D6D07-B9F3-45CE-B6EA-820E339C03F0}" dt="2021-10-02T22:40:57.669" v="5016" actId="1076"/>
          <ac:cxnSpMkLst>
            <pc:docMk/>
            <pc:sldMk cId="3901555341" sldId="280"/>
            <ac:cxnSpMk id="30" creationId="{2AE84D27-67B7-4B35-B9E3-90641B330E80}"/>
          </ac:cxnSpMkLst>
        </pc:cxnChg>
        <pc:cxnChg chg="add mod">
          <ac:chgData name="Fritz Golz" userId="d6d8f843c699b705" providerId="LiveId" clId="{BE8D6D07-B9F3-45CE-B6EA-820E339C03F0}" dt="2021-10-02T22:40:57.669" v="5016" actId="1076"/>
          <ac:cxnSpMkLst>
            <pc:docMk/>
            <pc:sldMk cId="3901555341" sldId="280"/>
            <ac:cxnSpMk id="31" creationId="{54AA233D-3074-4B43-A05F-B00F4D99987F}"/>
          </ac:cxnSpMkLst>
        </pc:cxnChg>
        <pc:cxnChg chg="add mod">
          <ac:chgData name="Fritz Golz" userId="d6d8f843c699b705" providerId="LiveId" clId="{BE8D6D07-B9F3-45CE-B6EA-820E339C03F0}" dt="2021-10-02T22:40:57.669" v="5016" actId="1076"/>
          <ac:cxnSpMkLst>
            <pc:docMk/>
            <pc:sldMk cId="3901555341" sldId="280"/>
            <ac:cxnSpMk id="32" creationId="{6AB38CFF-A670-4586-B138-5E79EDF39809}"/>
          </ac:cxnSpMkLst>
        </pc:cxnChg>
        <pc:cxnChg chg="add mod">
          <ac:chgData name="Fritz Golz" userId="d6d8f843c699b705" providerId="LiveId" clId="{BE8D6D07-B9F3-45CE-B6EA-820E339C03F0}" dt="2021-10-02T22:41:37.229" v="5018" actId="1076"/>
          <ac:cxnSpMkLst>
            <pc:docMk/>
            <pc:sldMk cId="3901555341" sldId="280"/>
            <ac:cxnSpMk id="33" creationId="{758D5BA0-5F82-49D0-9449-59481959D9CE}"/>
          </ac:cxnSpMkLst>
        </pc:cxnChg>
      </pc:sldChg>
      <pc:sldChg chg="addSp delSp modSp new mod ord">
        <pc:chgData name="Fritz Golz" userId="d6d8f843c699b705" providerId="LiveId" clId="{BE8D6D07-B9F3-45CE-B6EA-820E339C03F0}" dt="2021-10-05T23:54:35.610" v="8137" actId="20577"/>
        <pc:sldMkLst>
          <pc:docMk/>
          <pc:sldMk cId="3807702915" sldId="281"/>
        </pc:sldMkLst>
        <pc:spChg chg="mod">
          <ac:chgData name="Fritz Golz" userId="d6d8f843c699b705" providerId="LiveId" clId="{BE8D6D07-B9F3-45CE-B6EA-820E339C03F0}" dt="2021-10-05T23:54:35.610" v="8137" actId="20577"/>
          <ac:spMkLst>
            <pc:docMk/>
            <pc:sldMk cId="3807702915" sldId="281"/>
            <ac:spMk id="2" creationId="{C6740E38-7126-437A-A660-58757E382C33}"/>
          </ac:spMkLst>
        </pc:spChg>
        <pc:spChg chg="mod">
          <ac:chgData name="Fritz Golz" userId="d6d8f843c699b705" providerId="LiveId" clId="{BE8D6D07-B9F3-45CE-B6EA-820E339C03F0}" dt="2021-10-04T13:37:29.339" v="6677" actId="20577"/>
          <ac:spMkLst>
            <pc:docMk/>
            <pc:sldMk cId="3807702915" sldId="281"/>
            <ac:spMk id="3" creationId="{028A53B1-FF59-40AF-BE30-24DF1F84AFDD}"/>
          </ac:spMkLst>
        </pc:spChg>
        <pc:spChg chg="add mod">
          <ac:chgData name="Fritz Golz" userId="d6d8f843c699b705" providerId="LiveId" clId="{BE8D6D07-B9F3-45CE-B6EA-820E339C03F0}" dt="2021-10-04T13:43:28.760" v="6714" actId="114"/>
          <ac:spMkLst>
            <pc:docMk/>
            <pc:sldMk cId="3807702915" sldId="281"/>
            <ac:spMk id="14" creationId="{29C49104-53D5-454B-9861-13B503B3B479}"/>
          </ac:spMkLst>
        </pc:spChg>
        <pc:spChg chg="add del mod ord">
          <ac:chgData name="Fritz Golz" userId="d6d8f843c699b705" providerId="LiveId" clId="{BE8D6D07-B9F3-45CE-B6EA-820E339C03F0}" dt="2021-10-04T13:27:49.625" v="6588" actId="207"/>
          <ac:spMkLst>
            <pc:docMk/>
            <pc:sldMk cId="3807702915" sldId="281"/>
            <ac:spMk id="15" creationId="{5BAC9CC7-4D02-44E8-91C8-BD8E71314D9E}"/>
          </ac:spMkLst>
        </pc:spChg>
        <pc:spChg chg="add mod">
          <ac:chgData name="Fritz Golz" userId="d6d8f843c699b705" providerId="LiveId" clId="{BE8D6D07-B9F3-45CE-B6EA-820E339C03F0}" dt="2021-10-04T13:31:56.496" v="6600" actId="1076"/>
          <ac:spMkLst>
            <pc:docMk/>
            <pc:sldMk cId="3807702915" sldId="281"/>
            <ac:spMk id="22" creationId="{0FB364BF-8190-45B7-851A-70DCD58000A8}"/>
          </ac:spMkLst>
        </pc:spChg>
        <pc:spChg chg="add mod">
          <ac:chgData name="Fritz Golz" userId="d6d8f843c699b705" providerId="LiveId" clId="{BE8D6D07-B9F3-45CE-B6EA-820E339C03F0}" dt="2021-10-04T13:43:40.643" v="6717" actId="114"/>
          <ac:spMkLst>
            <pc:docMk/>
            <pc:sldMk cId="3807702915" sldId="281"/>
            <ac:spMk id="23" creationId="{80F00F71-B200-4217-B2F9-BE946EDA0ADF}"/>
          </ac:spMkLst>
        </pc:spChg>
        <pc:spChg chg="add mod">
          <ac:chgData name="Fritz Golz" userId="d6d8f843c699b705" providerId="LiveId" clId="{BE8D6D07-B9F3-45CE-B6EA-820E339C03F0}" dt="2021-10-04T13:43:21.474" v="6712" actId="113"/>
          <ac:spMkLst>
            <pc:docMk/>
            <pc:sldMk cId="3807702915" sldId="281"/>
            <ac:spMk id="24" creationId="{697DEB9D-D79A-414F-BE25-963C5F5FC254}"/>
          </ac:spMkLst>
        </pc:spChg>
        <pc:spChg chg="add mod">
          <ac:chgData name="Fritz Golz" userId="d6d8f843c699b705" providerId="LiveId" clId="{BE8D6D07-B9F3-45CE-B6EA-820E339C03F0}" dt="2021-10-04T13:22:27.581" v="6538" actId="1076"/>
          <ac:spMkLst>
            <pc:docMk/>
            <pc:sldMk cId="3807702915" sldId="281"/>
            <ac:spMk id="25" creationId="{D31A688A-C85A-416B-9D17-D564665DEC03}"/>
          </ac:spMkLst>
        </pc:spChg>
        <pc:spChg chg="add del mod">
          <ac:chgData name="Fritz Golz" userId="d6d8f843c699b705" providerId="LiveId" clId="{BE8D6D07-B9F3-45CE-B6EA-820E339C03F0}" dt="2021-10-04T13:43:24.838" v="6713" actId="113"/>
          <ac:spMkLst>
            <pc:docMk/>
            <pc:sldMk cId="3807702915" sldId="281"/>
            <ac:spMk id="26" creationId="{3DE72EF8-364B-42BA-89C6-50EAB4D29D77}"/>
          </ac:spMkLst>
        </pc:spChg>
        <pc:spChg chg="add mod">
          <ac:chgData name="Fritz Golz" userId="d6d8f843c699b705" providerId="LiveId" clId="{BE8D6D07-B9F3-45CE-B6EA-820E339C03F0}" dt="2021-10-04T13:43:32.747" v="6715" actId="114"/>
          <ac:spMkLst>
            <pc:docMk/>
            <pc:sldMk cId="3807702915" sldId="281"/>
            <ac:spMk id="27" creationId="{93DF1374-2E65-4841-BE40-D123A4E10D1D}"/>
          </ac:spMkLst>
        </pc:spChg>
        <pc:spChg chg="add mod">
          <ac:chgData name="Fritz Golz" userId="d6d8f843c699b705" providerId="LiveId" clId="{BE8D6D07-B9F3-45CE-B6EA-820E339C03F0}" dt="2021-10-04T13:34:58.560" v="6623" actId="1076"/>
          <ac:spMkLst>
            <pc:docMk/>
            <pc:sldMk cId="3807702915" sldId="281"/>
            <ac:spMk id="28" creationId="{C48EA499-1E0B-4657-9B97-92F87274C2C0}"/>
          </ac:spMkLst>
        </pc:spChg>
        <pc:spChg chg="add mod">
          <ac:chgData name="Fritz Golz" userId="d6d8f843c699b705" providerId="LiveId" clId="{BE8D6D07-B9F3-45CE-B6EA-820E339C03F0}" dt="2021-10-04T13:43:35.885" v="6716" actId="114"/>
          <ac:spMkLst>
            <pc:docMk/>
            <pc:sldMk cId="3807702915" sldId="281"/>
            <ac:spMk id="29" creationId="{CB3D46B8-A480-4D7B-9A68-11E5E6602476}"/>
          </ac:spMkLst>
        </pc:spChg>
        <pc:spChg chg="add mod">
          <ac:chgData name="Fritz Golz" userId="d6d8f843c699b705" providerId="LiveId" clId="{BE8D6D07-B9F3-45CE-B6EA-820E339C03F0}" dt="2021-10-04T13:43:11.547" v="6710" actId="113"/>
          <ac:spMkLst>
            <pc:docMk/>
            <pc:sldMk cId="3807702915" sldId="281"/>
            <ac:spMk id="30" creationId="{14C3BBA5-D5D9-4037-B846-9A5FCD167C18}"/>
          </ac:spMkLst>
        </pc:spChg>
        <pc:spChg chg="add mod">
          <ac:chgData name="Fritz Golz" userId="d6d8f843c699b705" providerId="LiveId" clId="{BE8D6D07-B9F3-45CE-B6EA-820E339C03F0}" dt="2021-10-04T12:55:12.993" v="6485" actId="1076"/>
          <ac:spMkLst>
            <pc:docMk/>
            <pc:sldMk cId="3807702915" sldId="281"/>
            <ac:spMk id="31" creationId="{1288C416-0B10-4EC5-9761-B022875901BC}"/>
          </ac:spMkLst>
        </pc:spChg>
        <pc:spChg chg="add mod">
          <ac:chgData name="Fritz Golz" userId="d6d8f843c699b705" providerId="LiveId" clId="{BE8D6D07-B9F3-45CE-B6EA-820E339C03F0}" dt="2021-10-04T13:43:14.169" v="6711" actId="113"/>
          <ac:spMkLst>
            <pc:docMk/>
            <pc:sldMk cId="3807702915" sldId="281"/>
            <ac:spMk id="32" creationId="{7CB51D47-3067-43C0-8A46-1AF363628E81}"/>
          </ac:spMkLst>
        </pc:spChg>
        <pc:spChg chg="add del mod ord">
          <ac:chgData name="Fritz Golz" userId="d6d8f843c699b705" providerId="LiveId" clId="{BE8D6D07-B9F3-45CE-B6EA-820E339C03F0}" dt="2021-10-04T13:26:39.645" v="6576" actId="478"/>
          <ac:spMkLst>
            <pc:docMk/>
            <pc:sldMk cId="3807702915" sldId="281"/>
            <ac:spMk id="34" creationId="{205E6A53-4CF4-4318-AE78-783DFA63C090}"/>
          </ac:spMkLst>
        </pc:spChg>
        <pc:spChg chg="add del mod ord">
          <ac:chgData name="Fritz Golz" userId="d6d8f843c699b705" providerId="LiveId" clId="{BE8D6D07-B9F3-45CE-B6EA-820E339C03F0}" dt="2021-10-04T13:33:16.752" v="6605" actId="207"/>
          <ac:spMkLst>
            <pc:docMk/>
            <pc:sldMk cId="3807702915" sldId="281"/>
            <ac:spMk id="35" creationId="{41098215-5987-449E-829D-5CB2EC2EA5FD}"/>
          </ac:spMkLst>
        </pc:spChg>
        <pc:spChg chg="add del mod ord">
          <ac:chgData name="Fritz Golz" userId="d6d8f843c699b705" providerId="LiveId" clId="{BE8D6D07-B9F3-45CE-B6EA-820E339C03F0}" dt="2021-10-04T13:31:35.621" v="6598" actId="207"/>
          <ac:spMkLst>
            <pc:docMk/>
            <pc:sldMk cId="3807702915" sldId="281"/>
            <ac:spMk id="36" creationId="{87E90A60-4987-4C17-B99F-16C14683BCC5}"/>
          </ac:spMkLst>
        </pc:spChg>
        <pc:spChg chg="add del mod ord">
          <ac:chgData name="Fritz Golz" userId="d6d8f843c699b705" providerId="LiveId" clId="{BE8D6D07-B9F3-45CE-B6EA-820E339C03F0}" dt="2021-10-04T13:32:26.057" v="6602" actId="207"/>
          <ac:spMkLst>
            <pc:docMk/>
            <pc:sldMk cId="3807702915" sldId="281"/>
            <ac:spMk id="37" creationId="{1AB6B17C-4DDE-4FCB-9386-E94A71412C16}"/>
          </ac:spMkLst>
        </pc:spChg>
        <pc:spChg chg="add del mod ord">
          <ac:chgData name="Fritz Golz" userId="d6d8f843c699b705" providerId="LiveId" clId="{BE8D6D07-B9F3-45CE-B6EA-820E339C03F0}" dt="2021-10-04T13:32:32.369" v="6603" actId="207"/>
          <ac:spMkLst>
            <pc:docMk/>
            <pc:sldMk cId="3807702915" sldId="281"/>
            <ac:spMk id="38" creationId="{E636EA0A-5E61-4C0A-8724-5E788A520F2D}"/>
          </ac:spMkLst>
        </pc:spChg>
        <pc:spChg chg="add del mod ord">
          <ac:chgData name="Fritz Golz" userId="d6d8f843c699b705" providerId="LiveId" clId="{BE8D6D07-B9F3-45CE-B6EA-820E339C03F0}" dt="2021-10-04T13:26:16.394" v="6564"/>
          <ac:spMkLst>
            <pc:docMk/>
            <pc:sldMk cId="3807702915" sldId="281"/>
            <ac:spMk id="39" creationId="{52234A3A-9671-433A-ADA6-B91FBBEF2243}"/>
          </ac:spMkLst>
        </pc:spChg>
        <pc:spChg chg="add del mod ord">
          <ac:chgData name="Fritz Golz" userId="d6d8f843c699b705" providerId="LiveId" clId="{BE8D6D07-B9F3-45CE-B6EA-820E339C03F0}" dt="2021-10-04T13:26:15.830" v="6561"/>
          <ac:spMkLst>
            <pc:docMk/>
            <pc:sldMk cId="3807702915" sldId="281"/>
            <ac:spMk id="40" creationId="{A6E3F4C1-E1AC-48BF-9A38-589E4B865A9D}"/>
          </ac:spMkLst>
        </pc:spChg>
        <pc:spChg chg="add del mod ord">
          <ac:chgData name="Fritz Golz" userId="d6d8f843c699b705" providerId="LiveId" clId="{BE8D6D07-B9F3-45CE-B6EA-820E339C03F0}" dt="2021-10-04T13:26:15.014" v="6558"/>
          <ac:spMkLst>
            <pc:docMk/>
            <pc:sldMk cId="3807702915" sldId="281"/>
            <ac:spMk id="41" creationId="{9E1C2846-D737-44BD-8DE0-DFA3FE6322E3}"/>
          </ac:spMkLst>
        </pc:spChg>
        <pc:spChg chg="add del mod ord">
          <ac:chgData name="Fritz Golz" userId="d6d8f843c699b705" providerId="LiveId" clId="{BE8D6D07-B9F3-45CE-B6EA-820E339C03F0}" dt="2021-10-04T13:26:13.178" v="6555"/>
          <ac:spMkLst>
            <pc:docMk/>
            <pc:sldMk cId="3807702915" sldId="281"/>
            <ac:spMk id="42" creationId="{51666327-E4DA-464B-A3C4-16A42B8790CE}"/>
          </ac:spMkLst>
        </pc:spChg>
        <pc:spChg chg="add del mod ord">
          <ac:chgData name="Fritz Golz" userId="d6d8f843c699b705" providerId="LiveId" clId="{BE8D6D07-B9F3-45CE-B6EA-820E339C03F0}" dt="2021-10-04T13:26:11.743" v="6551"/>
          <ac:spMkLst>
            <pc:docMk/>
            <pc:sldMk cId="3807702915" sldId="281"/>
            <ac:spMk id="43" creationId="{B797BD0C-FD5F-459F-BF3A-03A27F0BA077}"/>
          </ac:spMkLst>
        </pc:spChg>
        <pc:spChg chg="add del mod ord">
          <ac:chgData name="Fritz Golz" userId="d6d8f843c699b705" providerId="LiveId" clId="{BE8D6D07-B9F3-45CE-B6EA-820E339C03F0}" dt="2021-10-04T13:26:10.303" v="6548"/>
          <ac:spMkLst>
            <pc:docMk/>
            <pc:sldMk cId="3807702915" sldId="281"/>
            <ac:spMk id="44" creationId="{F4F4B398-CE0C-4801-88F7-6A2011EE05C9}"/>
          </ac:spMkLst>
        </pc:spChg>
        <pc:spChg chg="add mod ord">
          <ac:chgData name="Fritz Golz" userId="d6d8f843c699b705" providerId="LiveId" clId="{BE8D6D07-B9F3-45CE-B6EA-820E339C03F0}" dt="2021-10-04T13:30:06.197" v="6596" actId="167"/>
          <ac:spMkLst>
            <pc:docMk/>
            <pc:sldMk cId="3807702915" sldId="281"/>
            <ac:spMk id="45" creationId="{B8373744-157C-4311-8994-55932179F3AF}"/>
          </ac:spMkLst>
        </pc:spChg>
        <pc:spChg chg="add mod ord">
          <ac:chgData name="Fritz Golz" userId="d6d8f843c699b705" providerId="LiveId" clId="{BE8D6D07-B9F3-45CE-B6EA-820E339C03F0}" dt="2021-10-04T13:33:48.247" v="6609" actId="167"/>
          <ac:spMkLst>
            <pc:docMk/>
            <pc:sldMk cId="3807702915" sldId="281"/>
            <ac:spMk id="46" creationId="{EDFD85B2-5AAE-41EC-BA3F-C039018F2F60}"/>
          </ac:spMkLst>
        </pc:spChg>
        <pc:spChg chg="add mod ord">
          <ac:chgData name="Fritz Golz" userId="d6d8f843c699b705" providerId="LiveId" clId="{BE8D6D07-B9F3-45CE-B6EA-820E339C03F0}" dt="2021-10-04T13:34:05.414" v="6612" actId="167"/>
          <ac:spMkLst>
            <pc:docMk/>
            <pc:sldMk cId="3807702915" sldId="281"/>
            <ac:spMk id="47" creationId="{8AB854BB-7DFA-4AEC-AC0A-1B7F109F6EC2}"/>
          </ac:spMkLst>
        </pc:spChg>
        <pc:spChg chg="add mod ord">
          <ac:chgData name="Fritz Golz" userId="d6d8f843c699b705" providerId="LiveId" clId="{BE8D6D07-B9F3-45CE-B6EA-820E339C03F0}" dt="2021-10-04T13:34:45.760" v="6620" actId="1076"/>
          <ac:spMkLst>
            <pc:docMk/>
            <pc:sldMk cId="3807702915" sldId="281"/>
            <ac:spMk id="48" creationId="{0138B593-BD8F-466C-B19B-B229E5F2F8C9}"/>
          </ac:spMkLst>
        </pc:spChg>
        <pc:spChg chg="add mod ord">
          <ac:chgData name="Fritz Golz" userId="d6d8f843c699b705" providerId="LiveId" clId="{BE8D6D07-B9F3-45CE-B6EA-820E339C03F0}" dt="2021-10-04T13:35:23.454" v="6627" actId="167"/>
          <ac:spMkLst>
            <pc:docMk/>
            <pc:sldMk cId="3807702915" sldId="281"/>
            <ac:spMk id="49" creationId="{17603A1D-5314-4518-B81E-2D4C83BBDDB9}"/>
          </ac:spMkLst>
        </pc:spChg>
        <pc:spChg chg="add mod ord">
          <ac:chgData name="Fritz Golz" userId="d6d8f843c699b705" providerId="LiveId" clId="{BE8D6D07-B9F3-45CE-B6EA-820E339C03F0}" dt="2021-10-04T13:35:34.493" v="6630" actId="167"/>
          <ac:spMkLst>
            <pc:docMk/>
            <pc:sldMk cId="3807702915" sldId="281"/>
            <ac:spMk id="50" creationId="{D3C29CB3-AD5A-412E-B824-331F73C1132F}"/>
          </ac:spMkLst>
        </pc:spChg>
        <pc:spChg chg="add mod">
          <ac:chgData name="Fritz Golz" userId="d6d8f843c699b705" providerId="LiveId" clId="{BE8D6D07-B9F3-45CE-B6EA-820E339C03F0}" dt="2021-10-04T13:36:36.548" v="6631"/>
          <ac:spMkLst>
            <pc:docMk/>
            <pc:sldMk cId="3807702915" sldId="281"/>
            <ac:spMk id="51" creationId="{901E2941-43F5-48B1-9B23-008F97080C9D}"/>
          </ac:spMkLst>
        </pc:spChg>
        <pc:spChg chg="add mod">
          <ac:chgData name="Fritz Golz" userId="d6d8f843c699b705" providerId="LiveId" clId="{BE8D6D07-B9F3-45CE-B6EA-820E339C03F0}" dt="2021-10-04T13:37:24.369" v="6676" actId="1076"/>
          <ac:spMkLst>
            <pc:docMk/>
            <pc:sldMk cId="3807702915" sldId="281"/>
            <ac:spMk id="52" creationId="{B59C9663-13DA-422D-888A-F73A63AA3F44}"/>
          </ac:spMkLst>
        </pc:spChg>
        <pc:cxnChg chg="add mod">
          <ac:chgData name="Fritz Golz" userId="d6d8f843c699b705" providerId="LiveId" clId="{BE8D6D07-B9F3-45CE-B6EA-820E339C03F0}" dt="2021-10-02T21:34:18.651" v="4665" actId="14100"/>
          <ac:cxnSpMkLst>
            <pc:docMk/>
            <pc:sldMk cId="3807702915" sldId="281"/>
            <ac:cxnSpMk id="7" creationId="{CB33D59B-98FA-41B0-B0EE-2253634DF6CC}"/>
          </ac:cxnSpMkLst>
        </pc:cxnChg>
        <pc:cxnChg chg="add mod">
          <ac:chgData name="Fritz Golz" userId="d6d8f843c699b705" providerId="LiveId" clId="{BE8D6D07-B9F3-45CE-B6EA-820E339C03F0}" dt="2021-10-02T21:34:47.590" v="4668" actId="1076"/>
          <ac:cxnSpMkLst>
            <pc:docMk/>
            <pc:sldMk cId="3807702915" sldId="281"/>
            <ac:cxnSpMk id="8" creationId="{A02D6552-D0C5-4886-8DB6-730D25E21DA1}"/>
          </ac:cxnSpMkLst>
        </pc:cxnChg>
        <pc:cxnChg chg="add mod">
          <ac:chgData name="Fritz Golz" userId="d6d8f843c699b705" providerId="LiveId" clId="{BE8D6D07-B9F3-45CE-B6EA-820E339C03F0}" dt="2021-10-02T21:34:42.758" v="4667" actId="14100"/>
          <ac:cxnSpMkLst>
            <pc:docMk/>
            <pc:sldMk cId="3807702915" sldId="281"/>
            <ac:cxnSpMk id="9" creationId="{32BE0499-FD81-4AAE-83ED-64F56A14B1F9}"/>
          </ac:cxnSpMkLst>
        </pc:cxnChg>
        <pc:cxnChg chg="add mod">
          <ac:chgData name="Fritz Golz" userId="d6d8f843c699b705" providerId="LiveId" clId="{BE8D6D07-B9F3-45CE-B6EA-820E339C03F0}" dt="2021-10-02T21:35:59.792" v="4682" actId="1076"/>
          <ac:cxnSpMkLst>
            <pc:docMk/>
            <pc:sldMk cId="3807702915" sldId="281"/>
            <ac:cxnSpMk id="10" creationId="{D2171274-1E7B-4A19-A20A-8FC9254202A8}"/>
          </ac:cxnSpMkLst>
        </pc:cxnChg>
        <pc:cxnChg chg="add mod">
          <ac:chgData name="Fritz Golz" userId="d6d8f843c699b705" providerId="LiveId" clId="{BE8D6D07-B9F3-45CE-B6EA-820E339C03F0}" dt="2021-10-02T21:36:45.622" v="4686" actId="1076"/>
          <ac:cxnSpMkLst>
            <pc:docMk/>
            <pc:sldMk cId="3807702915" sldId="281"/>
            <ac:cxnSpMk id="11" creationId="{91E36EF1-F50F-4ED5-A73B-6B49AA1E6CBE}"/>
          </ac:cxnSpMkLst>
        </pc:cxnChg>
        <pc:cxnChg chg="add mod">
          <ac:chgData name="Fritz Golz" userId="d6d8f843c699b705" providerId="LiveId" clId="{BE8D6D07-B9F3-45CE-B6EA-820E339C03F0}" dt="2021-10-02T21:35:34.282" v="4679" actId="1076"/>
          <ac:cxnSpMkLst>
            <pc:docMk/>
            <pc:sldMk cId="3807702915" sldId="281"/>
            <ac:cxnSpMk id="12" creationId="{6E535319-03CC-495E-80D2-1B65D8CD0030}"/>
          </ac:cxnSpMkLst>
        </pc:cxnChg>
        <pc:cxnChg chg="add mod">
          <ac:chgData name="Fritz Golz" userId="d6d8f843c699b705" providerId="LiveId" clId="{BE8D6D07-B9F3-45CE-B6EA-820E339C03F0}" dt="2021-10-04T13:16:20.666" v="6492" actId="1076"/>
          <ac:cxnSpMkLst>
            <pc:docMk/>
            <pc:sldMk cId="3807702915" sldId="281"/>
            <ac:cxnSpMk id="13" creationId="{A17CAED0-7154-4092-A67C-2A9AF4B44633}"/>
          </ac:cxnSpMkLst>
        </pc:cxnChg>
        <pc:cxnChg chg="add del mod">
          <ac:chgData name="Fritz Golz" userId="d6d8f843c699b705" providerId="LiveId" clId="{BE8D6D07-B9F3-45CE-B6EA-820E339C03F0}" dt="2021-10-02T21:37:56.127" v="4697" actId="478"/>
          <ac:cxnSpMkLst>
            <pc:docMk/>
            <pc:sldMk cId="3807702915" sldId="281"/>
            <ac:cxnSpMk id="14" creationId="{030FFAE8-143C-4349-89E4-9A600B70DAA0}"/>
          </ac:cxnSpMkLst>
        </pc:cxnChg>
        <pc:cxnChg chg="add del mod">
          <ac:chgData name="Fritz Golz" userId="d6d8f843c699b705" providerId="LiveId" clId="{BE8D6D07-B9F3-45CE-B6EA-820E339C03F0}" dt="2021-10-02T21:38:00.083" v="4703" actId="478"/>
          <ac:cxnSpMkLst>
            <pc:docMk/>
            <pc:sldMk cId="3807702915" sldId="281"/>
            <ac:cxnSpMk id="15" creationId="{691F09BA-C730-4EBE-8D79-80AE2B27F5FC}"/>
          </ac:cxnSpMkLst>
        </pc:cxnChg>
        <pc:cxnChg chg="add del mod">
          <ac:chgData name="Fritz Golz" userId="d6d8f843c699b705" providerId="LiveId" clId="{BE8D6D07-B9F3-45CE-B6EA-820E339C03F0}" dt="2021-10-02T21:37:55.370" v="4696" actId="478"/>
          <ac:cxnSpMkLst>
            <pc:docMk/>
            <pc:sldMk cId="3807702915" sldId="281"/>
            <ac:cxnSpMk id="16" creationId="{269AD7C9-4AD4-45BD-8210-CA8F5642BF64}"/>
          </ac:cxnSpMkLst>
        </pc:cxnChg>
        <pc:cxnChg chg="add del mod">
          <ac:chgData name="Fritz Golz" userId="d6d8f843c699b705" providerId="LiveId" clId="{BE8D6D07-B9F3-45CE-B6EA-820E339C03F0}" dt="2021-10-02T21:37:57.607" v="4699" actId="478"/>
          <ac:cxnSpMkLst>
            <pc:docMk/>
            <pc:sldMk cId="3807702915" sldId="281"/>
            <ac:cxnSpMk id="17" creationId="{CB468F2F-7E4C-4F0F-ADF5-06C903E13F21}"/>
          </ac:cxnSpMkLst>
        </pc:cxnChg>
        <pc:cxnChg chg="add del mod">
          <ac:chgData name="Fritz Golz" userId="d6d8f843c699b705" providerId="LiveId" clId="{BE8D6D07-B9F3-45CE-B6EA-820E339C03F0}" dt="2021-10-02T21:37:58.644" v="4701" actId="478"/>
          <ac:cxnSpMkLst>
            <pc:docMk/>
            <pc:sldMk cId="3807702915" sldId="281"/>
            <ac:cxnSpMk id="18" creationId="{C728EE30-DF15-4F52-A6B8-BD20E7D02A60}"/>
          </ac:cxnSpMkLst>
        </pc:cxnChg>
        <pc:cxnChg chg="add del mod">
          <ac:chgData name="Fritz Golz" userId="d6d8f843c699b705" providerId="LiveId" clId="{BE8D6D07-B9F3-45CE-B6EA-820E339C03F0}" dt="2021-10-02T21:37:59.317" v="4702" actId="478"/>
          <ac:cxnSpMkLst>
            <pc:docMk/>
            <pc:sldMk cId="3807702915" sldId="281"/>
            <ac:cxnSpMk id="19" creationId="{BF569499-6864-4FB1-B191-F083A545A42D}"/>
          </ac:cxnSpMkLst>
        </pc:cxnChg>
        <pc:cxnChg chg="add del mod">
          <ac:chgData name="Fritz Golz" userId="d6d8f843c699b705" providerId="LiveId" clId="{BE8D6D07-B9F3-45CE-B6EA-820E339C03F0}" dt="2021-10-02T21:37:57.013" v="4698" actId="478"/>
          <ac:cxnSpMkLst>
            <pc:docMk/>
            <pc:sldMk cId="3807702915" sldId="281"/>
            <ac:cxnSpMk id="20" creationId="{E57F6922-2587-4B57-909C-5CC31F693746}"/>
          </ac:cxnSpMkLst>
        </pc:cxnChg>
        <pc:cxnChg chg="add del mod">
          <ac:chgData name="Fritz Golz" userId="d6d8f843c699b705" providerId="LiveId" clId="{BE8D6D07-B9F3-45CE-B6EA-820E339C03F0}" dt="2021-10-02T21:36:55.209" v="4688" actId="478"/>
          <ac:cxnSpMkLst>
            <pc:docMk/>
            <pc:sldMk cId="3807702915" sldId="281"/>
            <ac:cxnSpMk id="57" creationId="{0406EC57-93DF-43FA-A37E-02CC8CF4E2FB}"/>
          </ac:cxnSpMkLst>
        </pc:cxnChg>
        <pc:cxnChg chg="add del mod">
          <ac:chgData name="Fritz Golz" userId="d6d8f843c699b705" providerId="LiveId" clId="{BE8D6D07-B9F3-45CE-B6EA-820E339C03F0}" dt="2021-10-02T21:37:40.980" v="4695" actId="478"/>
          <ac:cxnSpMkLst>
            <pc:docMk/>
            <pc:sldMk cId="3807702915" sldId="281"/>
            <ac:cxnSpMk id="59" creationId="{B014A5EE-8A3A-4BA4-96BC-800A8F46507F}"/>
          </ac:cxnSpMkLst>
        </pc:cxnChg>
        <pc:cxnChg chg="add mod">
          <ac:chgData name="Fritz Golz" userId="d6d8f843c699b705" providerId="LiveId" clId="{BE8D6D07-B9F3-45CE-B6EA-820E339C03F0}" dt="2021-10-02T21:38:06.981" v="4705" actId="1076"/>
          <ac:cxnSpMkLst>
            <pc:docMk/>
            <pc:sldMk cId="3807702915" sldId="281"/>
            <ac:cxnSpMk id="60" creationId="{47F02D49-7924-48EF-BC3B-F5CC9B8674D8}"/>
          </ac:cxnSpMkLst>
        </pc:cxnChg>
        <pc:cxnChg chg="add mod">
          <ac:chgData name="Fritz Golz" userId="d6d8f843c699b705" providerId="LiveId" clId="{BE8D6D07-B9F3-45CE-B6EA-820E339C03F0}" dt="2021-10-02T21:38:06.981" v="4705" actId="1076"/>
          <ac:cxnSpMkLst>
            <pc:docMk/>
            <pc:sldMk cId="3807702915" sldId="281"/>
            <ac:cxnSpMk id="61" creationId="{9FCDF958-C492-4AFF-B74B-DE8F6A437E4F}"/>
          </ac:cxnSpMkLst>
        </pc:cxnChg>
        <pc:cxnChg chg="add mod">
          <ac:chgData name="Fritz Golz" userId="d6d8f843c699b705" providerId="LiveId" clId="{BE8D6D07-B9F3-45CE-B6EA-820E339C03F0}" dt="2021-10-02T21:38:06.981" v="4705" actId="1076"/>
          <ac:cxnSpMkLst>
            <pc:docMk/>
            <pc:sldMk cId="3807702915" sldId="281"/>
            <ac:cxnSpMk id="62" creationId="{F6741F9C-F641-4E5A-B17B-8640CD0AF49C}"/>
          </ac:cxnSpMkLst>
        </pc:cxnChg>
        <pc:cxnChg chg="add mod">
          <ac:chgData name="Fritz Golz" userId="d6d8f843c699b705" providerId="LiveId" clId="{BE8D6D07-B9F3-45CE-B6EA-820E339C03F0}" dt="2021-10-02T21:38:06.981" v="4705" actId="1076"/>
          <ac:cxnSpMkLst>
            <pc:docMk/>
            <pc:sldMk cId="3807702915" sldId="281"/>
            <ac:cxnSpMk id="63" creationId="{8C772525-8922-42FA-8D71-A1C35CE4FD61}"/>
          </ac:cxnSpMkLst>
        </pc:cxnChg>
        <pc:cxnChg chg="add mod">
          <ac:chgData name="Fritz Golz" userId="d6d8f843c699b705" providerId="LiveId" clId="{BE8D6D07-B9F3-45CE-B6EA-820E339C03F0}" dt="2021-10-02T21:38:06.981" v="4705" actId="1076"/>
          <ac:cxnSpMkLst>
            <pc:docMk/>
            <pc:sldMk cId="3807702915" sldId="281"/>
            <ac:cxnSpMk id="64" creationId="{5089BC2F-9785-4F17-9F77-0D722174FB24}"/>
          </ac:cxnSpMkLst>
        </pc:cxnChg>
        <pc:cxnChg chg="add mod">
          <ac:chgData name="Fritz Golz" userId="d6d8f843c699b705" providerId="LiveId" clId="{BE8D6D07-B9F3-45CE-B6EA-820E339C03F0}" dt="2021-10-02T21:38:06.981" v="4705" actId="1076"/>
          <ac:cxnSpMkLst>
            <pc:docMk/>
            <pc:sldMk cId="3807702915" sldId="281"/>
            <ac:cxnSpMk id="65" creationId="{2C0FCAC5-7627-486E-A7FA-92D0B3A68C61}"/>
          </ac:cxnSpMkLst>
        </pc:cxnChg>
        <pc:cxnChg chg="add mod">
          <ac:chgData name="Fritz Golz" userId="d6d8f843c699b705" providerId="LiveId" clId="{BE8D6D07-B9F3-45CE-B6EA-820E339C03F0}" dt="2021-10-02T21:38:06.981" v="4705" actId="1076"/>
          <ac:cxnSpMkLst>
            <pc:docMk/>
            <pc:sldMk cId="3807702915" sldId="281"/>
            <ac:cxnSpMk id="66" creationId="{D5081351-EBA2-4439-96DC-0C4F8CEE2A4E}"/>
          </ac:cxnSpMkLst>
        </pc:cxnChg>
      </pc:sldChg>
      <pc:sldChg chg="addSp modSp new mod ord modTransition">
        <pc:chgData name="Fritz Golz" userId="d6d8f843c699b705" providerId="LiveId" clId="{BE8D6D07-B9F3-45CE-B6EA-820E339C03F0}" dt="2021-10-04T15:02:53.589" v="6853" actId="14100"/>
        <pc:sldMkLst>
          <pc:docMk/>
          <pc:sldMk cId="2719912531" sldId="282"/>
        </pc:sldMkLst>
        <pc:spChg chg="mod">
          <ac:chgData name="Fritz Golz" userId="d6d8f843c699b705" providerId="LiveId" clId="{BE8D6D07-B9F3-45CE-B6EA-820E339C03F0}" dt="2021-10-04T15:02:53.589" v="6853" actId="14100"/>
          <ac:spMkLst>
            <pc:docMk/>
            <pc:sldMk cId="2719912531" sldId="282"/>
            <ac:spMk id="2" creationId="{44D2340B-27B3-473C-8CE9-F303DFA7C9D0}"/>
          </ac:spMkLst>
        </pc:spChg>
        <pc:spChg chg="mod">
          <ac:chgData name="Fritz Golz" userId="d6d8f843c699b705" providerId="LiveId" clId="{BE8D6D07-B9F3-45CE-B6EA-820E339C03F0}" dt="2021-10-04T15:00:49.938" v="6793" actId="20577"/>
          <ac:spMkLst>
            <pc:docMk/>
            <pc:sldMk cId="2719912531" sldId="282"/>
            <ac:spMk id="3" creationId="{AF9A03AC-2541-4D89-ADC5-8BD04A8ECD68}"/>
          </ac:spMkLst>
        </pc:spChg>
        <pc:spChg chg="add mod">
          <ac:chgData name="Fritz Golz" userId="d6d8f843c699b705" providerId="LiveId" clId="{BE8D6D07-B9F3-45CE-B6EA-820E339C03F0}" dt="2021-10-01T21:55:39.548" v="3040" actId="1076"/>
          <ac:spMkLst>
            <pc:docMk/>
            <pc:sldMk cId="2719912531" sldId="282"/>
            <ac:spMk id="7" creationId="{E3179FF3-9C77-473F-B382-9C691670F2B3}"/>
          </ac:spMkLst>
        </pc:spChg>
        <pc:spChg chg="add mod">
          <ac:chgData name="Fritz Golz" userId="d6d8f843c699b705" providerId="LiveId" clId="{BE8D6D07-B9F3-45CE-B6EA-820E339C03F0}" dt="2021-10-01T21:55:30.473" v="3037" actId="1076"/>
          <ac:spMkLst>
            <pc:docMk/>
            <pc:sldMk cId="2719912531" sldId="282"/>
            <ac:spMk id="8" creationId="{CC95CAED-6EC9-43D5-A13B-E60DB363CD73}"/>
          </ac:spMkLst>
        </pc:spChg>
        <pc:spChg chg="add mod">
          <ac:chgData name="Fritz Golz" userId="d6d8f843c699b705" providerId="LiveId" clId="{BE8D6D07-B9F3-45CE-B6EA-820E339C03F0}" dt="2021-10-04T15:01:48.235" v="6798" actId="1076"/>
          <ac:spMkLst>
            <pc:docMk/>
            <pc:sldMk cId="2719912531" sldId="282"/>
            <ac:spMk id="9" creationId="{35FF3088-F672-4C2C-9028-8854DD66394F}"/>
          </ac:spMkLst>
        </pc:spChg>
      </pc:sldChg>
      <pc:sldChg chg="addSp delSp modSp new mod">
        <pc:chgData name="Fritz Golz" userId="d6d8f843c699b705" providerId="LiveId" clId="{BE8D6D07-B9F3-45CE-B6EA-820E339C03F0}" dt="2021-10-05T15:38:48.798" v="7842" actId="20577"/>
        <pc:sldMkLst>
          <pc:docMk/>
          <pc:sldMk cId="3864056797" sldId="283"/>
        </pc:sldMkLst>
        <pc:spChg chg="mod">
          <ac:chgData name="Fritz Golz" userId="d6d8f843c699b705" providerId="LiveId" clId="{BE8D6D07-B9F3-45CE-B6EA-820E339C03F0}" dt="2021-10-03T18:52:12.257" v="6244" actId="255"/>
          <ac:spMkLst>
            <pc:docMk/>
            <pc:sldMk cId="3864056797" sldId="283"/>
            <ac:spMk id="2" creationId="{14572D2F-8F99-4102-8C60-A6CC384B3499}"/>
          </ac:spMkLst>
        </pc:spChg>
        <pc:spChg chg="mod">
          <ac:chgData name="Fritz Golz" userId="d6d8f843c699b705" providerId="LiveId" clId="{BE8D6D07-B9F3-45CE-B6EA-820E339C03F0}" dt="2021-10-05T15:38:48.798" v="7842" actId="20577"/>
          <ac:spMkLst>
            <pc:docMk/>
            <pc:sldMk cId="3864056797" sldId="283"/>
            <ac:spMk id="3" creationId="{DC788186-627C-4849-B5D6-59AD80439DAA}"/>
          </ac:spMkLst>
        </pc:spChg>
        <pc:spChg chg="add del mod">
          <ac:chgData name="Fritz Golz" userId="d6d8f843c699b705" providerId="LiveId" clId="{BE8D6D07-B9F3-45CE-B6EA-820E339C03F0}" dt="2021-10-05T12:37:09.840" v="7045" actId="478"/>
          <ac:spMkLst>
            <pc:docMk/>
            <pc:sldMk cId="3864056797" sldId="283"/>
            <ac:spMk id="7" creationId="{8C0899E1-99E9-4477-BF3B-A6059F5FCAC0}"/>
          </ac:spMkLst>
        </pc:spChg>
        <pc:spChg chg="add mod">
          <ac:chgData name="Fritz Golz" userId="d6d8f843c699b705" providerId="LiveId" clId="{BE8D6D07-B9F3-45CE-B6EA-820E339C03F0}" dt="2021-10-05T12:37:14.955" v="7047" actId="1076"/>
          <ac:spMkLst>
            <pc:docMk/>
            <pc:sldMk cId="3864056797" sldId="283"/>
            <ac:spMk id="8" creationId="{D8DBFCE2-8A77-4BDF-8EF6-6BD59EA4A648}"/>
          </ac:spMkLst>
        </pc:spChg>
        <pc:spChg chg="add mod">
          <ac:chgData name="Fritz Golz" userId="d6d8f843c699b705" providerId="LiveId" clId="{BE8D6D07-B9F3-45CE-B6EA-820E339C03F0}" dt="2021-10-05T12:41:51.645" v="7241" actId="1076"/>
          <ac:spMkLst>
            <pc:docMk/>
            <pc:sldMk cId="3864056797" sldId="283"/>
            <ac:spMk id="13" creationId="{5E61AF81-117D-4D48-B050-47C9464DE582}"/>
          </ac:spMkLst>
        </pc:spChg>
        <pc:spChg chg="add mod">
          <ac:chgData name="Fritz Golz" userId="d6d8f843c699b705" providerId="LiveId" clId="{BE8D6D07-B9F3-45CE-B6EA-820E339C03F0}" dt="2021-10-05T12:41:48.740" v="7240" actId="1076"/>
          <ac:spMkLst>
            <pc:docMk/>
            <pc:sldMk cId="3864056797" sldId="283"/>
            <ac:spMk id="14" creationId="{52E1D6D4-150A-436B-B74E-2946D99D03C5}"/>
          </ac:spMkLst>
        </pc:spChg>
        <pc:spChg chg="add mod">
          <ac:chgData name="Fritz Golz" userId="d6d8f843c699b705" providerId="LiveId" clId="{BE8D6D07-B9F3-45CE-B6EA-820E339C03F0}" dt="2021-10-05T12:46:09.322" v="7417" actId="1076"/>
          <ac:spMkLst>
            <pc:docMk/>
            <pc:sldMk cId="3864056797" sldId="283"/>
            <ac:spMk id="15" creationId="{436C44D5-B9FC-4C62-B8CF-F3F9A6811153}"/>
          </ac:spMkLst>
        </pc:spChg>
        <pc:cxnChg chg="add del mod">
          <ac:chgData name="Fritz Golz" userId="d6d8f843c699b705" providerId="LiveId" clId="{BE8D6D07-B9F3-45CE-B6EA-820E339C03F0}" dt="2021-10-05T12:38:22.137" v="7124" actId="478"/>
          <ac:cxnSpMkLst>
            <pc:docMk/>
            <pc:sldMk cId="3864056797" sldId="283"/>
            <ac:cxnSpMk id="10" creationId="{CE08DEDE-5D6B-4164-97BD-E933A4F8E218}"/>
          </ac:cxnSpMkLst>
        </pc:cxnChg>
      </pc:sldChg>
      <pc:sldChg chg="addSp delSp modSp new mod">
        <pc:chgData name="Fritz Golz" userId="d6d8f843c699b705" providerId="LiveId" clId="{BE8D6D07-B9F3-45CE-B6EA-820E339C03F0}" dt="2021-10-05T23:10:39.202" v="8130" actId="20577"/>
        <pc:sldMkLst>
          <pc:docMk/>
          <pc:sldMk cId="1142006136" sldId="284"/>
        </pc:sldMkLst>
        <pc:spChg chg="mod">
          <ac:chgData name="Fritz Golz" userId="d6d8f843c699b705" providerId="LiveId" clId="{BE8D6D07-B9F3-45CE-B6EA-820E339C03F0}" dt="2021-10-05T23:10:39.202" v="8130" actId="20577"/>
          <ac:spMkLst>
            <pc:docMk/>
            <pc:sldMk cId="1142006136" sldId="284"/>
            <ac:spMk id="2" creationId="{5538F897-AFFD-4882-832C-8E5342E409C2}"/>
          </ac:spMkLst>
        </pc:spChg>
        <pc:spChg chg="mod">
          <ac:chgData name="Fritz Golz" userId="d6d8f843c699b705" providerId="LiveId" clId="{BE8D6D07-B9F3-45CE-B6EA-820E339C03F0}" dt="2021-10-03T12:41:10.120" v="5492" actId="20577"/>
          <ac:spMkLst>
            <pc:docMk/>
            <pc:sldMk cId="1142006136" sldId="284"/>
            <ac:spMk id="3" creationId="{D2AE6D02-B503-4E19-82FF-0888147D0989}"/>
          </ac:spMkLst>
        </pc:spChg>
        <pc:spChg chg="add del mod">
          <ac:chgData name="Fritz Golz" userId="d6d8f843c699b705" providerId="LiveId" clId="{BE8D6D07-B9F3-45CE-B6EA-820E339C03F0}" dt="2021-10-02T23:31:30.586" v="5321"/>
          <ac:spMkLst>
            <pc:docMk/>
            <pc:sldMk cId="1142006136" sldId="284"/>
            <ac:spMk id="10" creationId="{115C59CA-5D3B-452F-BE90-B87CF53DB31A}"/>
          </ac:spMkLst>
        </pc:spChg>
        <pc:spChg chg="add mod">
          <ac:chgData name="Fritz Golz" userId="d6d8f843c699b705" providerId="LiveId" clId="{BE8D6D07-B9F3-45CE-B6EA-820E339C03F0}" dt="2021-10-02T23:32:25.726" v="5392" actId="1076"/>
          <ac:spMkLst>
            <pc:docMk/>
            <pc:sldMk cId="1142006136" sldId="284"/>
            <ac:spMk id="11" creationId="{529060CC-43F5-4381-9A86-B8634F7D6730}"/>
          </ac:spMkLst>
        </pc:spChg>
        <pc:spChg chg="add mod">
          <ac:chgData name="Fritz Golz" userId="d6d8f843c699b705" providerId="LiveId" clId="{BE8D6D07-B9F3-45CE-B6EA-820E339C03F0}" dt="2021-10-02T23:33:16.778" v="5459" actId="1076"/>
          <ac:spMkLst>
            <pc:docMk/>
            <pc:sldMk cId="1142006136" sldId="284"/>
            <ac:spMk id="12" creationId="{94DDF884-650A-422F-B5F2-50F62A1B2D01}"/>
          </ac:spMkLst>
        </pc:spChg>
        <pc:graphicFrameChg chg="add del mod">
          <ac:chgData name="Fritz Golz" userId="d6d8f843c699b705" providerId="LiveId" clId="{BE8D6D07-B9F3-45CE-B6EA-820E339C03F0}" dt="2021-10-02T23:05:32.844" v="5075" actId="478"/>
          <ac:graphicFrameMkLst>
            <pc:docMk/>
            <pc:sldMk cId="1142006136" sldId="284"/>
            <ac:graphicFrameMk id="7" creationId="{3328948A-F4F7-4A35-8C28-68A43DD712CB}"/>
          </ac:graphicFrameMkLst>
        </pc:graphicFrameChg>
        <pc:graphicFrameChg chg="add mod modGraphic">
          <ac:chgData name="Fritz Golz" userId="d6d8f843c699b705" providerId="LiveId" clId="{BE8D6D07-B9F3-45CE-B6EA-820E339C03F0}" dt="2021-10-05T15:36:43.971" v="7829" actId="207"/>
          <ac:graphicFrameMkLst>
            <pc:docMk/>
            <pc:sldMk cId="1142006136" sldId="284"/>
            <ac:graphicFrameMk id="8" creationId="{1BE62F8B-A4F8-4679-8356-497F8147F23B}"/>
          </ac:graphicFrameMkLst>
        </pc:graphicFrameChg>
        <pc:graphicFrameChg chg="add del mod">
          <ac:chgData name="Fritz Golz" userId="d6d8f843c699b705" providerId="LiveId" clId="{BE8D6D07-B9F3-45CE-B6EA-820E339C03F0}" dt="2021-10-02T23:12:16.427" v="5207"/>
          <ac:graphicFrameMkLst>
            <pc:docMk/>
            <pc:sldMk cId="1142006136" sldId="284"/>
            <ac:graphicFrameMk id="9" creationId="{CF546EF1-0605-4598-B7A4-7A8ED930F746}"/>
          </ac:graphicFrameMkLst>
        </pc:graphicFrameChg>
      </pc:sldChg>
      <pc:sldChg chg="modSp new add del mod">
        <pc:chgData name="Fritz Golz" userId="d6d8f843c699b705" providerId="LiveId" clId="{BE8D6D07-B9F3-45CE-B6EA-820E339C03F0}" dt="2021-10-01T21:55:06.869" v="3033" actId="2696"/>
        <pc:sldMkLst>
          <pc:docMk/>
          <pc:sldMk cId="653765109" sldId="285"/>
        </pc:sldMkLst>
        <pc:spChg chg="mod">
          <ac:chgData name="Fritz Golz" userId="d6d8f843c699b705" providerId="LiveId" clId="{BE8D6D07-B9F3-45CE-B6EA-820E339C03F0}" dt="2021-10-01T18:35:33.211" v="2911" actId="20577"/>
          <ac:spMkLst>
            <pc:docMk/>
            <pc:sldMk cId="653765109" sldId="285"/>
            <ac:spMk id="3" creationId="{B3DC1FF9-1491-4D58-BF2A-A176FEB71806}"/>
          </ac:spMkLst>
        </pc:spChg>
      </pc:sldChg>
      <pc:sldChg chg="addSp delSp modSp add del mod ord">
        <pc:chgData name="Fritz Golz" userId="d6d8f843c699b705" providerId="LiveId" clId="{BE8D6D07-B9F3-45CE-B6EA-820E339C03F0}" dt="2021-10-01T21:54:40.718" v="3029" actId="2696"/>
        <pc:sldMkLst>
          <pc:docMk/>
          <pc:sldMk cId="276000802" sldId="286"/>
        </pc:sldMkLst>
        <pc:spChg chg="mod">
          <ac:chgData name="Fritz Golz" userId="d6d8f843c699b705" providerId="LiveId" clId="{BE8D6D07-B9F3-45CE-B6EA-820E339C03F0}" dt="2021-10-01T21:54:03.206" v="3026" actId="207"/>
          <ac:spMkLst>
            <pc:docMk/>
            <pc:sldMk cId="276000802" sldId="286"/>
            <ac:spMk id="3" creationId="{B3DC1FF9-1491-4D58-BF2A-A176FEB71806}"/>
          </ac:spMkLst>
        </pc:spChg>
        <pc:spChg chg="add del mod">
          <ac:chgData name="Fritz Golz" userId="d6d8f843c699b705" providerId="LiveId" clId="{BE8D6D07-B9F3-45CE-B6EA-820E339C03F0}" dt="2021-10-01T21:52:38.020" v="3008"/>
          <ac:spMkLst>
            <pc:docMk/>
            <pc:sldMk cId="276000802" sldId="286"/>
            <ac:spMk id="7" creationId="{E2B13EC2-7A2D-4C18-93DC-824167FEEBF2}"/>
          </ac:spMkLst>
        </pc:spChg>
        <pc:spChg chg="add del mod">
          <ac:chgData name="Fritz Golz" userId="d6d8f843c699b705" providerId="LiveId" clId="{BE8D6D07-B9F3-45CE-B6EA-820E339C03F0}" dt="2021-10-01T21:52:38.020" v="3008"/>
          <ac:spMkLst>
            <pc:docMk/>
            <pc:sldMk cId="276000802" sldId="286"/>
            <ac:spMk id="8" creationId="{6CCF0950-8AED-43AB-B40A-EC4E4BC3B166}"/>
          </ac:spMkLst>
        </pc:spChg>
        <pc:spChg chg="add del mod">
          <ac:chgData name="Fritz Golz" userId="d6d8f843c699b705" providerId="LiveId" clId="{BE8D6D07-B9F3-45CE-B6EA-820E339C03F0}" dt="2021-10-01T21:52:38.020" v="3008"/>
          <ac:spMkLst>
            <pc:docMk/>
            <pc:sldMk cId="276000802" sldId="286"/>
            <ac:spMk id="9" creationId="{C267EB47-3443-4830-8C12-F203F359B7F4}"/>
          </ac:spMkLst>
        </pc:spChg>
        <pc:spChg chg="add del mod">
          <ac:chgData name="Fritz Golz" userId="d6d8f843c699b705" providerId="LiveId" clId="{BE8D6D07-B9F3-45CE-B6EA-820E339C03F0}" dt="2021-10-01T21:52:38.020" v="3008"/>
          <ac:spMkLst>
            <pc:docMk/>
            <pc:sldMk cId="276000802" sldId="286"/>
            <ac:spMk id="10" creationId="{9A4AC30B-717E-47EA-881D-1EE232750DED}"/>
          </ac:spMkLst>
        </pc:spChg>
        <pc:spChg chg="add mod">
          <ac:chgData name="Fritz Golz" userId="d6d8f843c699b705" providerId="LiveId" clId="{BE8D6D07-B9F3-45CE-B6EA-820E339C03F0}" dt="2021-10-01T21:53:58.378" v="3025" actId="1076"/>
          <ac:spMkLst>
            <pc:docMk/>
            <pc:sldMk cId="276000802" sldId="286"/>
            <ac:spMk id="11" creationId="{4474107F-6EDE-46A5-B7AB-5CEDC4E7EF7B}"/>
          </ac:spMkLst>
        </pc:spChg>
        <pc:spChg chg="add mod">
          <ac:chgData name="Fritz Golz" userId="d6d8f843c699b705" providerId="LiveId" clId="{BE8D6D07-B9F3-45CE-B6EA-820E339C03F0}" dt="2021-10-01T21:53:29.971" v="3019" actId="1076"/>
          <ac:spMkLst>
            <pc:docMk/>
            <pc:sldMk cId="276000802" sldId="286"/>
            <ac:spMk id="12" creationId="{56E795DA-114D-43D8-B79A-15BEE27A087E}"/>
          </ac:spMkLst>
        </pc:spChg>
        <pc:spChg chg="add mod">
          <ac:chgData name="Fritz Golz" userId="d6d8f843c699b705" providerId="LiveId" clId="{BE8D6D07-B9F3-45CE-B6EA-820E339C03F0}" dt="2021-10-01T21:53:42.982" v="3021" actId="1076"/>
          <ac:spMkLst>
            <pc:docMk/>
            <pc:sldMk cId="276000802" sldId="286"/>
            <ac:spMk id="13" creationId="{7FE79D4E-8515-490B-9C92-735B6F8EE798}"/>
          </ac:spMkLst>
        </pc:spChg>
      </pc:sldChg>
      <pc:sldChg chg="modSp add del mod">
        <pc:chgData name="Fritz Golz" userId="d6d8f843c699b705" providerId="LiveId" clId="{BE8D6D07-B9F3-45CE-B6EA-820E339C03F0}" dt="2021-10-04T15:01:57.163" v="6799" actId="2696"/>
        <pc:sldMkLst>
          <pc:docMk/>
          <pc:sldMk cId="3797871716" sldId="286"/>
        </pc:sldMkLst>
        <pc:spChg chg="mod">
          <ac:chgData name="Fritz Golz" userId="d6d8f843c699b705" providerId="LiveId" clId="{BE8D6D07-B9F3-45CE-B6EA-820E339C03F0}" dt="2021-10-04T14:57:16.372" v="6749" actId="179"/>
          <ac:spMkLst>
            <pc:docMk/>
            <pc:sldMk cId="3797871716" sldId="286"/>
            <ac:spMk id="3" creationId="{AF9A03AC-2541-4D89-ADC5-8BD04A8ECD68}"/>
          </ac:spMkLst>
        </pc:spChg>
        <pc:spChg chg="mod">
          <ac:chgData name="Fritz Golz" userId="d6d8f843c699b705" providerId="LiveId" clId="{BE8D6D07-B9F3-45CE-B6EA-820E339C03F0}" dt="2021-10-04T14:56:01.321" v="6730" actId="1076"/>
          <ac:spMkLst>
            <pc:docMk/>
            <pc:sldMk cId="3797871716" sldId="286"/>
            <ac:spMk id="7" creationId="{E3179FF3-9C77-473F-B382-9C691670F2B3}"/>
          </ac:spMkLst>
        </pc:spChg>
        <pc:spChg chg="mod">
          <ac:chgData name="Fritz Golz" userId="d6d8f843c699b705" providerId="LiveId" clId="{BE8D6D07-B9F3-45CE-B6EA-820E339C03F0}" dt="2021-10-04T14:55:59.995" v="6729" actId="1076"/>
          <ac:spMkLst>
            <pc:docMk/>
            <pc:sldMk cId="3797871716" sldId="286"/>
            <ac:spMk id="8" creationId="{CC95CAED-6EC9-43D5-A13B-E60DB363CD73}"/>
          </ac:spMkLst>
        </pc:spChg>
      </pc:sldChg>
      <pc:sldChg chg="modSp add mod ord">
        <pc:chgData name="Fritz Golz" userId="d6d8f843c699b705" providerId="LiveId" clId="{BE8D6D07-B9F3-45CE-B6EA-820E339C03F0}" dt="2021-10-04T14:58:44.784" v="6772"/>
        <pc:sldMkLst>
          <pc:docMk/>
          <pc:sldMk cId="529221701" sldId="287"/>
        </pc:sldMkLst>
        <pc:spChg chg="mod">
          <ac:chgData name="Fritz Golz" userId="d6d8f843c699b705" providerId="LiveId" clId="{BE8D6D07-B9F3-45CE-B6EA-820E339C03F0}" dt="2021-10-03T18:52:35.477" v="6246" actId="14100"/>
          <ac:spMkLst>
            <pc:docMk/>
            <pc:sldMk cId="529221701" sldId="287"/>
            <ac:spMk id="2" creationId="{44D2340B-27B3-473C-8CE9-F303DFA7C9D0}"/>
          </ac:spMkLst>
        </pc:spChg>
        <pc:spChg chg="mod">
          <ac:chgData name="Fritz Golz" userId="d6d8f843c699b705" providerId="LiveId" clId="{BE8D6D07-B9F3-45CE-B6EA-820E339C03F0}" dt="2021-10-04T14:58:44.784" v="6772"/>
          <ac:spMkLst>
            <pc:docMk/>
            <pc:sldMk cId="529221701" sldId="287"/>
            <ac:spMk id="3" creationId="{AF9A03AC-2541-4D89-ADC5-8BD04A8ECD68}"/>
          </ac:spMkLst>
        </pc:spChg>
        <pc:spChg chg="mod">
          <ac:chgData name="Fritz Golz" userId="d6d8f843c699b705" providerId="LiveId" clId="{BE8D6D07-B9F3-45CE-B6EA-820E339C03F0}" dt="2021-10-01T21:56:52.889" v="3054" actId="1076"/>
          <ac:spMkLst>
            <pc:docMk/>
            <pc:sldMk cId="529221701" sldId="287"/>
            <ac:spMk id="8" creationId="{CC95CAED-6EC9-43D5-A13B-E60DB363CD73}"/>
          </ac:spMkLst>
        </pc:spChg>
        <pc:spChg chg="mod">
          <ac:chgData name="Fritz Golz" userId="d6d8f843c699b705" providerId="LiveId" clId="{BE8D6D07-B9F3-45CE-B6EA-820E339C03F0}" dt="2021-10-01T21:56:48.741" v="3053" actId="1076"/>
          <ac:spMkLst>
            <pc:docMk/>
            <pc:sldMk cId="529221701" sldId="287"/>
            <ac:spMk id="9" creationId="{35FF3088-F672-4C2C-9028-8854DD66394F}"/>
          </ac:spMkLst>
        </pc:spChg>
      </pc:sldChg>
      <pc:sldChg chg="add del ord">
        <pc:chgData name="Fritz Golz" userId="d6d8f843c699b705" providerId="LiveId" clId="{BE8D6D07-B9F3-45CE-B6EA-820E339C03F0}" dt="2021-10-01T21:52:13.725" v="3005" actId="2696"/>
        <pc:sldMkLst>
          <pc:docMk/>
          <pc:sldMk cId="2360906653" sldId="287"/>
        </pc:sldMkLst>
      </pc:sldChg>
      <pc:sldChg chg="addSp delSp modSp add mod ord">
        <pc:chgData name="Fritz Golz" userId="d6d8f843c699b705" providerId="LiveId" clId="{BE8D6D07-B9F3-45CE-B6EA-820E339C03F0}" dt="2021-10-05T23:09:02.540" v="8122"/>
        <pc:sldMkLst>
          <pc:docMk/>
          <pc:sldMk cId="1229463918" sldId="288"/>
        </pc:sldMkLst>
        <pc:spChg chg="mod">
          <ac:chgData name="Fritz Golz" userId="d6d8f843c699b705" providerId="LiveId" clId="{BE8D6D07-B9F3-45CE-B6EA-820E339C03F0}" dt="2021-10-02T22:01:05.932" v="4934" actId="20577"/>
          <ac:spMkLst>
            <pc:docMk/>
            <pc:sldMk cId="1229463918" sldId="288"/>
            <ac:spMk id="3" creationId="{028A53B1-FF59-40AF-BE30-24DF1F84AFDD}"/>
          </ac:spMkLst>
        </pc:spChg>
        <pc:graphicFrameChg chg="add del mod">
          <ac:chgData name="Fritz Golz" userId="d6d8f843c699b705" providerId="LiveId" clId="{BE8D6D07-B9F3-45CE-B6EA-820E339C03F0}" dt="2021-10-02T21:52:17.652" v="4796" actId="1957"/>
          <ac:graphicFrameMkLst>
            <pc:docMk/>
            <pc:sldMk cId="1229463918" sldId="288"/>
            <ac:graphicFrameMk id="16" creationId="{E36E64D2-9050-4027-BC8C-3171B7864E19}"/>
          </ac:graphicFrameMkLst>
        </pc:graphicFrameChg>
        <pc:graphicFrameChg chg="add mod">
          <ac:chgData name="Fritz Golz" userId="d6d8f843c699b705" providerId="LiveId" clId="{BE8D6D07-B9F3-45CE-B6EA-820E339C03F0}" dt="2021-10-05T23:09:02.540" v="8122"/>
          <ac:graphicFrameMkLst>
            <pc:docMk/>
            <pc:sldMk cId="1229463918" sldId="288"/>
            <ac:graphicFrameMk id="19" creationId="{681DCF82-46A0-4C96-81AF-6FCD0E941BF0}"/>
          </ac:graphicFrameMkLst>
        </pc:graphicFrameChg>
        <pc:cxnChg chg="del">
          <ac:chgData name="Fritz Golz" userId="d6d8f843c699b705" providerId="LiveId" clId="{BE8D6D07-B9F3-45CE-B6EA-820E339C03F0}" dt="2021-10-02T21:39:12.119" v="4782" actId="478"/>
          <ac:cxnSpMkLst>
            <pc:docMk/>
            <pc:sldMk cId="1229463918" sldId="288"/>
            <ac:cxnSpMk id="7" creationId="{CB33D59B-98FA-41B0-B0EE-2253634DF6CC}"/>
          </ac:cxnSpMkLst>
        </pc:cxnChg>
        <pc:cxnChg chg="del">
          <ac:chgData name="Fritz Golz" userId="d6d8f843c699b705" providerId="LiveId" clId="{BE8D6D07-B9F3-45CE-B6EA-820E339C03F0}" dt="2021-10-02T21:39:12.119" v="4782" actId="478"/>
          <ac:cxnSpMkLst>
            <pc:docMk/>
            <pc:sldMk cId="1229463918" sldId="288"/>
            <ac:cxnSpMk id="8" creationId="{A02D6552-D0C5-4886-8DB6-730D25E21DA1}"/>
          </ac:cxnSpMkLst>
        </pc:cxnChg>
        <pc:cxnChg chg="del">
          <ac:chgData name="Fritz Golz" userId="d6d8f843c699b705" providerId="LiveId" clId="{BE8D6D07-B9F3-45CE-B6EA-820E339C03F0}" dt="2021-10-02T21:39:12.119" v="4782" actId="478"/>
          <ac:cxnSpMkLst>
            <pc:docMk/>
            <pc:sldMk cId="1229463918" sldId="288"/>
            <ac:cxnSpMk id="9" creationId="{32BE0499-FD81-4AAE-83ED-64F56A14B1F9}"/>
          </ac:cxnSpMkLst>
        </pc:cxnChg>
        <pc:cxnChg chg="del">
          <ac:chgData name="Fritz Golz" userId="d6d8f843c699b705" providerId="LiveId" clId="{BE8D6D07-B9F3-45CE-B6EA-820E339C03F0}" dt="2021-10-02T21:39:10.737" v="4781" actId="478"/>
          <ac:cxnSpMkLst>
            <pc:docMk/>
            <pc:sldMk cId="1229463918" sldId="288"/>
            <ac:cxnSpMk id="10" creationId="{D2171274-1E7B-4A19-A20A-8FC9254202A8}"/>
          </ac:cxnSpMkLst>
        </pc:cxnChg>
        <pc:cxnChg chg="del">
          <ac:chgData name="Fritz Golz" userId="d6d8f843c699b705" providerId="LiveId" clId="{BE8D6D07-B9F3-45CE-B6EA-820E339C03F0}" dt="2021-10-02T21:39:12.119" v="4782" actId="478"/>
          <ac:cxnSpMkLst>
            <pc:docMk/>
            <pc:sldMk cId="1229463918" sldId="288"/>
            <ac:cxnSpMk id="11" creationId="{91E36EF1-F50F-4ED5-A73B-6B49AA1E6CBE}"/>
          </ac:cxnSpMkLst>
        </pc:cxnChg>
        <pc:cxnChg chg="del">
          <ac:chgData name="Fritz Golz" userId="d6d8f843c699b705" providerId="LiveId" clId="{BE8D6D07-B9F3-45CE-B6EA-820E339C03F0}" dt="2021-10-02T21:39:12.119" v="4782" actId="478"/>
          <ac:cxnSpMkLst>
            <pc:docMk/>
            <pc:sldMk cId="1229463918" sldId="288"/>
            <ac:cxnSpMk id="12" creationId="{6E535319-03CC-495E-80D2-1B65D8CD0030}"/>
          </ac:cxnSpMkLst>
        </pc:cxnChg>
        <pc:cxnChg chg="del">
          <ac:chgData name="Fritz Golz" userId="d6d8f843c699b705" providerId="LiveId" clId="{BE8D6D07-B9F3-45CE-B6EA-820E339C03F0}" dt="2021-10-02T21:39:10.737" v="4781" actId="478"/>
          <ac:cxnSpMkLst>
            <pc:docMk/>
            <pc:sldMk cId="1229463918" sldId="288"/>
            <ac:cxnSpMk id="13" creationId="{A17CAED0-7154-4092-A67C-2A9AF4B44633}"/>
          </ac:cxnSpMkLst>
        </pc:cxnChg>
        <pc:cxnChg chg="del">
          <ac:chgData name="Fritz Golz" userId="d6d8f843c699b705" providerId="LiveId" clId="{BE8D6D07-B9F3-45CE-B6EA-820E339C03F0}" dt="2021-10-02T21:39:12.119" v="4782" actId="478"/>
          <ac:cxnSpMkLst>
            <pc:docMk/>
            <pc:sldMk cId="1229463918" sldId="288"/>
            <ac:cxnSpMk id="60" creationId="{47F02D49-7924-48EF-BC3B-F5CC9B8674D8}"/>
          </ac:cxnSpMkLst>
        </pc:cxnChg>
        <pc:cxnChg chg="del">
          <ac:chgData name="Fritz Golz" userId="d6d8f843c699b705" providerId="LiveId" clId="{BE8D6D07-B9F3-45CE-B6EA-820E339C03F0}" dt="2021-10-02T21:39:12.119" v="4782" actId="478"/>
          <ac:cxnSpMkLst>
            <pc:docMk/>
            <pc:sldMk cId="1229463918" sldId="288"/>
            <ac:cxnSpMk id="61" creationId="{9FCDF958-C492-4AFF-B74B-DE8F6A437E4F}"/>
          </ac:cxnSpMkLst>
        </pc:cxnChg>
        <pc:cxnChg chg="del">
          <ac:chgData name="Fritz Golz" userId="d6d8f843c699b705" providerId="LiveId" clId="{BE8D6D07-B9F3-45CE-B6EA-820E339C03F0}" dt="2021-10-02T21:39:10.737" v="4781" actId="478"/>
          <ac:cxnSpMkLst>
            <pc:docMk/>
            <pc:sldMk cId="1229463918" sldId="288"/>
            <ac:cxnSpMk id="62" creationId="{F6741F9C-F641-4E5A-B17B-8640CD0AF49C}"/>
          </ac:cxnSpMkLst>
        </pc:cxnChg>
        <pc:cxnChg chg="del">
          <ac:chgData name="Fritz Golz" userId="d6d8f843c699b705" providerId="LiveId" clId="{BE8D6D07-B9F3-45CE-B6EA-820E339C03F0}" dt="2021-10-02T21:39:12.119" v="4782" actId="478"/>
          <ac:cxnSpMkLst>
            <pc:docMk/>
            <pc:sldMk cId="1229463918" sldId="288"/>
            <ac:cxnSpMk id="63" creationId="{8C772525-8922-42FA-8D71-A1C35CE4FD61}"/>
          </ac:cxnSpMkLst>
        </pc:cxnChg>
        <pc:cxnChg chg="del">
          <ac:chgData name="Fritz Golz" userId="d6d8f843c699b705" providerId="LiveId" clId="{BE8D6D07-B9F3-45CE-B6EA-820E339C03F0}" dt="2021-10-02T21:39:12.119" v="4782" actId="478"/>
          <ac:cxnSpMkLst>
            <pc:docMk/>
            <pc:sldMk cId="1229463918" sldId="288"/>
            <ac:cxnSpMk id="64" creationId="{5089BC2F-9785-4F17-9F77-0D722174FB24}"/>
          </ac:cxnSpMkLst>
        </pc:cxnChg>
        <pc:cxnChg chg="del">
          <ac:chgData name="Fritz Golz" userId="d6d8f843c699b705" providerId="LiveId" clId="{BE8D6D07-B9F3-45CE-B6EA-820E339C03F0}" dt="2021-10-02T21:39:12.119" v="4782" actId="478"/>
          <ac:cxnSpMkLst>
            <pc:docMk/>
            <pc:sldMk cId="1229463918" sldId="288"/>
            <ac:cxnSpMk id="65" creationId="{2C0FCAC5-7627-486E-A7FA-92D0B3A68C61}"/>
          </ac:cxnSpMkLst>
        </pc:cxnChg>
        <pc:cxnChg chg="del">
          <ac:chgData name="Fritz Golz" userId="d6d8f843c699b705" providerId="LiveId" clId="{BE8D6D07-B9F3-45CE-B6EA-820E339C03F0}" dt="2021-10-02T21:39:10.737" v="4781" actId="478"/>
          <ac:cxnSpMkLst>
            <pc:docMk/>
            <pc:sldMk cId="1229463918" sldId="288"/>
            <ac:cxnSpMk id="66" creationId="{D5081351-EBA2-4439-96DC-0C4F8CEE2A4E}"/>
          </ac:cxnSpMkLst>
        </pc:cxnChg>
      </pc:sldChg>
      <pc:sldChg chg="modSp new del mod">
        <pc:chgData name="Fritz Golz" userId="d6d8f843c699b705" providerId="LiveId" clId="{BE8D6D07-B9F3-45CE-B6EA-820E339C03F0}" dt="2021-10-02T21:38:59.602" v="4779" actId="2696"/>
        <pc:sldMkLst>
          <pc:docMk/>
          <pc:sldMk cId="1386863867" sldId="288"/>
        </pc:sldMkLst>
        <pc:spChg chg="mod">
          <ac:chgData name="Fritz Golz" userId="d6d8f843c699b705" providerId="LiveId" clId="{BE8D6D07-B9F3-45CE-B6EA-820E339C03F0}" dt="2021-10-02T21:38:53.785" v="4778" actId="20577"/>
          <ac:spMkLst>
            <pc:docMk/>
            <pc:sldMk cId="1386863867" sldId="288"/>
            <ac:spMk id="2" creationId="{38050EB8-4DC7-4904-A207-45B72C013E5F}"/>
          </ac:spMkLst>
        </pc:spChg>
      </pc:sldChg>
      <pc:sldChg chg="addSp delSp modSp add del mod">
        <pc:chgData name="Fritz Golz" userId="d6d8f843c699b705" providerId="LiveId" clId="{BE8D6D07-B9F3-45CE-B6EA-820E339C03F0}" dt="2021-10-02T11:22:00.375" v="4569" actId="2696"/>
        <pc:sldMkLst>
          <pc:docMk/>
          <pc:sldMk cId="1541400775" sldId="288"/>
        </pc:sldMkLst>
        <pc:spChg chg="mod">
          <ac:chgData name="Fritz Golz" userId="d6d8f843c699b705" providerId="LiveId" clId="{BE8D6D07-B9F3-45CE-B6EA-820E339C03F0}" dt="2021-10-02T10:52:31.099" v="3880" actId="20577"/>
          <ac:spMkLst>
            <pc:docMk/>
            <pc:sldMk cId="1541400775" sldId="288"/>
            <ac:spMk id="3" creationId="{823776F4-DE06-4000-A5AB-5F01547FA363}"/>
          </ac:spMkLst>
        </pc:spChg>
        <pc:spChg chg="del">
          <ac:chgData name="Fritz Golz" userId="d6d8f843c699b705" providerId="LiveId" clId="{BE8D6D07-B9F3-45CE-B6EA-820E339C03F0}" dt="2021-10-02T10:51:00.876" v="3844" actId="478"/>
          <ac:spMkLst>
            <pc:docMk/>
            <pc:sldMk cId="1541400775" sldId="288"/>
            <ac:spMk id="7" creationId="{F7F59926-F1AD-4D3C-9E81-6A96241B8520}"/>
          </ac:spMkLst>
        </pc:spChg>
        <pc:spChg chg="del">
          <ac:chgData name="Fritz Golz" userId="d6d8f843c699b705" providerId="LiveId" clId="{BE8D6D07-B9F3-45CE-B6EA-820E339C03F0}" dt="2021-10-02T10:51:06.367" v="3845" actId="478"/>
          <ac:spMkLst>
            <pc:docMk/>
            <pc:sldMk cId="1541400775" sldId="288"/>
            <ac:spMk id="8" creationId="{B0CEBB7D-C3ED-4F7D-AC25-BB257E74195E}"/>
          </ac:spMkLst>
        </pc:spChg>
        <pc:spChg chg="del">
          <ac:chgData name="Fritz Golz" userId="d6d8f843c699b705" providerId="LiveId" clId="{BE8D6D07-B9F3-45CE-B6EA-820E339C03F0}" dt="2021-10-02T10:51:07.414" v="3846" actId="478"/>
          <ac:spMkLst>
            <pc:docMk/>
            <pc:sldMk cId="1541400775" sldId="288"/>
            <ac:spMk id="9" creationId="{C230C0E1-4E67-42F2-9068-913DCAA1A581}"/>
          </ac:spMkLst>
        </pc:spChg>
        <pc:spChg chg="del">
          <ac:chgData name="Fritz Golz" userId="d6d8f843c699b705" providerId="LiveId" clId="{BE8D6D07-B9F3-45CE-B6EA-820E339C03F0}" dt="2021-10-02T10:51:08.228" v="3847" actId="478"/>
          <ac:spMkLst>
            <pc:docMk/>
            <pc:sldMk cId="1541400775" sldId="288"/>
            <ac:spMk id="10" creationId="{4B494BFE-6A14-42E3-92F3-ABA78B56644F}"/>
          </ac:spMkLst>
        </pc:spChg>
        <pc:spChg chg="del">
          <ac:chgData name="Fritz Golz" userId="d6d8f843c699b705" providerId="LiveId" clId="{BE8D6D07-B9F3-45CE-B6EA-820E339C03F0}" dt="2021-10-02T10:51:10.498" v="3850" actId="478"/>
          <ac:spMkLst>
            <pc:docMk/>
            <pc:sldMk cId="1541400775" sldId="288"/>
            <ac:spMk id="11" creationId="{EB8A17DB-1AF5-4509-8DCC-405F46EDCBDC}"/>
          </ac:spMkLst>
        </pc:spChg>
        <pc:spChg chg="del">
          <ac:chgData name="Fritz Golz" userId="d6d8f843c699b705" providerId="LiveId" clId="{BE8D6D07-B9F3-45CE-B6EA-820E339C03F0}" dt="2021-10-02T10:51:08.885" v="3848" actId="478"/>
          <ac:spMkLst>
            <pc:docMk/>
            <pc:sldMk cId="1541400775" sldId="288"/>
            <ac:spMk id="12" creationId="{2A6C0AA7-0AFF-47C6-AB13-2D4956475987}"/>
          </ac:spMkLst>
        </pc:spChg>
        <pc:spChg chg="del">
          <ac:chgData name="Fritz Golz" userId="d6d8f843c699b705" providerId="LiveId" clId="{BE8D6D07-B9F3-45CE-B6EA-820E339C03F0}" dt="2021-10-02T10:51:09.585" v="3849" actId="478"/>
          <ac:spMkLst>
            <pc:docMk/>
            <pc:sldMk cId="1541400775" sldId="288"/>
            <ac:spMk id="13" creationId="{3F6FE508-7994-4E0B-B1A1-4CE6599105CC}"/>
          </ac:spMkLst>
        </pc:spChg>
        <pc:spChg chg="add mod">
          <ac:chgData name="Fritz Golz" userId="d6d8f843c699b705" providerId="LiveId" clId="{BE8D6D07-B9F3-45CE-B6EA-820E339C03F0}" dt="2021-10-02T11:08:43.091" v="4336" actId="1076"/>
          <ac:spMkLst>
            <pc:docMk/>
            <pc:sldMk cId="1541400775" sldId="288"/>
            <ac:spMk id="14" creationId="{EBF07451-EE8C-4DA7-AA90-FA031212ADAB}"/>
          </ac:spMkLst>
        </pc:spChg>
        <pc:spChg chg="add mod">
          <ac:chgData name="Fritz Golz" userId="d6d8f843c699b705" providerId="LiveId" clId="{BE8D6D07-B9F3-45CE-B6EA-820E339C03F0}" dt="2021-10-02T10:52:26.681" v="3878" actId="14100"/>
          <ac:spMkLst>
            <pc:docMk/>
            <pc:sldMk cId="1541400775" sldId="288"/>
            <ac:spMk id="15" creationId="{19A7F7B6-9B06-4879-8425-3599AECA7F05}"/>
          </ac:spMkLst>
        </pc:spChg>
        <pc:spChg chg="add del">
          <ac:chgData name="Fritz Golz" userId="d6d8f843c699b705" providerId="LiveId" clId="{BE8D6D07-B9F3-45CE-B6EA-820E339C03F0}" dt="2021-10-02T10:52:51.586" v="3883" actId="11529"/>
          <ac:spMkLst>
            <pc:docMk/>
            <pc:sldMk cId="1541400775" sldId="288"/>
            <ac:spMk id="16" creationId="{AA78D11B-FEED-4C31-B417-9D78E7932F18}"/>
          </ac:spMkLst>
        </pc:spChg>
        <pc:spChg chg="add del mod">
          <ac:chgData name="Fritz Golz" userId="d6d8f843c699b705" providerId="LiveId" clId="{BE8D6D07-B9F3-45CE-B6EA-820E339C03F0}" dt="2021-10-02T10:55:11.162" v="4009" actId="478"/>
          <ac:spMkLst>
            <pc:docMk/>
            <pc:sldMk cId="1541400775" sldId="288"/>
            <ac:spMk id="17" creationId="{B2580D19-95D1-4346-BA41-99E4CDFE3E6F}"/>
          </ac:spMkLst>
        </pc:spChg>
        <pc:spChg chg="add del mod">
          <ac:chgData name="Fritz Golz" userId="d6d8f843c699b705" providerId="LiveId" clId="{BE8D6D07-B9F3-45CE-B6EA-820E339C03F0}" dt="2021-10-02T10:55:08.016" v="4007" actId="478"/>
          <ac:spMkLst>
            <pc:docMk/>
            <pc:sldMk cId="1541400775" sldId="288"/>
            <ac:spMk id="18" creationId="{7FC77960-14E1-4B65-8A29-90A219648CFC}"/>
          </ac:spMkLst>
        </pc:spChg>
        <pc:spChg chg="add del mod">
          <ac:chgData name="Fritz Golz" userId="d6d8f843c699b705" providerId="LiveId" clId="{BE8D6D07-B9F3-45CE-B6EA-820E339C03F0}" dt="2021-10-02T10:55:13.088" v="4010" actId="478"/>
          <ac:spMkLst>
            <pc:docMk/>
            <pc:sldMk cId="1541400775" sldId="288"/>
            <ac:spMk id="19" creationId="{721BD571-480C-41EE-953C-9466EBFD0A90}"/>
          </ac:spMkLst>
        </pc:spChg>
        <pc:spChg chg="add del mod">
          <ac:chgData name="Fritz Golz" userId="d6d8f843c699b705" providerId="LiveId" clId="{BE8D6D07-B9F3-45CE-B6EA-820E339C03F0}" dt="2021-10-02T11:07:08.668" v="4303" actId="478"/>
          <ac:spMkLst>
            <pc:docMk/>
            <pc:sldMk cId="1541400775" sldId="288"/>
            <ac:spMk id="20" creationId="{E424F49D-4FF2-4D07-84CA-41C16737B12C}"/>
          </ac:spMkLst>
        </pc:spChg>
        <pc:spChg chg="add del mod">
          <ac:chgData name="Fritz Golz" userId="d6d8f843c699b705" providerId="LiveId" clId="{BE8D6D07-B9F3-45CE-B6EA-820E339C03F0}" dt="2021-10-02T11:07:07.232" v="4302" actId="478"/>
          <ac:spMkLst>
            <pc:docMk/>
            <pc:sldMk cId="1541400775" sldId="288"/>
            <ac:spMk id="21" creationId="{A734030E-BDD4-439A-89F5-3DCB783A98BE}"/>
          </ac:spMkLst>
        </pc:spChg>
        <pc:spChg chg="add del mod">
          <ac:chgData name="Fritz Golz" userId="d6d8f843c699b705" providerId="LiveId" clId="{BE8D6D07-B9F3-45CE-B6EA-820E339C03F0}" dt="2021-10-02T11:07:40.847" v="4330" actId="478"/>
          <ac:spMkLst>
            <pc:docMk/>
            <pc:sldMk cId="1541400775" sldId="288"/>
            <ac:spMk id="22" creationId="{2E9E52C1-75CA-4F87-B5A4-81525A3B837A}"/>
          </ac:spMkLst>
        </pc:spChg>
        <pc:spChg chg="add mod">
          <ac:chgData name="Fritz Golz" userId="d6d8f843c699b705" providerId="LiveId" clId="{BE8D6D07-B9F3-45CE-B6EA-820E339C03F0}" dt="2021-10-02T11:09:05.977" v="4343" actId="1076"/>
          <ac:spMkLst>
            <pc:docMk/>
            <pc:sldMk cId="1541400775" sldId="288"/>
            <ac:spMk id="23" creationId="{5F414AE2-7976-4FC3-9818-C04E7A8AA1C8}"/>
          </ac:spMkLst>
        </pc:spChg>
        <pc:spChg chg="add mod">
          <ac:chgData name="Fritz Golz" userId="d6d8f843c699b705" providerId="LiveId" clId="{BE8D6D07-B9F3-45CE-B6EA-820E339C03F0}" dt="2021-10-02T11:09:29.556" v="4345" actId="1076"/>
          <ac:spMkLst>
            <pc:docMk/>
            <pc:sldMk cId="1541400775" sldId="288"/>
            <ac:spMk id="44" creationId="{C438DEF3-918A-4501-9A1F-9B46D035F3A8}"/>
          </ac:spMkLst>
        </pc:spChg>
        <pc:spChg chg="add mod">
          <ac:chgData name="Fritz Golz" userId="d6d8f843c699b705" providerId="LiveId" clId="{BE8D6D07-B9F3-45CE-B6EA-820E339C03F0}" dt="2021-10-02T11:09:21.990" v="4344" actId="1076"/>
          <ac:spMkLst>
            <pc:docMk/>
            <pc:sldMk cId="1541400775" sldId="288"/>
            <ac:spMk id="47" creationId="{1D63D3C6-3A99-4DD7-AC0D-1FADFEDB8E94}"/>
          </ac:spMkLst>
        </pc:spChg>
        <pc:spChg chg="add mod">
          <ac:chgData name="Fritz Golz" userId="d6d8f843c699b705" providerId="LiveId" clId="{BE8D6D07-B9F3-45CE-B6EA-820E339C03F0}" dt="2021-10-02T11:11:06.689" v="4411" actId="20577"/>
          <ac:spMkLst>
            <pc:docMk/>
            <pc:sldMk cId="1541400775" sldId="288"/>
            <ac:spMk id="48" creationId="{C8628F6D-E875-41DF-8346-B8BA3BA9F183}"/>
          </ac:spMkLst>
        </pc:spChg>
        <pc:cxnChg chg="add del mod">
          <ac:chgData name="Fritz Golz" userId="d6d8f843c699b705" providerId="LiveId" clId="{BE8D6D07-B9F3-45CE-B6EA-820E339C03F0}" dt="2021-10-02T11:08:51.921" v="4339" actId="478"/>
          <ac:cxnSpMkLst>
            <pc:docMk/>
            <pc:sldMk cId="1541400775" sldId="288"/>
            <ac:cxnSpMk id="25" creationId="{0FBBFDF8-732C-42E6-BAEF-B6F1F728DF34}"/>
          </ac:cxnSpMkLst>
        </pc:cxnChg>
        <pc:cxnChg chg="add del mod">
          <ac:chgData name="Fritz Golz" userId="d6d8f843c699b705" providerId="LiveId" clId="{BE8D6D07-B9F3-45CE-B6EA-820E339C03F0}" dt="2021-10-02T11:07:09.687" v="4304" actId="478"/>
          <ac:cxnSpMkLst>
            <pc:docMk/>
            <pc:sldMk cId="1541400775" sldId="288"/>
            <ac:cxnSpMk id="28" creationId="{A3AC4100-8CB6-4CA5-90F2-025B9D76DD39}"/>
          </ac:cxnSpMkLst>
        </pc:cxnChg>
        <pc:cxnChg chg="add del mod">
          <ac:chgData name="Fritz Golz" userId="d6d8f843c699b705" providerId="LiveId" clId="{BE8D6D07-B9F3-45CE-B6EA-820E339C03F0}" dt="2021-10-02T11:03:52.759" v="4254" actId="478"/>
          <ac:cxnSpMkLst>
            <pc:docMk/>
            <pc:sldMk cId="1541400775" sldId="288"/>
            <ac:cxnSpMk id="32" creationId="{4A8F0E80-1882-46E2-AE03-5EAD70573DDC}"/>
          </ac:cxnSpMkLst>
        </pc:cxnChg>
        <pc:cxnChg chg="add del mod">
          <ac:chgData name="Fritz Golz" userId="d6d8f843c699b705" providerId="LiveId" clId="{BE8D6D07-B9F3-45CE-B6EA-820E339C03F0}" dt="2021-10-02T11:08:51.183" v="4338" actId="478"/>
          <ac:cxnSpMkLst>
            <pc:docMk/>
            <pc:sldMk cId="1541400775" sldId="288"/>
            <ac:cxnSpMk id="38" creationId="{4A89C98A-3CC8-479C-9FA4-92BF6C4D1099}"/>
          </ac:cxnSpMkLst>
        </pc:cxnChg>
        <pc:cxnChg chg="add del mod">
          <ac:chgData name="Fritz Golz" userId="d6d8f843c699b705" providerId="LiveId" clId="{BE8D6D07-B9F3-45CE-B6EA-820E339C03F0}" dt="2021-10-02T11:08:53.657" v="4341" actId="478"/>
          <ac:cxnSpMkLst>
            <pc:docMk/>
            <pc:sldMk cId="1541400775" sldId="288"/>
            <ac:cxnSpMk id="40" creationId="{9601639C-8084-4429-9609-8ACE0809652D}"/>
          </ac:cxnSpMkLst>
        </pc:cxnChg>
        <pc:cxnChg chg="add del mod">
          <ac:chgData name="Fritz Golz" userId="d6d8f843c699b705" providerId="LiveId" clId="{BE8D6D07-B9F3-45CE-B6EA-820E339C03F0}" dt="2021-10-02T11:08:52.963" v="4340" actId="478"/>
          <ac:cxnSpMkLst>
            <pc:docMk/>
            <pc:sldMk cId="1541400775" sldId="288"/>
            <ac:cxnSpMk id="46" creationId="{C1377582-6071-43AB-A881-A231AA4A4BA8}"/>
          </ac:cxnSpMkLst>
        </pc:cxnChg>
        <pc:cxnChg chg="add mod">
          <ac:chgData name="Fritz Golz" userId="d6d8f843c699b705" providerId="LiveId" clId="{BE8D6D07-B9F3-45CE-B6EA-820E339C03F0}" dt="2021-10-02T11:09:48.624" v="4347" actId="13822"/>
          <ac:cxnSpMkLst>
            <pc:docMk/>
            <pc:sldMk cId="1541400775" sldId="288"/>
            <ac:cxnSpMk id="51" creationId="{0BA1A721-FC3D-4945-9DAA-E0C6B5DE4C05}"/>
          </ac:cxnSpMkLst>
        </pc:cxnChg>
        <pc:cxnChg chg="add mod">
          <ac:chgData name="Fritz Golz" userId="d6d8f843c699b705" providerId="LiveId" clId="{BE8D6D07-B9F3-45CE-B6EA-820E339C03F0}" dt="2021-10-02T11:10:04.057" v="4349" actId="13822"/>
          <ac:cxnSpMkLst>
            <pc:docMk/>
            <pc:sldMk cId="1541400775" sldId="288"/>
            <ac:cxnSpMk id="53" creationId="{B5F99007-3E84-4348-ADA3-331ADE7E134A}"/>
          </ac:cxnSpMkLst>
        </pc:cxnChg>
        <pc:cxnChg chg="add mod">
          <ac:chgData name="Fritz Golz" userId="d6d8f843c699b705" providerId="LiveId" clId="{BE8D6D07-B9F3-45CE-B6EA-820E339C03F0}" dt="2021-10-02T11:10:10.358" v="4351" actId="13822"/>
          <ac:cxnSpMkLst>
            <pc:docMk/>
            <pc:sldMk cId="1541400775" sldId="288"/>
            <ac:cxnSpMk id="55" creationId="{C5D549CC-167B-40F1-81F9-82B5F8D54F7F}"/>
          </ac:cxnSpMkLst>
        </pc:cxnChg>
        <pc:cxnChg chg="add mod">
          <ac:chgData name="Fritz Golz" userId="d6d8f843c699b705" providerId="LiveId" clId="{BE8D6D07-B9F3-45CE-B6EA-820E339C03F0}" dt="2021-10-02T11:10:15.956" v="4353" actId="13822"/>
          <ac:cxnSpMkLst>
            <pc:docMk/>
            <pc:sldMk cId="1541400775" sldId="288"/>
            <ac:cxnSpMk id="57" creationId="{0F581A69-1026-43EA-8762-86A90C1873C2}"/>
          </ac:cxnSpMkLst>
        </pc:cxnChg>
      </pc:sldChg>
      <pc:sldChg chg="new del">
        <pc:chgData name="Fritz Golz" userId="d6d8f843c699b705" providerId="LiveId" clId="{BE8D6D07-B9F3-45CE-B6EA-820E339C03F0}" dt="2021-10-02T10:50:47.356" v="3840" actId="2696"/>
        <pc:sldMkLst>
          <pc:docMk/>
          <pc:sldMk cId="2416869972" sldId="288"/>
        </pc:sldMkLst>
      </pc:sldChg>
      <pc:sldChg chg="add del">
        <pc:chgData name="Fritz Golz" userId="d6d8f843c699b705" providerId="LiveId" clId="{BE8D6D07-B9F3-45CE-B6EA-820E339C03F0}" dt="2021-10-02T11:22:04.827" v="4570" actId="2696"/>
        <pc:sldMkLst>
          <pc:docMk/>
          <pc:sldMk cId="1868529741" sldId="289"/>
        </pc:sldMkLst>
      </pc:sldChg>
      <pc:sldChg chg="modSp new del mod ord">
        <pc:chgData name="Fritz Golz" userId="d6d8f843c699b705" providerId="LiveId" clId="{BE8D6D07-B9F3-45CE-B6EA-820E339C03F0}" dt="2021-10-03T12:42:00.780" v="5496" actId="2696"/>
        <pc:sldMkLst>
          <pc:docMk/>
          <pc:sldMk cId="3667545316" sldId="289"/>
        </pc:sldMkLst>
        <pc:spChg chg="mod">
          <ac:chgData name="Fritz Golz" userId="d6d8f843c699b705" providerId="LiveId" clId="{BE8D6D07-B9F3-45CE-B6EA-820E339C03F0}" dt="2021-10-02T22:40:51.025" v="5015" actId="27636"/>
          <ac:spMkLst>
            <pc:docMk/>
            <pc:sldMk cId="3667545316" sldId="289"/>
            <ac:spMk id="2" creationId="{FFBC9312-A71A-4CEE-A1D8-B25AF0509AED}"/>
          </ac:spMkLst>
        </pc:spChg>
        <pc:spChg chg="mod">
          <ac:chgData name="Fritz Golz" userId="d6d8f843c699b705" providerId="LiveId" clId="{BE8D6D07-B9F3-45CE-B6EA-820E339C03F0}" dt="2021-10-02T22:24:46.732" v="4972" actId="20577"/>
          <ac:spMkLst>
            <pc:docMk/>
            <pc:sldMk cId="3667545316" sldId="289"/>
            <ac:spMk id="3" creationId="{C8077907-DDA9-45CC-8854-C7BCF2572B0B}"/>
          </ac:spMkLst>
        </pc:spChg>
      </pc:sldChg>
      <pc:sldChg chg="modSp add del mod">
        <pc:chgData name="Fritz Golz" userId="d6d8f843c699b705" providerId="LiveId" clId="{BE8D6D07-B9F3-45CE-B6EA-820E339C03F0}" dt="2021-10-02T22:49:54.801" v="5060" actId="2696"/>
        <pc:sldMkLst>
          <pc:docMk/>
          <pc:sldMk cId="1600325382" sldId="290"/>
        </pc:sldMkLst>
        <pc:graphicFrameChg chg="mod">
          <ac:chgData name="Fritz Golz" userId="d6d8f843c699b705" providerId="LiveId" clId="{BE8D6D07-B9F3-45CE-B6EA-820E339C03F0}" dt="2021-10-02T22:49:42" v="5057"/>
          <ac:graphicFrameMkLst>
            <pc:docMk/>
            <pc:sldMk cId="1600325382" sldId="290"/>
            <ac:graphicFrameMk id="19" creationId="{681DCF82-46A0-4C96-81AF-6FCD0E941BF0}"/>
          </ac:graphicFrameMkLst>
        </pc:graphicFrameChg>
      </pc:sldChg>
      <pc:sldChg chg="modSp add mod">
        <pc:chgData name="Fritz Golz" userId="d6d8f843c699b705" providerId="LiveId" clId="{BE8D6D07-B9F3-45CE-B6EA-820E339C03F0}" dt="2021-10-05T23:54:41.554" v="8140" actId="20577"/>
        <pc:sldMkLst>
          <pc:docMk/>
          <pc:sldMk cId="2223828126" sldId="290"/>
        </pc:sldMkLst>
        <pc:spChg chg="mod">
          <ac:chgData name="Fritz Golz" userId="d6d8f843c699b705" providerId="LiveId" clId="{BE8D6D07-B9F3-45CE-B6EA-820E339C03F0}" dt="2021-10-05T23:54:41.554" v="8140" actId="20577"/>
          <ac:spMkLst>
            <pc:docMk/>
            <pc:sldMk cId="2223828126" sldId="290"/>
            <ac:spMk id="2" creationId="{C6740E38-7126-437A-A660-58757E382C33}"/>
          </ac:spMkLst>
        </pc:spChg>
        <pc:graphicFrameChg chg="mod">
          <ac:chgData name="Fritz Golz" userId="d6d8f843c699b705" providerId="LiveId" clId="{BE8D6D07-B9F3-45CE-B6EA-820E339C03F0}" dt="2021-10-05T23:09:48.344" v="8129"/>
          <ac:graphicFrameMkLst>
            <pc:docMk/>
            <pc:sldMk cId="2223828126" sldId="290"/>
            <ac:graphicFrameMk id="19" creationId="{681DCF82-46A0-4C96-81AF-6FCD0E941BF0}"/>
          </ac:graphicFrameMkLst>
        </pc:graphicFrameChg>
      </pc:sldChg>
      <pc:sldChg chg="add del ord">
        <pc:chgData name="Fritz Golz" userId="d6d8f843c699b705" providerId="LiveId" clId="{BE8D6D07-B9F3-45CE-B6EA-820E339C03F0}" dt="2021-10-02T23:05:30.399" v="5074" actId="2696"/>
        <pc:sldMkLst>
          <pc:docMk/>
          <pc:sldMk cId="2941891059" sldId="291"/>
        </pc:sldMkLst>
      </pc:sldChg>
      <pc:sldChg chg="addSp delSp modSp add mod">
        <pc:chgData name="Fritz Golz" userId="d6d8f843c699b705" providerId="LiveId" clId="{BE8D6D07-B9F3-45CE-B6EA-820E339C03F0}" dt="2021-10-05T15:36:51.319" v="7830" actId="207"/>
        <pc:sldMkLst>
          <pc:docMk/>
          <pc:sldMk cId="4027810141" sldId="291"/>
        </pc:sldMkLst>
        <pc:spChg chg="mod">
          <ac:chgData name="Fritz Golz" userId="d6d8f843c699b705" providerId="LiveId" clId="{BE8D6D07-B9F3-45CE-B6EA-820E339C03F0}" dt="2021-10-03T18:51:59.397" v="6242" actId="255"/>
          <ac:spMkLst>
            <pc:docMk/>
            <pc:sldMk cId="4027810141" sldId="291"/>
            <ac:spMk id="2" creationId="{44D2340B-27B3-473C-8CE9-F303DFA7C9D0}"/>
          </ac:spMkLst>
        </pc:spChg>
        <pc:spChg chg="mod">
          <ac:chgData name="Fritz Golz" userId="d6d8f843c699b705" providerId="LiveId" clId="{BE8D6D07-B9F3-45CE-B6EA-820E339C03F0}" dt="2021-10-05T15:34:37.113" v="7818" actId="207"/>
          <ac:spMkLst>
            <pc:docMk/>
            <pc:sldMk cId="4027810141" sldId="291"/>
            <ac:spMk id="3" creationId="{AF9A03AC-2541-4D89-ADC5-8BD04A8ECD68}"/>
          </ac:spMkLst>
        </pc:spChg>
        <pc:spChg chg="add mod">
          <ac:chgData name="Fritz Golz" userId="d6d8f843c699b705" providerId="LiveId" clId="{BE8D6D07-B9F3-45CE-B6EA-820E339C03F0}" dt="2021-10-03T18:38:17.315" v="6169" actId="1076"/>
          <ac:spMkLst>
            <pc:docMk/>
            <pc:sldMk cId="4027810141" sldId="291"/>
            <ac:spMk id="7" creationId="{9FA31524-5BA9-48C6-B9F9-7929AB771C13}"/>
          </ac:spMkLst>
        </pc:spChg>
        <pc:spChg chg="del mod">
          <ac:chgData name="Fritz Golz" userId="d6d8f843c699b705" providerId="LiveId" clId="{BE8D6D07-B9F3-45CE-B6EA-820E339C03F0}" dt="2021-10-03T12:42:12.645" v="5506" actId="478"/>
          <ac:spMkLst>
            <pc:docMk/>
            <pc:sldMk cId="4027810141" sldId="291"/>
            <ac:spMk id="7" creationId="{E3179FF3-9C77-473F-B382-9C691670F2B3}"/>
          </ac:spMkLst>
        </pc:spChg>
        <pc:spChg chg="add mod">
          <ac:chgData name="Fritz Golz" userId="d6d8f843c699b705" providerId="LiveId" clId="{BE8D6D07-B9F3-45CE-B6EA-820E339C03F0}" dt="2021-10-03T18:38:21.006" v="6171" actId="1076"/>
          <ac:spMkLst>
            <pc:docMk/>
            <pc:sldMk cId="4027810141" sldId="291"/>
            <ac:spMk id="8" creationId="{B1CDCEE2-A2CE-4CC0-8C82-4E51420115B0}"/>
          </ac:spMkLst>
        </pc:spChg>
        <pc:spChg chg="del">
          <ac:chgData name="Fritz Golz" userId="d6d8f843c699b705" providerId="LiveId" clId="{BE8D6D07-B9F3-45CE-B6EA-820E339C03F0}" dt="2021-10-03T12:42:14.102" v="5508" actId="478"/>
          <ac:spMkLst>
            <pc:docMk/>
            <pc:sldMk cId="4027810141" sldId="291"/>
            <ac:spMk id="8" creationId="{CC95CAED-6EC9-43D5-A13B-E60DB363CD73}"/>
          </ac:spMkLst>
        </pc:spChg>
        <pc:spChg chg="del">
          <ac:chgData name="Fritz Golz" userId="d6d8f843c699b705" providerId="LiveId" clId="{BE8D6D07-B9F3-45CE-B6EA-820E339C03F0}" dt="2021-10-03T12:42:13.431" v="5507" actId="478"/>
          <ac:spMkLst>
            <pc:docMk/>
            <pc:sldMk cId="4027810141" sldId="291"/>
            <ac:spMk id="9" creationId="{35FF3088-F672-4C2C-9028-8854DD66394F}"/>
          </ac:spMkLst>
        </pc:spChg>
        <pc:graphicFrameChg chg="add mod modGraphic">
          <ac:chgData name="Fritz Golz" userId="d6d8f843c699b705" providerId="LiveId" clId="{BE8D6D07-B9F3-45CE-B6EA-820E339C03F0}" dt="2021-10-05T15:36:51.319" v="7830" actId="207"/>
          <ac:graphicFrameMkLst>
            <pc:docMk/>
            <pc:sldMk cId="4027810141" sldId="291"/>
            <ac:graphicFrameMk id="9" creationId="{99B7E5E7-AE4B-48AB-A7F0-62860B55B0FA}"/>
          </ac:graphicFrameMkLst>
        </pc:graphicFrameChg>
      </pc:sldChg>
      <pc:sldChg chg="addSp delSp modSp add mod ord">
        <pc:chgData name="Fritz Golz" userId="d6d8f843c699b705" providerId="LiveId" clId="{BE8D6D07-B9F3-45CE-B6EA-820E339C03F0}" dt="2021-10-04T15:02:28.779" v="6828" actId="14100"/>
        <pc:sldMkLst>
          <pc:docMk/>
          <pc:sldMk cId="3165092415" sldId="292"/>
        </pc:sldMkLst>
        <pc:spChg chg="mod">
          <ac:chgData name="Fritz Golz" userId="d6d8f843c699b705" providerId="LiveId" clId="{BE8D6D07-B9F3-45CE-B6EA-820E339C03F0}" dt="2021-10-04T15:02:28.779" v="6828" actId="14100"/>
          <ac:spMkLst>
            <pc:docMk/>
            <pc:sldMk cId="3165092415" sldId="292"/>
            <ac:spMk id="2" creationId="{44D2340B-27B3-473C-8CE9-F303DFA7C9D0}"/>
          </ac:spMkLst>
        </pc:spChg>
        <pc:spChg chg="mod">
          <ac:chgData name="Fritz Golz" userId="d6d8f843c699b705" providerId="LiveId" clId="{BE8D6D07-B9F3-45CE-B6EA-820E339C03F0}" dt="2021-10-04T14:59:53.986" v="6785" actId="207"/>
          <ac:spMkLst>
            <pc:docMk/>
            <pc:sldMk cId="3165092415" sldId="292"/>
            <ac:spMk id="3" creationId="{AF9A03AC-2541-4D89-ADC5-8BD04A8ECD68}"/>
          </ac:spMkLst>
        </pc:spChg>
        <pc:spChg chg="del">
          <ac:chgData name="Fritz Golz" userId="d6d8f843c699b705" providerId="LiveId" clId="{BE8D6D07-B9F3-45CE-B6EA-820E339C03F0}" dt="2021-10-04T15:00:16.152" v="6790" actId="478"/>
          <ac:spMkLst>
            <pc:docMk/>
            <pc:sldMk cId="3165092415" sldId="292"/>
            <ac:spMk id="8" creationId="{CC95CAED-6EC9-43D5-A13B-E60DB363CD73}"/>
          </ac:spMkLst>
        </pc:spChg>
        <pc:spChg chg="mod">
          <ac:chgData name="Fritz Golz" userId="d6d8f843c699b705" providerId="LiveId" clId="{BE8D6D07-B9F3-45CE-B6EA-820E339C03F0}" dt="2021-10-04T15:00:33.897" v="6792" actId="1076"/>
          <ac:spMkLst>
            <pc:docMk/>
            <pc:sldMk cId="3165092415" sldId="292"/>
            <ac:spMk id="9" creationId="{35FF3088-F672-4C2C-9028-8854DD66394F}"/>
          </ac:spMkLst>
        </pc:spChg>
        <pc:spChg chg="add mod">
          <ac:chgData name="Fritz Golz" userId="d6d8f843c699b705" providerId="LiveId" clId="{BE8D6D07-B9F3-45CE-B6EA-820E339C03F0}" dt="2021-10-04T15:00:10.602" v="6788" actId="1076"/>
          <ac:spMkLst>
            <pc:docMk/>
            <pc:sldMk cId="3165092415" sldId="292"/>
            <ac:spMk id="10" creationId="{00FA2789-E43F-4DC8-94E7-5734EE28EDEA}"/>
          </ac:spMkLst>
        </pc:spChg>
      </pc:sldChg>
      <pc:sldChg chg="addSp delSp modSp add mod">
        <pc:chgData name="Fritz Golz" userId="d6d8f843c699b705" providerId="LiveId" clId="{BE8D6D07-B9F3-45CE-B6EA-820E339C03F0}" dt="2021-10-05T15:58:10.723" v="8084"/>
        <pc:sldMkLst>
          <pc:docMk/>
          <pc:sldMk cId="3997009176" sldId="293"/>
        </pc:sldMkLst>
        <pc:spChg chg="mod">
          <ac:chgData name="Fritz Golz" userId="d6d8f843c699b705" providerId="LiveId" clId="{BE8D6D07-B9F3-45CE-B6EA-820E339C03F0}" dt="2021-10-05T15:43:12.278" v="7864" actId="20577"/>
          <ac:spMkLst>
            <pc:docMk/>
            <pc:sldMk cId="3997009176" sldId="293"/>
            <ac:spMk id="3" creationId="{D2AE6D02-B503-4E19-82FF-0888147D0989}"/>
          </ac:spMkLst>
        </pc:spChg>
        <pc:spChg chg="del">
          <ac:chgData name="Fritz Golz" userId="d6d8f843c699b705" providerId="LiveId" clId="{BE8D6D07-B9F3-45CE-B6EA-820E339C03F0}" dt="2021-10-05T15:42:53.787" v="7859" actId="478"/>
          <ac:spMkLst>
            <pc:docMk/>
            <pc:sldMk cId="3997009176" sldId="293"/>
            <ac:spMk id="11" creationId="{529060CC-43F5-4381-9A86-B8634F7D6730}"/>
          </ac:spMkLst>
        </pc:spChg>
        <pc:spChg chg="del">
          <ac:chgData name="Fritz Golz" userId="d6d8f843c699b705" providerId="LiveId" clId="{BE8D6D07-B9F3-45CE-B6EA-820E339C03F0}" dt="2021-10-05T15:43:13.498" v="7865" actId="478"/>
          <ac:spMkLst>
            <pc:docMk/>
            <pc:sldMk cId="3997009176" sldId="293"/>
            <ac:spMk id="12" creationId="{94DDF884-650A-422F-B5F2-50F62A1B2D01}"/>
          </ac:spMkLst>
        </pc:spChg>
        <pc:graphicFrameChg chg="del modGraphic">
          <ac:chgData name="Fritz Golz" userId="d6d8f843c699b705" providerId="LiveId" clId="{BE8D6D07-B9F3-45CE-B6EA-820E339C03F0}" dt="2021-10-05T15:41:50.614" v="7854" actId="478"/>
          <ac:graphicFrameMkLst>
            <pc:docMk/>
            <pc:sldMk cId="3997009176" sldId="293"/>
            <ac:graphicFrameMk id="8" creationId="{1BE62F8B-A4F8-4679-8356-497F8147F23B}"/>
          </ac:graphicFrameMkLst>
        </pc:graphicFrameChg>
        <pc:graphicFrameChg chg="add del mod">
          <ac:chgData name="Fritz Golz" userId="d6d8f843c699b705" providerId="LiveId" clId="{BE8D6D07-B9F3-45CE-B6EA-820E339C03F0}" dt="2021-10-05T15:42:47.631" v="7857"/>
          <ac:graphicFrameMkLst>
            <pc:docMk/>
            <pc:sldMk cId="3997009176" sldId="293"/>
            <ac:graphicFrameMk id="10" creationId="{01F44B6D-223C-4594-8EA2-7A2AFA7F6B0B}"/>
          </ac:graphicFrameMkLst>
        </pc:graphicFrameChg>
        <pc:graphicFrameChg chg="add del mod">
          <ac:chgData name="Fritz Golz" userId="d6d8f843c699b705" providerId="LiveId" clId="{BE8D6D07-B9F3-45CE-B6EA-820E339C03F0}" dt="2021-10-05T15:43:10.132" v="7863"/>
          <ac:graphicFrameMkLst>
            <pc:docMk/>
            <pc:sldMk cId="3997009176" sldId="293"/>
            <ac:graphicFrameMk id="13" creationId="{D01FAAEA-C0C2-454D-B01C-28CAD05ADCEA}"/>
          </ac:graphicFrameMkLst>
        </pc:graphicFrameChg>
        <pc:graphicFrameChg chg="add del mod">
          <ac:chgData name="Fritz Golz" userId="d6d8f843c699b705" providerId="LiveId" clId="{BE8D6D07-B9F3-45CE-B6EA-820E339C03F0}" dt="2021-10-05T15:58:10.723" v="8084"/>
          <ac:graphicFrameMkLst>
            <pc:docMk/>
            <pc:sldMk cId="3997009176" sldId="293"/>
            <ac:graphicFrameMk id="14" creationId="{A0B20521-2651-4BA0-B6A0-590D653DAF6E}"/>
          </ac:graphicFrameMkLst>
        </pc:graphicFrameChg>
      </pc:sldChg>
      <pc:sldMasterChg chg="modSldLayout">
        <pc:chgData name="Fritz Golz" userId="d6d8f843c699b705" providerId="LiveId" clId="{BE8D6D07-B9F3-45CE-B6EA-820E339C03F0}" dt="2021-09-30T11:53:53.378" v="220"/>
        <pc:sldMasterMkLst>
          <pc:docMk/>
          <pc:sldMasterMk cId="0" sldId="2147483648"/>
        </pc:sldMasterMkLst>
        <pc:sldLayoutChg chg="addSp delSp modSp mod">
          <pc:chgData name="Fritz Golz" userId="d6d8f843c699b705" providerId="LiveId" clId="{BE8D6D07-B9F3-45CE-B6EA-820E339C03F0}" dt="2021-09-30T11:52:05.999" v="204"/>
          <pc:sldLayoutMkLst>
            <pc:docMk/>
            <pc:sldMasterMk cId="0" sldId="2147483648"/>
            <pc:sldLayoutMk cId="0" sldId="2147483649"/>
          </pc:sldLayoutMkLst>
          <pc:spChg chg="add mod">
            <ac:chgData name="Fritz Golz" userId="d6d8f843c699b705" providerId="LiveId" clId="{BE8D6D07-B9F3-45CE-B6EA-820E339C03F0}" dt="2021-09-30T11:52:05.999" v="204"/>
            <ac:spMkLst>
              <pc:docMk/>
              <pc:sldMasterMk cId="0" sldId="2147483648"/>
              <pc:sldLayoutMk cId="0" sldId="2147483649"/>
              <ac:spMk id="9" creationId="{DDE28A2D-C78F-4367-81C9-8039F0F6E861}"/>
            </ac:spMkLst>
          </pc:spChg>
          <pc:spChg chg="del">
            <ac:chgData name="Fritz Golz" userId="d6d8f843c699b705" providerId="LiveId" clId="{BE8D6D07-B9F3-45CE-B6EA-820E339C03F0}" dt="2021-09-30T11:52:05.591" v="203" actId="478"/>
            <ac:spMkLst>
              <pc:docMk/>
              <pc:sldMasterMk cId="0" sldId="2147483648"/>
              <pc:sldLayoutMk cId="0" sldId="2147483649"/>
              <ac:spMk id="16" creationId="{00000000-0000-0000-0000-000000000000}"/>
            </ac:spMkLst>
          </pc:spChg>
        </pc:sldLayoutChg>
        <pc:sldLayoutChg chg="addSp delSp modSp mod">
          <pc:chgData name="Fritz Golz" userId="d6d8f843c699b705" providerId="LiveId" clId="{BE8D6D07-B9F3-45CE-B6EA-820E339C03F0}" dt="2021-09-30T11:53:53.378" v="220"/>
          <pc:sldLayoutMkLst>
            <pc:docMk/>
            <pc:sldMasterMk cId="0" sldId="2147483648"/>
            <pc:sldLayoutMk cId="0" sldId="2147483660"/>
          </pc:sldLayoutMkLst>
          <pc:spChg chg="mod">
            <ac:chgData name="Fritz Golz" userId="d6d8f843c699b705" providerId="LiveId" clId="{BE8D6D07-B9F3-45CE-B6EA-820E339C03F0}" dt="2021-09-30T11:53:53.378" v="220"/>
            <ac:spMkLst>
              <pc:docMk/>
              <pc:sldMasterMk cId="0" sldId="2147483648"/>
              <pc:sldLayoutMk cId="0" sldId="2147483660"/>
              <ac:spMk id="2" creationId="{00000000-0000-0000-0000-000000000000}"/>
            </ac:spMkLst>
          </pc:spChg>
          <pc:spChg chg="add del mod">
            <ac:chgData name="Fritz Golz" userId="d6d8f843c699b705" providerId="LiveId" clId="{BE8D6D07-B9F3-45CE-B6EA-820E339C03F0}" dt="2021-09-30T11:52:59.944" v="212" actId="478"/>
            <ac:spMkLst>
              <pc:docMk/>
              <pc:sldMasterMk cId="0" sldId="2147483648"/>
              <pc:sldLayoutMk cId="0" sldId="2147483660"/>
              <ac:spMk id="11" creationId="{3C9C457A-600D-49E9-861B-10DD2DA65E1E}"/>
            </ac:spMkLst>
          </pc:spChg>
          <pc:spChg chg="add mod">
            <ac:chgData name="Fritz Golz" userId="d6d8f843c699b705" providerId="LiveId" clId="{BE8D6D07-B9F3-45CE-B6EA-820E339C03F0}" dt="2021-09-30T11:53:00.270" v="213"/>
            <ac:spMkLst>
              <pc:docMk/>
              <pc:sldMasterMk cId="0" sldId="2147483648"/>
              <pc:sldLayoutMk cId="0" sldId="2147483660"/>
              <ac:spMk id="12" creationId="{DC9DCC32-560E-48AB-944F-B024D344512B}"/>
            </ac:spMkLst>
          </pc:spChg>
          <pc:spChg chg="del">
            <ac:chgData name="Fritz Golz" userId="d6d8f843c699b705" providerId="LiveId" clId="{BE8D6D07-B9F3-45CE-B6EA-820E339C03F0}" dt="2021-09-30T11:52:00.389" v="201" actId="478"/>
            <ac:spMkLst>
              <pc:docMk/>
              <pc:sldMasterMk cId="0" sldId="2147483648"/>
              <pc:sldLayoutMk cId="0" sldId="2147483660"/>
              <ac:spMk id="16" creationId="{00000000-0000-0000-0000-000000000000}"/>
            </ac:spMkLst>
          </pc:spChg>
        </pc:sldLayoutChg>
        <pc:sldLayoutChg chg="addSp delSp modSp mod">
          <pc:chgData name="Fritz Golz" userId="d6d8f843c699b705" providerId="LiveId" clId="{BE8D6D07-B9F3-45CE-B6EA-820E339C03F0}" dt="2021-09-30T11:52:49.631" v="209" actId="1076"/>
          <pc:sldLayoutMkLst>
            <pc:docMk/>
            <pc:sldMasterMk cId="0" sldId="2147483648"/>
            <pc:sldLayoutMk cId="0" sldId="2147483662"/>
          </pc:sldLayoutMkLst>
          <pc:spChg chg="mod">
            <ac:chgData name="Fritz Golz" userId="d6d8f843c699b705" providerId="LiveId" clId="{BE8D6D07-B9F3-45CE-B6EA-820E339C03F0}" dt="2021-09-30T11:51:03.948" v="192" actId="207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add del">
            <ac:chgData name="Fritz Golz" userId="d6d8f843c699b705" providerId="LiveId" clId="{BE8D6D07-B9F3-45CE-B6EA-820E339C03F0}" dt="2021-09-30T11:47:32.813" v="127" actId="11529"/>
            <ac:spMkLst>
              <pc:docMk/>
              <pc:sldMasterMk cId="0" sldId="2147483648"/>
              <pc:sldLayoutMk cId="0" sldId="2147483662"/>
              <ac:spMk id="5" creationId="{762F7F13-C9C2-47F4-BF44-3EF82CD9B6ED}"/>
            </ac:spMkLst>
          </pc:spChg>
          <pc:spChg chg="add del mod">
            <ac:chgData name="Fritz Golz" userId="d6d8f843c699b705" providerId="LiveId" clId="{BE8D6D07-B9F3-45CE-B6EA-820E339C03F0}" dt="2021-09-30T11:47:40.873" v="128" actId="478"/>
            <ac:spMkLst>
              <pc:docMk/>
              <pc:sldMasterMk cId="0" sldId="2147483648"/>
              <pc:sldLayoutMk cId="0" sldId="2147483662"/>
              <ac:spMk id="7" creationId="{FC308EAA-8A46-47EE-A9AC-56B863ED4CE5}"/>
            </ac:spMkLst>
          </pc:spChg>
          <pc:spChg chg="add del">
            <ac:chgData name="Fritz Golz" userId="d6d8f843c699b705" providerId="LiveId" clId="{BE8D6D07-B9F3-45CE-B6EA-820E339C03F0}" dt="2021-09-30T11:47:51.852" v="129" actId="11529"/>
            <ac:spMkLst>
              <pc:docMk/>
              <pc:sldMasterMk cId="0" sldId="2147483648"/>
              <pc:sldLayoutMk cId="0" sldId="2147483662"/>
              <ac:spMk id="8" creationId="{8A9A794C-B2D4-495C-AE89-81676B1C3ECA}"/>
            </ac:spMkLst>
          </pc:spChg>
          <pc:spChg chg="add del">
            <ac:chgData name="Fritz Golz" userId="d6d8f843c699b705" providerId="LiveId" clId="{BE8D6D07-B9F3-45CE-B6EA-820E339C03F0}" dt="2021-09-30T11:43:21.075" v="79" actId="478"/>
            <ac:spMkLst>
              <pc:docMk/>
              <pc:sldMasterMk cId="0" sldId="2147483648"/>
              <pc:sldLayoutMk cId="0" sldId="2147483662"/>
              <ac:spMk id="9" creationId="{98CB846B-E09F-4CC1-8EAF-2D047B4F1B50}"/>
            </ac:spMkLst>
          </pc:spChg>
          <pc:spChg chg="add del mod">
            <ac:chgData name="Fritz Golz" userId="d6d8f843c699b705" providerId="LiveId" clId="{BE8D6D07-B9F3-45CE-B6EA-820E339C03F0}" dt="2021-09-30T11:47:54.253" v="130" actId="478"/>
            <ac:spMkLst>
              <pc:docMk/>
              <pc:sldMasterMk cId="0" sldId="2147483648"/>
              <pc:sldLayoutMk cId="0" sldId="2147483662"/>
              <ac:spMk id="11" creationId="{E2EF73B7-69A4-4D54-B602-BCEF1ED6E294}"/>
            </ac:spMkLst>
          </pc:spChg>
          <pc:spChg chg="add del">
            <ac:chgData name="Fritz Golz" userId="d6d8f843c699b705" providerId="LiveId" clId="{BE8D6D07-B9F3-45CE-B6EA-820E339C03F0}" dt="2021-09-30T11:48:03.976" v="131" actId="11529"/>
            <ac:spMkLst>
              <pc:docMk/>
              <pc:sldMasterMk cId="0" sldId="2147483648"/>
              <pc:sldLayoutMk cId="0" sldId="2147483662"/>
              <ac:spMk id="13" creationId="{FA871551-F1B0-451D-943A-0EFA6A3F52E5}"/>
            </ac:spMkLst>
          </pc:spChg>
          <pc:spChg chg="add del mod">
            <ac:chgData name="Fritz Golz" userId="d6d8f843c699b705" providerId="LiveId" clId="{BE8D6D07-B9F3-45CE-B6EA-820E339C03F0}" dt="2021-09-30T11:50:08.621" v="187" actId="478"/>
            <ac:spMkLst>
              <pc:docMk/>
              <pc:sldMasterMk cId="0" sldId="2147483648"/>
              <pc:sldLayoutMk cId="0" sldId="2147483662"/>
              <ac:spMk id="14" creationId="{543FFAE1-60FF-4005-9C2E-121B13AAEABA}"/>
            </ac:spMkLst>
          </pc:spChg>
          <pc:spChg chg="add mod">
            <ac:chgData name="Fritz Golz" userId="d6d8f843c699b705" providerId="LiveId" clId="{BE8D6D07-B9F3-45CE-B6EA-820E339C03F0}" dt="2021-09-30T11:52:49.631" v="209" actId="1076"/>
            <ac:spMkLst>
              <pc:docMk/>
              <pc:sldMasterMk cId="0" sldId="2147483648"/>
              <pc:sldLayoutMk cId="0" sldId="2147483662"/>
              <ac:spMk id="17" creationId="{7227FBAA-DEAD-4799-968B-E45802D57341}"/>
            </ac:spMkLst>
          </pc:spChg>
          <pc:cxnChg chg="add del">
            <ac:chgData name="Fritz Golz" userId="d6d8f843c699b705" providerId="LiveId" clId="{BE8D6D07-B9F3-45CE-B6EA-820E339C03F0}" dt="2021-09-30T11:50:48.904" v="189" actId="478"/>
            <ac:cxnSpMkLst>
              <pc:docMk/>
              <pc:sldMasterMk cId="0" sldId="2147483648"/>
              <pc:sldLayoutMk cId="0" sldId="2147483662"/>
              <ac:cxnSpMk id="16" creationId="{5453AD5A-E9A1-44FD-8D77-1A08C34A27B7}"/>
            </ac:cxnSpMkLst>
          </pc:cxnChg>
        </pc:sldLayoutChg>
        <pc:sldLayoutChg chg="addSp delSp modSp mod">
          <pc:chgData name="Fritz Golz" userId="d6d8f843c699b705" providerId="LiveId" clId="{BE8D6D07-B9F3-45CE-B6EA-820E339C03F0}" dt="2021-09-30T11:52:56.087" v="211"/>
          <pc:sldLayoutMkLst>
            <pc:docMk/>
            <pc:sldMasterMk cId="0" sldId="2147483648"/>
            <pc:sldLayoutMk cId="0" sldId="2147483663"/>
          </pc:sldLayoutMkLst>
          <pc:spChg chg="mod">
            <ac:chgData name="Fritz Golz" userId="d6d8f843c699b705" providerId="LiveId" clId="{BE8D6D07-B9F3-45CE-B6EA-820E339C03F0}" dt="2021-09-30T11:40:56.065" v="56" actId="1076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  <pc:spChg chg="del">
            <ac:chgData name="Fritz Golz" userId="d6d8f843c699b705" providerId="LiveId" clId="{BE8D6D07-B9F3-45CE-B6EA-820E339C03F0}" dt="2021-09-30T11:40:34.666" v="54" actId="478"/>
            <ac:spMkLst>
              <pc:docMk/>
              <pc:sldMasterMk cId="0" sldId="2147483648"/>
              <pc:sldLayoutMk cId="0" sldId="2147483663"/>
              <ac:spMk id="16" creationId="{00000000-0000-0000-0000-000000000000}"/>
            </ac:spMkLst>
          </pc:spChg>
          <pc:spChg chg="add del mod">
            <ac:chgData name="Fritz Golz" userId="d6d8f843c699b705" providerId="LiveId" clId="{BE8D6D07-B9F3-45CE-B6EA-820E339C03F0}" dt="2021-09-30T11:51:54.549" v="199" actId="478"/>
            <ac:spMkLst>
              <pc:docMk/>
              <pc:sldMasterMk cId="0" sldId="2147483648"/>
              <pc:sldLayoutMk cId="0" sldId="2147483663"/>
              <ac:spMk id="17" creationId="{606FE0D4-1DFB-46C5-9CFE-2A46BE878115}"/>
            </ac:spMkLst>
          </pc:spChg>
          <pc:spChg chg="add del mod">
            <ac:chgData name="Fritz Golz" userId="d6d8f843c699b705" providerId="LiveId" clId="{BE8D6D07-B9F3-45CE-B6EA-820E339C03F0}" dt="2021-09-30T11:52:55.577" v="210" actId="478"/>
            <ac:spMkLst>
              <pc:docMk/>
              <pc:sldMasterMk cId="0" sldId="2147483648"/>
              <pc:sldLayoutMk cId="0" sldId="2147483663"/>
              <ac:spMk id="21" creationId="{0F02EB1E-0C71-4C09-8618-F183395A81F8}"/>
            </ac:spMkLst>
          </pc:spChg>
          <pc:spChg chg="add mod">
            <ac:chgData name="Fritz Golz" userId="d6d8f843c699b705" providerId="LiveId" clId="{BE8D6D07-B9F3-45CE-B6EA-820E339C03F0}" dt="2021-09-30T11:52:56.087" v="211"/>
            <ac:spMkLst>
              <pc:docMk/>
              <pc:sldMasterMk cId="0" sldId="2147483648"/>
              <pc:sldLayoutMk cId="0" sldId="2147483663"/>
              <ac:spMk id="22" creationId="{C747E059-F5FA-49AB-BE59-18429B8C9D06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8452516575371"/>
          <c:y val="9.61330694848469E-2"/>
          <c:w val="0.84924026803048247"/>
          <c:h val="0.564058790124980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Griezmann (32)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TL</c:v>
                </c:pt>
                <c:pt idx="1">
                  <c:v>TC</c:v>
                </c:pt>
                <c:pt idx="2">
                  <c:v>TR</c:v>
                </c:pt>
                <c:pt idx="3">
                  <c:v>DL</c:v>
                </c:pt>
                <c:pt idx="4">
                  <c:v>DC</c:v>
                </c:pt>
                <c:pt idx="5">
                  <c:v>DR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7.14</c:v>
                </c:pt>
                <c:pt idx="1">
                  <c:v>3.45</c:v>
                </c:pt>
                <c:pt idx="2">
                  <c:v>16.89</c:v>
                </c:pt>
                <c:pt idx="3">
                  <c:v>27.37</c:v>
                </c:pt>
                <c:pt idx="4">
                  <c:v>5.9</c:v>
                </c:pt>
                <c:pt idx="5">
                  <c:v>39.229999999999997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59-4D28-8F4D-1D8623E2007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Suarez(58)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TL</c:v>
                </c:pt>
                <c:pt idx="1">
                  <c:v>TC</c:v>
                </c:pt>
                <c:pt idx="2">
                  <c:v>TR</c:v>
                </c:pt>
                <c:pt idx="3">
                  <c:v>DL</c:v>
                </c:pt>
                <c:pt idx="4">
                  <c:v>DC</c:v>
                </c:pt>
                <c:pt idx="5">
                  <c:v>DR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10.07</c:v>
                </c:pt>
                <c:pt idx="1">
                  <c:v>6</c:v>
                </c:pt>
                <c:pt idx="2">
                  <c:v>6.28</c:v>
                </c:pt>
                <c:pt idx="3">
                  <c:v>39.950000000000003</c:v>
                </c:pt>
                <c:pt idx="4">
                  <c:v>6.8</c:v>
                </c:pt>
                <c:pt idx="5">
                  <c:v>30.89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59-4D28-8F4D-1D8623E200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357808"/>
        <c:axId val="331095640"/>
      </c:barChart>
      <c:catAx>
        <c:axId val="537357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2400"/>
                  <a:t>Alternatives</a:t>
                </a:r>
              </a:p>
            </c:rich>
          </c:tx>
          <c:layout>
            <c:manualLayout>
              <c:xMode val="edge"/>
              <c:yMode val="edge"/>
              <c:x val="0.45966361553047774"/>
              <c:y val="0.774529159870392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31095640"/>
        <c:crosses val="autoZero"/>
        <c:auto val="1"/>
        <c:lblAlgn val="ctr"/>
        <c:lblOffset val="100"/>
        <c:noMultiLvlLbl val="0"/>
      </c:catAx>
      <c:valAx>
        <c:axId val="331095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300" noProof="0" dirty="0"/>
                  <a:t>Avg.</a:t>
                </a:r>
                <a:r>
                  <a:rPr lang="en-US" sz="2300" baseline="0" noProof="0" dirty="0"/>
                  <a:t> </a:t>
                </a:r>
                <a:r>
                  <a:rPr lang="en-US" sz="2300" noProof="0" dirty="0"/>
                  <a:t>Estimated Probabilities</a:t>
                </a:r>
                <a:r>
                  <a:rPr lang="en-US" sz="2300" baseline="0" noProof="0" dirty="0"/>
                  <a:t> in %</a:t>
                </a:r>
                <a:endParaRPr lang="en-US" sz="2300" noProof="0" dirty="0"/>
              </a:p>
            </c:rich>
          </c:tx>
          <c:layout>
            <c:manualLayout>
              <c:xMode val="edge"/>
              <c:yMode val="edge"/>
              <c:x val="7.4732750974938755E-3"/>
              <c:y val="2.635479294007117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7357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1207751869377982"/>
          <c:y val="1.335032426026251E-2"/>
          <c:w val="0.45413456885204845"/>
          <c:h val="8.18294127789351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C45A3-B0E9-4D6E-887C-BFF58B6BC7D6}" type="datetimeFigureOut">
              <a:rPr lang="de-DE" smtClean="0"/>
              <a:pPr/>
              <a:t>12.10.2021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44100-884F-417D-9F29-156C3AF1896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45712-5BBF-4BBB-B528-726B6A382FF6}" type="datetimeFigureOut">
              <a:rPr lang="de-DE" smtClean="0"/>
              <a:pPr/>
              <a:t>12.10.2021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2FB2C-EDB0-4A42-BDFC-E26E82B080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1472" y="142852"/>
            <a:ext cx="4572000" cy="71435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40A2-B09F-4AEC-A897-3B4AE577815A}" type="datetime1">
              <a:rPr lang="de-DE" smtClean="0"/>
              <a:pPr/>
              <a:t>12.10.2021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Fritz Golz, Bachelorabschlussseminar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CCA1-8709-4A2C-9D0A-65A9CCC3870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4"/>
          </p:nvPr>
        </p:nvSpPr>
        <p:spPr>
          <a:xfrm>
            <a:off x="0" y="6357958"/>
            <a:ext cx="9144000" cy="500042"/>
          </a:xfrm>
        </p:spPr>
        <p:txBody>
          <a:bodyPr/>
          <a:lstStyle/>
          <a:p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DE28A2D-C78F-4367-81C9-8039F0F6E861}"/>
              </a:ext>
            </a:extLst>
          </p:cNvPr>
          <p:cNvSpPr/>
          <p:nvPr userDrawn="1"/>
        </p:nvSpPr>
        <p:spPr>
          <a:xfrm>
            <a:off x="-18541" y="684173"/>
            <a:ext cx="9144000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0222-D3CA-4F1C-A3FA-723333DFF40A}" type="datetime1">
              <a:rPr lang="de-DE" smtClean="0"/>
              <a:pPr/>
              <a:t>12.10.2021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Fritz Golz, Bachelorabschlussseminar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CCA1-8709-4A2C-9D0A-65A9CCC38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0A12-DE59-4C19-8ABE-6952ED0A20CD}" type="datetime1">
              <a:rPr lang="de-DE" smtClean="0"/>
              <a:pPr/>
              <a:t>12.10.2021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Fritz Golz, Bachelorabschlussseminar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CCA1-8709-4A2C-9D0A-65A9CCC38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8256-1297-4AAB-86A8-D1F758AAFAF3}" type="datetime1">
              <a:rPr lang="de-DE" smtClean="0"/>
              <a:pPr/>
              <a:t>12.10.2021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Fritz Golz, Bachelorabschlussseminar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CCA1-8709-4A2C-9D0A-65A9CCC38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9C69-0EE7-4223-8163-8F758C5DAE0A}" type="datetime1">
              <a:rPr lang="de-DE" smtClean="0"/>
              <a:pPr/>
              <a:t>12.10.2021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Fritz Golz, Bachelorabschlussseminar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CCA1-8709-4A2C-9D0A-65A9CCC38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3E3-BE23-4895-9D53-866ABAC7C0E2}" type="datetime1">
              <a:rPr lang="de-DE" smtClean="0"/>
              <a:pPr/>
              <a:t>12.10.2021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Fritz Golz, Bachelorabschlussseminar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CCA1-8709-4A2C-9D0A-65A9CCC38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F604-003F-4EC5-9751-AF72B2288C0F}" type="datetime1">
              <a:rPr lang="de-DE" smtClean="0"/>
              <a:pPr/>
              <a:t>12.10.2021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Fritz Golz, Bachelorabschlussseminar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CCA1-8709-4A2C-9D0A-65A9CCC38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g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0514" y="825296"/>
            <a:ext cx="2357454" cy="428604"/>
          </a:xfrm>
        </p:spPr>
        <p:txBody>
          <a:bodyPr/>
          <a:lstStyle>
            <a:lvl1pPr algn="l">
              <a:defRPr sz="2400" baseline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0514" y="1398917"/>
            <a:ext cx="7929618" cy="4572032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4"/>
          </p:nvPr>
        </p:nvSpPr>
        <p:spPr>
          <a:xfrm>
            <a:off x="1928813" y="2714625"/>
            <a:ext cx="2786062" cy="1000125"/>
          </a:xfrm>
        </p:spPr>
        <p:txBody>
          <a:bodyPr/>
          <a:lstStyle/>
          <a:p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5FDEF30-4EE4-4445-A8A1-3F919B5765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4" y="13017"/>
            <a:ext cx="5392194" cy="692950"/>
          </a:xfrm>
          <a:prstGeom prst="rect">
            <a:avLst/>
          </a:prstGeom>
        </p:spPr>
      </p:pic>
      <p:sp>
        <p:nvSpPr>
          <p:cNvPr id="18" name="Datumsplatzhalter 3">
            <a:extLst>
              <a:ext uri="{FF2B5EF4-FFF2-40B4-BE49-F238E27FC236}">
                <a16:creationId xmlns:a16="http://schemas.microsoft.com/office/drawing/2014/main" id="{976CC6FF-85F3-4A4C-917A-0C8645B3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7958"/>
            <a:ext cx="9144000" cy="500042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 sz="1500" baseline="0">
                <a:solidFill>
                  <a:schemeClr val="tx1"/>
                </a:solidFill>
              </a:defRPr>
            </a:lvl1pPr>
          </a:lstStyle>
          <a:p>
            <a:pPr lvl="1"/>
            <a:r>
              <a:rPr lang="de-DE" dirty="0"/>
              <a:t>	</a:t>
            </a:r>
            <a:r>
              <a:rPr lang="de-DE" sz="1600" dirty="0"/>
              <a:t>13.10.2021</a:t>
            </a:r>
          </a:p>
        </p:txBody>
      </p:sp>
      <p:sp>
        <p:nvSpPr>
          <p:cNvPr id="19" name="Fußzeilenplatzhalter 4">
            <a:extLst>
              <a:ext uri="{FF2B5EF4-FFF2-40B4-BE49-F238E27FC236}">
                <a16:creationId xmlns:a16="http://schemas.microsoft.com/office/drawing/2014/main" id="{CBFF638F-0189-45B6-8495-84388F30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1230" y="6421457"/>
            <a:ext cx="3233750" cy="365125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Fritz Golz, Master Thesis Seminar</a:t>
            </a:r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5A9C9652-15FC-4E7A-8CDE-B4B1AF24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30625" y="6421443"/>
            <a:ext cx="2133600" cy="365125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</a:defRPr>
            </a:lvl1pPr>
          </a:lstStyle>
          <a:p>
            <a:fld id="{41FDCCA1-8709-4A2C-9D0A-65A9CCC3870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C9DCC32-560E-48AB-944F-B024D344512B}"/>
              </a:ext>
            </a:extLst>
          </p:cNvPr>
          <p:cNvSpPr/>
          <p:nvPr userDrawn="1"/>
        </p:nvSpPr>
        <p:spPr>
          <a:xfrm>
            <a:off x="0" y="714355"/>
            <a:ext cx="9144000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gu 3 tab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0514" y="781623"/>
            <a:ext cx="2357454" cy="428604"/>
          </a:xfrm>
        </p:spPr>
        <p:txBody>
          <a:bodyPr/>
          <a:lstStyle>
            <a:lvl1pPr algn="l">
              <a:defRPr sz="2000" baseline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2910" y="1398917"/>
            <a:ext cx="7929618" cy="4744727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4"/>
          </p:nvPr>
        </p:nvSpPr>
        <p:spPr>
          <a:xfrm>
            <a:off x="1928813" y="2714625"/>
            <a:ext cx="2786062" cy="1000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1285875" y="4214813"/>
            <a:ext cx="1071563" cy="85725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6"/>
          </p:nvPr>
        </p:nvSpPr>
        <p:spPr>
          <a:xfrm>
            <a:off x="3286125" y="4357688"/>
            <a:ext cx="714375" cy="857250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5857875" y="4214813"/>
            <a:ext cx="1428750" cy="1285875"/>
          </a:xfrm>
        </p:spPr>
        <p:txBody>
          <a:bodyPr/>
          <a:lstStyle/>
          <a:p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39C0FF2-E9CD-4507-ACE5-AA9F4FCF13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4" y="13017"/>
            <a:ext cx="5392194" cy="692950"/>
          </a:xfrm>
          <a:prstGeom prst="rect">
            <a:avLst/>
          </a:prstGeom>
        </p:spPr>
      </p:pic>
      <p:sp>
        <p:nvSpPr>
          <p:cNvPr id="18" name="Datumsplatzhalter 3">
            <a:extLst>
              <a:ext uri="{FF2B5EF4-FFF2-40B4-BE49-F238E27FC236}">
                <a16:creationId xmlns:a16="http://schemas.microsoft.com/office/drawing/2014/main" id="{E14BEFE1-F611-4CE6-9984-89A20CE6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7958"/>
            <a:ext cx="9144000" cy="500042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 sz="1500" baseline="0">
                <a:solidFill>
                  <a:schemeClr val="tx1"/>
                </a:solidFill>
              </a:defRPr>
            </a:lvl1pPr>
          </a:lstStyle>
          <a:p>
            <a:pPr lvl="1"/>
            <a:r>
              <a:rPr lang="de-DE" dirty="0"/>
              <a:t>	</a:t>
            </a:r>
            <a:r>
              <a:rPr lang="de-DE" sz="1600" dirty="0"/>
              <a:t>13.10.2021</a:t>
            </a:r>
          </a:p>
        </p:txBody>
      </p:sp>
      <p:sp>
        <p:nvSpPr>
          <p:cNvPr id="19" name="Fußzeilenplatzhalter 4">
            <a:extLst>
              <a:ext uri="{FF2B5EF4-FFF2-40B4-BE49-F238E27FC236}">
                <a16:creationId xmlns:a16="http://schemas.microsoft.com/office/drawing/2014/main" id="{972E741D-A17A-4B11-BD15-473AE9F0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1230" y="6421457"/>
            <a:ext cx="3233750" cy="365125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Fritz Golz, Master Thesis Seminar</a:t>
            </a:r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59F89CCA-A06D-4F4A-A666-6D07C64A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30625" y="6421443"/>
            <a:ext cx="2133600" cy="365125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</a:defRPr>
            </a:lvl1pPr>
          </a:lstStyle>
          <a:p>
            <a:fld id="{41FDCCA1-8709-4A2C-9D0A-65A9CCC3870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747E059-F5FA-49AB-BE59-18429B8C9D06}"/>
              </a:ext>
            </a:extLst>
          </p:cNvPr>
          <p:cNvSpPr/>
          <p:nvPr userDrawn="1"/>
        </p:nvSpPr>
        <p:spPr>
          <a:xfrm>
            <a:off x="0" y="714355"/>
            <a:ext cx="9144000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gu ohne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0514" y="914163"/>
            <a:ext cx="2195736" cy="216801"/>
          </a:xfrm>
          <a:solidFill>
            <a:schemeClr val="bg1"/>
          </a:solidFill>
        </p:spPr>
        <p:txBody>
          <a:bodyPr/>
          <a:lstStyle>
            <a:lvl1pPr algn="l">
              <a:defRPr sz="2000" baseline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2910" y="1339161"/>
            <a:ext cx="7929618" cy="4804484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0" y="6357958"/>
            <a:ext cx="9144000" cy="500042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 sz="1500" baseline="0">
                <a:solidFill>
                  <a:schemeClr val="tx1"/>
                </a:solidFill>
              </a:defRPr>
            </a:lvl1pPr>
          </a:lstStyle>
          <a:p>
            <a:pPr lvl="1"/>
            <a:r>
              <a:rPr lang="de-DE" dirty="0"/>
              <a:t>	</a:t>
            </a:r>
            <a:r>
              <a:rPr lang="de-DE" sz="1600" dirty="0"/>
              <a:t>13.10.2021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30625" y="6421443"/>
            <a:ext cx="2133600" cy="365125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</a:defRPr>
            </a:lvl1pPr>
          </a:lstStyle>
          <a:p>
            <a:fld id="{41FDCCA1-8709-4A2C-9D0A-65A9CCC3870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D6E856C-AC0A-4EE4-83BD-2812A59F44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4" y="13017"/>
            <a:ext cx="5392194" cy="692950"/>
          </a:xfrm>
          <a:prstGeom prst="rect">
            <a:avLst/>
          </a:prstGeom>
        </p:spPr>
      </p:pic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30389A0C-9819-47C1-995D-BEF3D873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1230" y="6421457"/>
            <a:ext cx="3233750" cy="365125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Fritz Golz, Master Thesis Seminar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227FBAA-DEAD-4799-968B-E45802D57341}"/>
              </a:ext>
            </a:extLst>
          </p:cNvPr>
          <p:cNvSpPr/>
          <p:nvPr userDrawn="1"/>
        </p:nvSpPr>
        <p:spPr>
          <a:xfrm>
            <a:off x="0" y="714355"/>
            <a:ext cx="9144000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gu Titel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1472" y="214290"/>
            <a:ext cx="8072494" cy="928694"/>
          </a:xfrm>
        </p:spPr>
        <p:txBody>
          <a:bodyPr/>
          <a:lstStyle>
            <a:lvl1pPr>
              <a:defRPr sz="2000" baseline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2910" y="1500174"/>
            <a:ext cx="7929618" cy="4643470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97AAA8E-B51C-4D4A-9B61-3701C5CB41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77073"/>
            <a:ext cx="8712968" cy="1168855"/>
          </a:xfrm>
          <a:prstGeom prst="rect">
            <a:avLst/>
          </a:prstGeom>
        </p:spPr>
      </p:pic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23ECC08F-F302-48CD-A42D-F5042335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7958"/>
            <a:ext cx="9144000" cy="500042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 sz="1500" baseline="0">
                <a:solidFill>
                  <a:schemeClr val="tx1"/>
                </a:solidFill>
              </a:defRPr>
            </a:lvl1pPr>
          </a:lstStyle>
          <a:p>
            <a:pPr lvl="1"/>
            <a:r>
              <a:rPr lang="de-DE" dirty="0"/>
              <a:t>	</a:t>
            </a:r>
            <a:r>
              <a:rPr lang="de-DE" sz="1600" dirty="0"/>
              <a:t>13.10.2021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3E066918-F179-4F76-8027-ACBA45CE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1230" y="6421457"/>
            <a:ext cx="3233750" cy="365125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Fritz Golz, Master Thesis Seminar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70D16C87-74BC-4186-8B43-8360421D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30625" y="6421443"/>
            <a:ext cx="2133600" cy="365125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</a:defRPr>
            </a:lvl1pPr>
          </a:lstStyle>
          <a:p>
            <a:fld id="{41FDCCA1-8709-4A2C-9D0A-65A9CCC38703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4894-829D-4972-9460-0B8FB10EEF10}" type="datetime1">
              <a:rPr lang="de-DE" smtClean="0"/>
              <a:pPr/>
              <a:t>12.10.2021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Fritz Golz, Bachelorabschlussseminar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CCA1-8709-4A2C-9D0A-65A9CCC38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6095-26E9-4196-858C-CAD3F4F7FE5C}" type="datetime1">
              <a:rPr lang="de-DE" smtClean="0"/>
              <a:pPr/>
              <a:t>12.10.2021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Fritz Golz, Bachelorabschlussseminar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CCA1-8709-4A2C-9D0A-65A9CCC38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E740-3587-4E26-A517-EEB3AA790509}" type="datetime1">
              <a:rPr lang="de-DE" smtClean="0"/>
              <a:pPr/>
              <a:t>12.10.2021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Fritz Golz, Bachelorabschlussseminar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CCA1-8709-4A2C-9D0A-65A9CCC38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94D2-6768-4E44-951B-57CB84FA3DDE}" type="datetime1">
              <a:rPr lang="de-DE" smtClean="0"/>
              <a:pPr/>
              <a:t>12.10.2021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Fritz Golz, Bachelorabschlussseminar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CCA1-8709-4A2C-9D0A-65A9CCC38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51E43-E748-4EE4-8205-77DA561F5D93}" type="datetime1">
              <a:rPr lang="de-DE" smtClean="0"/>
              <a:pPr/>
              <a:t>12.10.2021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Fritz Golz, Bachelorabschlussseminar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DCCA1-8709-4A2C-9D0A-65A9CCC38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3" r:id="rId3"/>
    <p:sldLayoutId id="2147483662" r:id="rId4"/>
    <p:sldLayoutId id="2147483661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F493E944-BBF6-412C-B7ED-CC35E420E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473" y="1500174"/>
            <a:ext cx="8249000" cy="4643470"/>
          </a:xfrm>
        </p:spPr>
        <p:txBody>
          <a:bodyPr/>
          <a:lstStyle/>
          <a:p>
            <a:r>
              <a:rPr lang="en-US" b="1" noProof="0" dirty="0"/>
              <a:t>Master Thesis Seminar</a:t>
            </a:r>
          </a:p>
          <a:p>
            <a:pPr algn="l"/>
            <a:r>
              <a:rPr lang="en-US" noProof="0" dirty="0"/>
              <a:t>Presentation</a:t>
            </a:r>
            <a:br>
              <a:rPr lang="en-US" noProof="0" dirty="0"/>
            </a:br>
            <a:r>
              <a:rPr lang="en-US" b="0" i="0" u="none" strike="noStrike" baseline="0" noProof="0" dirty="0">
                <a:latin typeface="CMBXTI10"/>
              </a:rPr>
              <a:t>Prediction of Soccer Penalty Kicks using a Discrete Choice Model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Fritz Golz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C2380C-2EDB-4878-8ACF-29588C23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1"/>
            <a:r>
              <a:rPr lang="de-DE" sz="1600" dirty="0"/>
              <a:t>13.10.2021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3761D1-C5F6-4D1A-9876-8201EB79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Fritz Golz, Master Thesis Seminar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49AF2B-9556-4BC3-ADF7-B0E503DE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CCA1-8709-4A2C-9D0A-65A9CCC3870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6065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E636EA0A-5E61-4C0A-8724-5E788A520F2D}"/>
              </a:ext>
            </a:extLst>
          </p:cNvPr>
          <p:cNvSpPr/>
          <p:nvPr/>
        </p:nvSpPr>
        <p:spPr>
          <a:xfrm>
            <a:off x="3453825" y="2265331"/>
            <a:ext cx="1530048" cy="755782"/>
          </a:xfrm>
          <a:prstGeom prst="rect">
            <a:avLst/>
          </a:prstGeom>
          <a:solidFill>
            <a:srgbClr val="E1F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AB6B17C-4DDE-4FCB-9386-E94A71412C16}"/>
              </a:ext>
            </a:extLst>
          </p:cNvPr>
          <p:cNvSpPr/>
          <p:nvPr/>
        </p:nvSpPr>
        <p:spPr>
          <a:xfrm>
            <a:off x="3463638" y="3023934"/>
            <a:ext cx="1530048" cy="755782"/>
          </a:xfrm>
          <a:prstGeom prst="rect">
            <a:avLst/>
          </a:prstGeom>
          <a:solidFill>
            <a:srgbClr val="C2F8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7E90A60-4987-4C17-B99F-16C14683BCC5}"/>
              </a:ext>
            </a:extLst>
          </p:cNvPr>
          <p:cNvSpPr/>
          <p:nvPr/>
        </p:nvSpPr>
        <p:spPr>
          <a:xfrm>
            <a:off x="4993748" y="2267031"/>
            <a:ext cx="1530048" cy="755782"/>
          </a:xfrm>
          <a:prstGeom prst="rect">
            <a:avLst/>
          </a:prstGeom>
          <a:solidFill>
            <a:srgbClr val="B3F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1098215-5987-449E-829D-5CB2EC2EA5FD}"/>
              </a:ext>
            </a:extLst>
          </p:cNvPr>
          <p:cNvSpPr/>
          <p:nvPr/>
        </p:nvSpPr>
        <p:spPr>
          <a:xfrm>
            <a:off x="1926462" y="2268010"/>
            <a:ext cx="1530048" cy="755782"/>
          </a:xfrm>
          <a:prstGeom prst="rect">
            <a:avLst/>
          </a:prstGeom>
          <a:solidFill>
            <a:srgbClr val="AF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05E6A53-4CF4-4318-AE78-783DFA63C090}"/>
              </a:ext>
            </a:extLst>
          </p:cNvPr>
          <p:cNvSpPr/>
          <p:nvPr/>
        </p:nvSpPr>
        <p:spPr>
          <a:xfrm>
            <a:off x="4994910" y="3019828"/>
            <a:ext cx="1530048" cy="755782"/>
          </a:xfrm>
          <a:prstGeom prst="rect">
            <a:avLst/>
          </a:prstGeom>
          <a:solidFill>
            <a:srgbClr val="0DD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BAC9CC7-4D02-44E8-91C8-BD8E71314D9E}"/>
              </a:ext>
            </a:extLst>
          </p:cNvPr>
          <p:cNvSpPr/>
          <p:nvPr/>
        </p:nvSpPr>
        <p:spPr>
          <a:xfrm>
            <a:off x="1920589" y="3025219"/>
            <a:ext cx="1535959" cy="755780"/>
          </a:xfrm>
          <a:prstGeom prst="rect">
            <a:avLst/>
          </a:prstGeom>
          <a:solidFill>
            <a:srgbClr val="0DD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740E38-7126-437A-A660-58757E382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300" y="908720"/>
            <a:ext cx="3817470" cy="210685"/>
          </a:xfrm>
        </p:spPr>
        <p:txBody>
          <a:bodyPr>
            <a:noAutofit/>
          </a:bodyPr>
          <a:lstStyle/>
          <a:p>
            <a:r>
              <a:rPr lang="en-US" sz="2800" noProof="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- Probabilities 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8A53B1-FF59-40AF-BE30-24DF1F84A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indent="361950"/>
            <a:r>
              <a:rPr lang="en-US" noProof="0" dirty="0"/>
              <a:t>average estimated probabilities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pPr indent="361950"/>
            <a:endParaRPr lang="en-US" noProof="0" dirty="0"/>
          </a:p>
          <a:p>
            <a:pPr indent="361950"/>
            <a:endParaRPr lang="en-US" noProof="0" dirty="0"/>
          </a:p>
          <a:p>
            <a:pPr indent="361950"/>
            <a:endParaRPr lang="en-US" dirty="0"/>
          </a:p>
          <a:p>
            <a:pPr indent="361950"/>
            <a:r>
              <a:rPr lang="en-US" noProof="0" dirty="0"/>
              <a:t>identical to distribution in database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5BF33A-EDFA-4F1E-BB9C-CF504E5B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1"/>
            <a:r>
              <a:rPr lang="de-DE" sz="1600" dirty="0"/>
              <a:t>13.10.2021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CCEACB-B01D-44C0-95C6-8397C09D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CCA1-8709-4A2C-9D0A-65A9CCC38703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E35D74-74BD-421B-A221-5DA71D3D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Fritz Golz, Master Thesis Seminar</a:t>
            </a:r>
            <a:endParaRPr lang="de-DE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B33D59B-98FA-41B0-B0EE-2253634DF6CC}"/>
              </a:ext>
            </a:extLst>
          </p:cNvPr>
          <p:cNvCxnSpPr>
            <a:cxnSpLocks/>
          </p:cNvCxnSpPr>
          <p:nvPr/>
        </p:nvCxnSpPr>
        <p:spPr>
          <a:xfrm>
            <a:off x="1905367" y="2259205"/>
            <a:ext cx="0" cy="1537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02D6552-D0C5-4886-8DB6-730D25E21DA1}"/>
              </a:ext>
            </a:extLst>
          </p:cNvPr>
          <p:cNvCxnSpPr>
            <a:cxnSpLocks/>
          </p:cNvCxnSpPr>
          <p:nvPr/>
        </p:nvCxnSpPr>
        <p:spPr>
          <a:xfrm>
            <a:off x="6530625" y="2259205"/>
            <a:ext cx="0" cy="15240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2BE0499-FD81-4AAE-83ED-64F56A14B1F9}"/>
              </a:ext>
            </a:extLst>
          </p:cNvPr>
          <p:cNvCxnSpPr>
            <a:cxnSpLocks/>
          </p:cNvCxnSpPr>
          <p:nvPr/>
        </p:nvCxnSpPr>
        <p:spPr>
          <a:xfrm flipH="1">
            <a:off x="1905367" y="2259205"/>
            <a:ext cx="4611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2171274-1E7B-4A19-A20A-8FC9254202A8}"/>
              </a:ext>
            </a:extLst>
          </p:cNvPr>
          <p:cNvCxnSpPr>
            <a:cxnSpLocks/>
          </p:cNvCxnSpPr>
          <p:nvPr/>
        </p:nvCxnSpPr>
        <p:spPr>
          <a:xfrm>
            <a:off x="1905367" y="3783853"/>
            <a:ext cx="46116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1E36EF1-F50F-4ED5-A73B-6B49AA1E6CBE}"/>
              </a:ext>
            </a:extLst>
          </p:cNvPr>
          <p:cNvCxnSpPr>
            <a:cxnSpLocks/>
          </p:cNvCxnSpPr>
          <p:nvPr/>
        </p:nvCxnSpPr>
        <p:spPr>
          <a:xfrm>
            <a:off x="3450634" y="2246654"/>
            <a:ext cx="13004" cy="15289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E535319-03CC-495E-80D2-1B65D8CD0030}"/>
              </a:ext>
            </a:extLst>
          </p:cNvPr>
          <p:cNvCxnSpPr>
            <a:cxnSpLocks/>
          </p:cNvCxnSpPr>
          <p:nvPr/>
        </p:nvCxnSpPr>
        <p:spPr>
          <a:xfrm>
            <a:off x="4993425" y="2260071"/>
            <a:ext cx="323" cy="15155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17CAED0-7154-4092-A67C-2A9AF4B44633}"/>
              </a:ext>
            </a:extLst>
          </p:cNvPr>
          <p:cNvCxnSpPr>
            <a:cxnSpLocks/>
          </p:cNvCxnSpPr>
          <p:nvPr/>
        </p:nvCxnSpPr>
        <p:spPr>
          <a:xfrm flipV="1">
            <a:off x="1905367" y="3010257"/>
            <a:ext cx="4625258" cy="13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29C49104-53D5-454B-9861-13B503B3B479}"/>
              </a:ext>
            </a:extLst>
          </p:cNvPr>
          <p:cNvSpPr txBox="1"/>
          <p:nvPr/>
        </p:nvSpPr>
        <p:spPr>
          <a:xfrm>
            <a:off x="2246076" y="2408285"/>
            <a:ext cx="134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dirty="0"/>
              <a:t>9,84 %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FB364BF-8190-45B7-851A-70DCD58000A8}"/>
              </a:ext>
            </a:extLst>
          </p:cNvPr>
          <p:cNvSpPr txBox="1"/>
          <p:nvPr/>
        </p:nvSpPr>
        <p:spPr>
          <a:xfrm>
            <a:off x="3789488" y="2408284"/>
            <a:ext cx="134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5,6 %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0F00F71-B200-4217-B2F9-BE946EDA0ADF}"/>
              </a:ext>
            </a:extLst>
          </p:cNvPr>
          <p:cNvSpPr txBox="1"/>
          <p:nvPr/>
        </p:nvSpPr>
        <p:spPr>
          <a:xfrm>
            <a:off x="5233957" y="2408284"/>
            <a:ext cx="134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dirty="0"/>
              <a:t>8,99 %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97DEB9D-D79A-414F-BE25-963C5F5FC254}"/>
              </a:ext>
            </a:extLst>
          </p:cNvPr>
          <p:cNvSpPr txBox="1"/>
          <p:nvPr/>
        </p:nvSpPr>
        <p:spPr>
          <a:xfrm>
            <a:off x="2207488" y="3163627"/>
            <a:ext cx="134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37,23 %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31A688A-C85A-416B-9D17-D564665DEC03}"/>
              </a:ext>
            </a:extLst>
          </p:cNvPr>
          <p:cNvSpPr txBox="1"/>
          <p:nvPr/>
        </p:nvSpPr>
        <p:spPr>
          <a:xfrm>
            <a:off x="3702201" y="3151653"/>
            <a:ext cx="134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6,83 %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DE72EF8-364B-42BA-89C6-50EAB4D29D77}"/>
              </a:ext>
            </a:extLst>
          </p:cNvPr>
          <p:cNvSpPr txBox="1"/>
          <p:nvPr/>
        </p:nvSpPr>
        <p:spPr>
          <a:xfrm>
            <a:off x="5155883" y="3138931"/>
            <a:ext cx="134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31,51 %</a:t>
            </a:r>
          </a:p>
        </p:txBody>
      </p:sp>
      <p:sp>
        <p:nvSpPr>
          <p:cNvPr id="51" name="Gleichschenkliges Dreieck 50">
            <a:extLst>
              <a:ext uri="{FF2B5EF4-FFF2-40B4-BE49-F238E27FC236}">
                <a16:creationId xmlns:a16="http://schemas.microsoft.com/office/drawing/2014/main" id="{901E2941-43F5-48B1-9B23-008F97080C9D}"/>
              </a:ext>
            </a:extLst>
          </p:cNvPr>
          <p:cNvSpPr/>
          <p:nvPr/>
        </p:nvSpPr>
        <p:spPr>
          <a:xfrm rot="5400000">
            <a:off x="748462" y="1491898"/>
            <a:ext cx="211627" cy="1974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Gleichschenkliges Dreieck 51">
            <a:extLst>
              <a:ext uri="{FF2B5EF4-FFF2-40B4-BE49-F238E27FC236}">
                <a16:creationId xmlns:a16="http://schemas.microsoft.com/office/drawing/2014/main" id="{B59C9663-13DA-422D-888A-F73A63AA3F44}"/>
              </a:ext>
            </a:extLst>
          </p:cNvPr>
          <p:cNvSpPr/>
          <p:nvPr/>
        </p:nvSpPr>
        <p:spPr>
          <a:xfrm rot="5400000">
            <a:off x="748462" y="5020290"/>
            <a:ext cx="211627" cy="1974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9D3406D2-8C05-4C9B-9DB5-5185F85012DA}"/>
              </a:ext>
            </a:extLst>
          </p:cNvPr>
          <p:cNvSpPr txBox="1"/>
          <p:nvPr/>
        </p:nvSpPr>
        <p:spPr>
          <a:xfrm>
            <a:off x="6782193" y="3136145"/>
            <a:ext cx="134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75,57 %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A3CCE273-A5B0-4484-98E0-DA4411EF6B40}"/>
              </a:ext>
            </a:extLst>
          </p:cNvPr>
          <p:cNvSpPr txBox="1"/>
          <p:nvPr/>
        </p:nvSpPr>
        <p:spPr>
          <a:xfrm>
            <a:off x="6791966" y="2380068"/>
            <a:ext cx="134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24,43 %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EBD604AC-89AB-46A4-B117-4EF9FA9117F4}"/>
              </a:ext>
            </a:extLst>
          </p:cNvPr>
          <p:cNvSpPr txBox="1"/>
          <p:nvPr/>
        </p:nvSpPr>
        <p:spPr>
          <a:xfrm>
            <a:off x="2189218" y="3851228"/>
            <a:ext cx="134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47,07 %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2614DAD3-3E6F-4124-A05C-2E4F67625D77}"/>
              </a:ext>
            </a:extLst>
          </p:cNvPr>
          <p:cNvSpPr txBox="1"/>
          <p:nvPr/>
        </p:nvSpPr>
        <p:spPr>
          <a:xfrm>
            <a:off x="3675552" y="3851747"/>
            <a:ext cx="134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12,43 %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EF311F37-6A42-44B8-9DA8-B3BCC4432DA9}"/>
              </a:ext>
            </a:extLst>
          </p:cNvPr>
          <p:cNvSpPr txBox="1"/>
          <p:nvPr/>
        </p:nvSpPr>
        <p:spPr>
          <a:xfrm>
            <a:off x="5292213" y="3861103"/>
            <a:ext cx="134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40,5 %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49D45887-4479-4D14-B32D-166C20D16DEC}"/>
              </a:ext>
            </a:extLst>
          </p:cNvPr>
          <p:cNvCxnSpPr>
            <a:cxnSpLocks/>
          </p:cNvCxnSpPr>
          <p:nvPr/>
        </p:nvCxnSpPr>
        <p:spPr>
          <a:xfrm>
            <a:off x="6634923" y="3010257"/>
            <a:ext cx="1332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EE484ADB-A869-4406-8605-1D5593CD08D2}"/>
              </a:ext>
            </a:extLst>
          </p:cNvPr>
          <p:cNvCxnSpPr>
            <a:cxnSpLocks/>
          </p:cNvCxnSpPr>
          <p:nvPr/>
        </p:nvCxnSpPr>
        <p:spPr>
          <a:xfrm>
            <a:off x="4986486" y="3851228"/>
            <a:ext cx="0" cy="46166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55C4BF5A-CA44-47B1-9DF8-B55713F365C9}"/>
              </a:ext>
            </a:extLst>
          </p:cNvPr>
          <p:cNvCxnSpPr>
            <a:cxnSpLocks/>
          </p:cNvCxnSpPr>
          <p:nvPr/>
        </p:nvCxnSpPr>
        <p:spPr>
          <a:xfrm>
            <a:off x="3464685" y="3851227"/>
            <a:ext cx="0" cy="46166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70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40E38-7126-437A-A660-58757E382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006" y="956327"/>
            <a:ext cx="3592393" cy="122731"/>
          </a:xfrm>
        </p:spPr>
        <p:txBody>
          <a:bodyPr>
            <a:noAutofit/>
          </a:bodyPr>
          <a:lstStyle/>
          <a:p>
            <a:r>
              <a:rPr lang="en-US" sz="2800" noProof="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- Probabilities II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8A53B1-FF59-40AF-BE30-24DF1F84A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5BF33A-EDFA-4F1E-BB9C-CF504E5B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1"/>
            <a:r>
              <a:rPr lang="de-DE" sz="1600" dirty="0"/>
              <a:t>13.10.2021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CCEACB-B01D-44C0-95C6-8397C09D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CCA1-8709-4A2C-9D0A-65A9CCC38703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E35D74-74BD-421B-A221-5DA71D3D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Fritz Golz, Master Thesis Seminar</a:t>
            </a:r>
            <a:endParaRPr lang="de-DE" dirty="0"/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681DCF82-46A0-4C96-81AF-6FCD0E941B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6702006"/>
              </p:ext>
            </p:extLst>
          </p:nvPr>
        </p:nvGraphicFramePr>
        <p:xfrm>
          <a:off x="359247" y="1124849"/>
          <a:ext cx="8496944" cy="4994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7D884858-3323-43EB-80A6-3F9740E258A5}"/>
              </a:ext>
            </a:extLst>
          </p:cNvPr>
          <p:cNvSpPr txBox="1"/>
          <p:nvPr/>
        </p:nvSpPr>
        <p:spPr>
          <a:xfrm>
            <a:off x="826895" y="5614753"/>
            <a:ext cx="688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probabilities for single penalty-taker different </a:t>
            </a:r>
          </a:p>
        </p:txBody>
      </p: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FD613CED-F8AE-4A8E-82FD-1EF653DC9B13}"/>
              </a:ext>
            </a:extLst>
          </p:cNvPr>
          <p:cNvSpPr/>
          <p:nvPr/>
        </p:nvSpPr>
        <p:spPr>
          <a:xfrm rot="5400000">
            <a:off x="616705" y="5746885"/>
            <a:ext cx="211627" cy="1974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223828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2340B-27B3-473C-8CE9-F303DFA7C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846" y="955556"/>
            <a:ext cx="3025382" cy="138573"/>
          </a:xfrm>
        </p:spPr>
        <p:txBody>
          <a:bodyPr>
            <a:noAutofit/>
          </a:bodyPr>
          <a:lstStyle/>
          <a:p>
            <a:r>
              <a:rPr lang="en-US" sz="2800" noProof="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- Prediction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9A03AC-2541-4D89-ADC5-8BD04A8ECD68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hidden"/>
        <p:txBody>
          <a:bodyPr/>
          <a:lstStyle/>
          <a:p>
            <a:r>
              <a:rPr lang="en-US" b="0" i="0" u="none" strike="noStrike" baseline="0" noProof="0" dirty="0">
                <a:latin typeface="CMR12"/>
              </a:rPr>
              <a:t>   </a:t>
            </a:r>
            <a:r>
              <a:rPr lang="en-US" i="0" u="none" strike="noStrike" baseline="0" noProof="0" dirty="0">
                <a:solidFill>
                  <a:schemeClr val="bg1">
                    <a:lumMod val="75000"/>
                  </a:schemeClr>
                </a:solidFill>
                <a:latin typeface="CMR12"/>
              </a:rPr>
              <a:t>Which variables are useful to predict the shot direction?</a:t>
            </a:r>
          </a:p>
          <a:p>
            <a:pPr algn="l"/>
            <a:endParaRPr lang="en-US" noProof="0" dirty="0">
              <a:latin typeface="CMR12"/>
            </a:endParaRPr>
          </a:p>
          <a:p>
            <a:pPr algn="l"/>
            <a:r>
              <a:rPr lang="en-US" b="1" i="0" u="none" strike="noStrike" baseline="0" noProof="0" dirty="0">
                <a:latin typeface="CMR12"/>
              </a:rPr>
              <a:t>   </a:t>
            </a:r>
            <a:r>
              <a:rPr lang="en-US" b="0" i="0" u="none" strike="noStrike" baseline="0" noProof="0" dirty="0">
                <a:solidFill>
                  <a:schemeClr val="bg1">
                    <a:lumMod val="75000"/>
                  </a:schemeClr>
                </a:solidFill>
                <a:latin typeface="CMR12"/>
              </a:rPr>
              <a:t>Where</a:t>
            </a:r>
            <a:r>
              <a:rPr lang="en-US" noProof="0" dirty="0">
                <a:solidFill>
                  <a:schemeClr val="bg1">
                    <a:lumMod val="75000"/>
                  </a:schemeClr>
                </a:solidFill>
                <a:latin typeface="CMR12"/>
              </a:rPr>
              <a:t> </a:t>
            </a:r>
            <a:r>
              <a:rPr lang="en-US" b="0" i="0" u="none" strike="noStrike" baseline="0" noProof="0" dirty="0">
                <a:solidFill>
                  <a:schemeClr val="bg1">
                    <a:lumMod val="75000"/>
                  </a:schemeClr>
                </a:solidFill>
                <a:latin typeface="CMR12"/>
              </a:rPr>
              <a:t>does the penalty-taker most likely shoots the ball?</a:t>
            </a:r>
          </a:p>
          <a:p>
            <a:pPr algn="l"/>
            <a:endParaRPr lang="en-US" sz="1800" noProof="0" dirty="0">
              <a:latin typeface="CMR12"/>
            </a:endParaRPr>
          </a:p>
          <a:p>
            <a:pPr algn="l"/>
            <a:r>
              <a:rPr lang="en-US" b="0" i="0" u="none" strike="noStrike" baseline="0" noProof="0" dirty="0">
                <a:solidFill>
                  <a:schemeClr val="bg1">
                    <a:lumMod val="75000"/>
                  </a:schemeClr>
                </a:solidFill>
                <a:latin typeface="CMR12"/>
              </a:rPr>
              <a:t>   </a:t>
            </a:r>
            <a:r>
              <a:rPr lang="en-US" b="1" i="0" u="none" strike="noStrike" baseline="0" noProof="0" dirty="0">
                <a:latin typeface="CMR12"/>
              </a:rPr>
              <a:t>How can we use our estimated probabilities to derive a                         </a:t>
            </a:r>
          </a:p>
          <a:p>
            <a:pPr algn="l"/>
            <a:r>
              <a:rPr lang="en-US" b="1" noProof="0" dirty="0">
                <a:latin typeface="CMR12"/>
              </a:rPr>
              <a:t>   </a:t>
            </a:r>
            <a:r>
              <a:rPr lang="en-US" b="1" i="0" u="none" strike="noStrike" baseline="0" noProof="0" dirty="0">
                <a:latin typeface="CMR12"/>
              </a:rPr>
              <a:t>suited prediction method?</a:t>
            </a:r>
          </a:p>
          <a:p>
            <a:pPr algn="l"/>
            <a:endParaRPr lang="en-US" b="1" dirty="0">
              <a:latin typeface="CMR12"/>
            </a:endParaRPr>
          </a:p>
          <a:p>
            <a:pPr algn="l"/>
            <a:endParaRPr lang="en-US" b="1" noProof="0" dirty="0"/>
          </a:p>
          <a:p>
            <a:endParaRPr lang="en-US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A9EC97-95E8-4B38-9368-62930446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1"/>
            <a:r>
              <a:rPr lang="de-DE" sz="1600" dirty="0"/>
              <a:t>13.10.2021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A8F127-82A8-4A46-A2B0-96D072BB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CCA1-8709-4A2C-9D0A-65A9CCC38703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496B2B-1267-4052-AD6C-820CD78C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Fritz Golz, Master Thesis Seminar</a:t>
            </a:r>
            <a:endParaRPr lang="de-DE" dirty="0"/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E3179FF3-9C77-473F-B382-9C691670F2B3}"/>
              </a:ext>
            </a:extLst>
          </p:cNvPr>
          <p:cNvSpPr/>
          <p:nvPr/>
        </p:nvSpPr>
        <p:spPr>
          <a:xfrm rot="5400000">
            <a:off x="635796" y="1491898"/>
            <a:ext cx="211627" cy="1974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CC95CAED-6EC9-43D5-A13B-E60DB363CD73}"/>
              </a:ext>
            </a:extLst>
          </p:cNvPr>
          <p:cNvSpPr/>
          <p:nvPr/>
        </p:nvSpPr>
        <p:spPr>
          <a:xfrm rot="5400000">
            <a:off x="621733" y="3145291"/>
            <a:ext cx="211627" cy="1974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35FF3088-F672-4C2C-9028-8854DD66394F}"/>
              </a:ext>
            </a:extLst>
          </p:cNvPr>
          <p:cNvSpPr/>
          <p:nvPr/>
        </p:nvSpPr>
        <p:spPr>
          <a:xfrm rot="5400000">
            <a:off x="635795" y="2318595"/>
            <a:ext cx="211627" cy="1974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221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2340B-27B3-473C-8CE9-F303DFA7C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514" y="914163"/>
            <a:ext cx="2521326" cy="210685"/>
          </a:xfrm>
        </p:spPr>
        <p:txBody>
          <a:bodyPr>
            <a:noAutofit/>
          </a:bodyPr>
          <a:lstStyle/>
          <a:p>
            <a:r>
              <a:rPr lang="en-US" sz="2800" noProof="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9A03AC-2541-4D89-ADC5-8BD04A8ECD68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hidden"/>
        <p:txBody>
          <a:bodyPr/>
          <a:lstStyle/>
          <a:p>
            <a:r>
              <a:rPr lang="de-DE" dirty="0">
                <a:solidFill>
                  <a:srgbClr val="00B0F0"/>
                </a:solidFill>
              </a:rPr>
              <a:t>   Method 1</a:t>
            </a:r>
            <a:r>
              <a:rPr lang="de-DE" dirty="0"/>
              <a:t>: Maximum </a:t>
            </a:r>
            <a:r>
              <a:rPr lang="en-US" dirty="0"/>
              <a:t>utility</a:t>
            </a:r>
          </a:p>
          <a:p>
            <a:r>
              <a:rPr lang="de-DE" dirty="0"/>
              <a:t>   </a:t>
            </a:r>
            <a:r>
              <a:rPr lang="de-DE" dirty="0">
                <a:solidFill>
                  <a:schemeClr val="accent6"/>
                </a:solidFill>
              </a:rPr>
              <a:t>Method 2</a:t>
            </a:r>
            <a:r>
              <a:rPr lang="de-DE" dirty="0"/>
              <a:t>: </a:t>
            </a:r>
            <a:r>
              <a:rPr lang="en-US" dirty="0"/>
              <a:t>Maximum probability increase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A9EC97-95E8-4B38-9368-62930446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1"/>
            <a:r>
              <a:rPr lang="de-DE" sz="1600" dirty="0"/>
              <a:t>13.10.2021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A8F127-82A8-4A46-A2B0-96D072BB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CCA1-8709-4A2C-9D0A-65A9CCC38703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496B2B-1267-4052-AD6C-820CD78C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Fritz Golz, Master Thesis Seminar</a:t>
            </a:r>
            <a:endParaRPr lang="de-DE" dirty="0"/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9FA31524-5BA9-48C6-B9F9-7929AB771C13}"/>
              </a:ext>
            </a:extLst>
          </p:cNvPr>
          <p:cNvSpPr/>
          <p:nvPr/>
        </p:nvSpPr>
        <p:spPr>
          <a:xfrm rot="5400000">
            <a:off x="657724" y="1491897"/>
            <a:ext cx="211627" cy="1974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B1CDCEE2-A2CE-4CC0-8C82-4E51420115B0}"/>
              </a:ext>
            </a:extLst>
          </p:cNvPr>
          <p:cNvSpPr/>
          <p:nvPr/>
        </p:nvSpPr>
        <p:spPr>
          <a:xfrm rot="5400000">
            <a:off x="666348" y="1917837"/>
            <a:ext cx="211627" cy="1974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9">
                <a:extLst>
                  <a:ext uri="{FF2B5EF4-FFF2-40B4-BE49-F238E27FC236}">
                    <a16:creationId xmlns:a16="http://schemas.microsoft.com/office/drawing/2014/main" id="{99B7E5E7-AE4B-48AB-A7F0-62860B55B0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3709494"/>
                  </p:ext>
                </p:extLst>
              </p:nvPr>
            </p:nvGraphicFramePr>
            <p:xfrm>
              <a:off x="637647" y="2693913"/>
              <a:ext cx="7845134" cy="20527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7956">
                      <a:extLst>
                        <a:ext uri="{9D8B030D-6E8A-4147-A177-3AD203B41FA5}">
                          <a16:colId xmlns:a16="http://schemas.microsoft.com/office/drawing/2014/main" val="2734732855"/>
                        </a:ext>
                      </a:extLst>
                    </a:gridCol>
                    <a:gridCol w="1107956">
                      <a:extLst>
                        <a:ext uri="{9D8B030D-6E8A-4147-A177-3AD203B41FA5}">
                          <a16:colId xmlns:a16="http://schemas.microsoft.com/office/drawing/2014/main" val="2103088973"/>
                        </a:ext>
                      </a:extLst>
                    </a:gridCol>
                    <a:gridCol w="1107956">
                      <a:extLst>
                        <a:ext uri="{9D8B030D-6E8A-4147-A177-3AD203B41FA5}">
                          <a16:colId xmlns:a16="http://schemas.microsoft.com/office/drawing/2014/main" val="438974864"/>
                        </a:ext>
                      </a:extLst>
                    </a:gridCol>
                    <a:gridCol w="1107956">
                      <a:extLst>
                        <a:ext uri="{9D8B030D-6E8A-4147-A177-3AD203B41FA5}">
                          <a16:colId xmlns:a16="http://schemas.microsoft.com/office/drawing/2014/main" val="3765076806"/>
                        </a:ext>
                      </a:extLst>
                    </a:gridCol>
                    <a:gridCol w="1107956">
                      <a:extLst>
                        <a:ext uri="{9D8B030D-6E8A-4147-A177-3AD203B41FA5}">
                          <a16:colId xmlns:a16="http://schemas.microsoft.com/office/drawing/2014/main" val="1710164880"/>
                        </a:ext>
                      </a:extLst>
                    </a:gridCol>
                    <a:gridCol w="1107956">
                      <a:extLst>
                        <a:ext uri="{9D8B030D-6E8A-4147-A177-3AD203B41FA5}">
                          <a16:colId xmlns:a16="http://schemas.microsoft.com/office/drawing/2014/main" val="1985929189"/>
                        </a:ext>
                      </a:extLst>
                    </a:gridCol>
                    <a:gridCol w="1197398">
                      <a:extLst>
                        <a:ext uri="{9D8B030D-6E8A-4147-A177-3AD203B41FA5}">
                          <a16:colId xmlns:a16="http://schemas.microsoft.com/office/drawing/2014/main" val="2241032452"/>
                        </a:ext>
                      </a:extLst>
                    </a:gridCol>
                  </a:tblGrid>
                  <a:tr h="402448">
                    <a:tc>
                      <a:txBody>
                        <a:bodyPr/>
                        <a:lstStyle/>
                        <a:p>
                          <a:pPr algn="ctr"/>
                          <a:endParaRPr lang="de-DE" sz="2400" dirty="0">
                            <a:solidFill>
                              <a:schemeClr val="tx1"/>
                            </a:solidFill>
                            <a:latin typeface="CMR12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TL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TC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accent6"/>
                              </a:solidFill>
                              <a:latin typeface="CMR12"/>
                            </a:rPr>
                            <a:t>TR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DL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DC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rgbClr val="00B0F0"/>
                              </a:solidFill>
                              <a:latin typeface="CMR12"/>
                            </a:rPr>
                            <a:t>DR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6138345"/>
                      </a:ext>
                    </a:extLst>
                  </a:tr>
                  <a:tr h="4024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DE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2400" dirty="0">
                            <a:solidFill>
                              <a:schemeClr val="tx1"/>
                            </a:solidFill>
                            <a:latin typeface="CMR12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0.128</a:t>
                          </a:r>
                          <a:endParaRPr lang="de-DE" sz="2400" dirty="0">
                            <a:solidFill>
                              <a:schemeClr val="tx1"/>
                            </a:solidFill>
                            <a:latin typeface="CMR1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0,043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0,203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0,24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0,074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0,3116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DF3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6880493"/>
                      </a:ext>
                    </a:extLst>
                  </a:tr>
                  <a:tr h="4115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de-DE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de-DE" sz="2400" dirty="0">
                            <a:solidFill>
                              <a:schemeClr val="tx1"/>
                            </a:solidFill>
                            <a:latin typeface="CMR12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0,098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0,056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0,09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0,372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0,068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0,3151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6337869"/>
                      </a:ext>
                    </a:extLst>
                  </a:tr>
                  <a:tr h="6708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∆</a:t>
                          </a:r>
                          <a:endParaRPr lang="de-DE" sz="2400" dirty="0">
                            <a:solidFill>
                              <a:schemeClr val="tx1"/>
                            </a:solidFill>
                            <a:latin typeface="CMR12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0.03</a:t>
                          </a:r>
                          <a:endParaRPr lang="de-DE" sz="2400" dirty="0">
                            <a:solidFill>
                              <a:schemeClr val="tx1"/>
                            </a:solidFill>
                            <a:latin typeface="CMR1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-0,013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0,113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-0,132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0,006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- 0,0035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21807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9">
                <a:extLst>
                  <a:ext uri="{FF2B5EF4-FFF2-40B4-BE49-F238E27FC236}">
                    <a16:creationId xmlns:a16="http://schemas.microsoft.com/office/drawing/2014/main" id="{99B7E5E7-AE4B-48AB-A7F0-62860B55B0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3709494"/>
                  </p:ext>
                </p:extLst>
              </p:nvPr>
            </p:nvGraphicFramePr>
            <p:xfrm>
              <a:off x="637647" y="2693913"/>
              <a:ext cx="7845134" cy="20527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7956">
                      <a:extLst>
                        <a:ext uri="{9D8B030D-6E8A-4147-A177-3AD203B41FA5}">
                          <a16:colId xmlns:a16="http://schemas.microsoft.com/office/drawing/2014/main" val="2734732855"/>
                        </a:ext>
                      </a:extLst>
                    </a:gridCol>
                    <a:gridCol w="1107956">
                      <a:extLst>
                        <a:ext uri="{9D8B030D-6E8A-4147-A177-3AD203B41FA5}">
                          <a16:colId xmlns:a16="http://schemas.microsoft.com/office/drawing/2014/main" val="2103088973"/>
                        </a:ext>
                      </a:extLst>
                    </a:gridCol>
                    <a:gridCol w="1107956">
                      <a:extLst>
                        <a:ext uri="{9D8B030D-6E8A-4147-A177-3AD203B41FA5}">
                          <a16:colId xmlns:a16="http://schemas.microsoft.com/office/drawing/2014/main" val="438974864"/>
                        </a:ext>
                      </a:extLst>
                    </a:gridCol>
                    <a:gridCol w="1107956">
                      <a:extLst>
                        <a:ext uri="{9D8B030D-6E8A-4147-A177-3AD203B41FA5}">
                          <a16:colId xmlns:a16="http://schemas.microsoft.com/office/drawing/2014/main" val="3765076806"/>
                        </a:ext>
                      </a:extLst>
                    </a:gridCol>
                    <a:gridCol w="1107956">
                      <a:extLst>
                        <a:ext uri="{9D8B030D-6E8A-4147-A177-3AD203B41FA5}">
                          <a16:colId xmlns:a16="http://schemas.microsoft.com/office/drawing/2014/main" val="1710164880"/>
                        </a:ext>
                      </a:extLst>
                    </a:gridCol>
                    <a:gridCol w="1107956">
                      <a:extLst>
                        <a:ext uri="{9D8B030D-6E8A-4147-A177-3AD203B41FA5}">
                          <a16:colId xmlns:a16="http://schemas.microsoft.com/office/drawing/2014/main" val="1985929189"/>
                        </a:ext>
                      </a:extLst>
                    </a:gridCol>
                    <a:gridCol w="1197398">
                      <a:extLst>
                        <a:ext uri="{9D8B030D-6E8A-4147-A177-3AD203B41FA5}">
                          <a16:colId xmlns:a16="http://schemas.microsoft.com/office/drawing/2014/main" val="224103245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de-DE" sz="2400" dirty="0">
                            <a:solidFill>
                              <a:schemeClr val="tx1"/>
                            </a:solidFill>
                            <a:latin typeface="CMR12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TL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TC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accent6"/>
                              </a:solidFill>
                              <a:latin typeface="CMR12"/>
                            </a:rPr>
                            <a:t>TR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DL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DC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rgbClr val="00B0F0"/>
                              </a:solidFill>
                              <a:latin typeface="CMR12"/>
                            </a:rPr>
                            <a:t>DR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61383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9" t="-107895" r="-608791" b="-24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0.128</a:t>
                          </a:r>
                          <a:endParaRPr lang="de-DE" sz="2400" dirty="0">
                            <a:solidFill>
                              <a:schemeClr val="tx1"/>
                            </a:solidFill>
                            <a:latin typeface="CMR1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0,043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0,203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0,24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0,074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0,3116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DF3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6880493"/>
                      </a:ext>
                    </a:extLst>
                  </a:tr>
                  <a:tr h="46748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9" t="-205195" r="-608791" b="-14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0,098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0,056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0,09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0,372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0,068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0,3151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6337869"/>
                      </a:ext>
                    </a:extLst>
                  </a:tr>
                  <a:tr h="6708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∆</a:t>
                          </a:r>
                          <a:endParaRPr lang="de-DE" sz="2400" dirty="0">
                            <a:solidFill>
                              <a:schemeClr val="tx1"/>
                            </a:solidFill>
                            <a:latin typeface="CMR12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0.03</a:t>
                          </a:r>
                          <a:endParaRPr lang="de-DE" sz="2400" dirty="0">
                            <a:solidFill>
                              <a:schemeClr val="tx1"/>
                            </a:solidFill>
                            <a:latin typeface="CMR1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-0,013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0,113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-0,132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0,006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>
                              <a:solidFill>
                                <a:schemeClr val="tx1"/>
                              </a:solidFill>
                              <a:latin typeface="CMR12"/>
                            </a:rPr>
                            <a:t>- 0,0035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21807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2781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8F897-AFFD-4882-832C-8E5342E40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514" y="914163"/>
            <a:ext cx="3169398" cy="210685"/>
          </a:xfrm>
        </p:spPr>
        <p:txBody>
          <a:bodyPr>
            <a:noAutofit/>
          </a:bodyPr>
          <a:lstStyle/>
          <a:p>
            <a:r>
              <a:rPr lang="en-US" sz="2800" noProof="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- Prediction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AE6D02-B503-4E19-82FF-0888147D0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514" y="1371561"/>
            <a:ext cx="7929618" cy="4826143"/>
          </a:xfrm>
        </p:spPr>
        <p:txBody>
          <a:bodyPr>
            <a:normAutofit fontScale="92500" lnSpcReduction="20000"/>
          </a:bodyPr>
          <a:lstStyle/>
          <a:p>
            <a:r>
              <a:rPr lang="en-US" noProof="0" dirty="0"/>
              <a:t>       </a:t>
            </a:r>
            <a:r>
              <a:rPr lang="en-US" sz="2600" noProof="0" dirty="0"/>
              <a:t>Maximum utility method with higher accuracy</a:t>
            </a:r>
          </a:p>
          <a:p>
            <a:endParaRPr lang="en-US" sz="2600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  </a:t>
            </a:r>
          </a:p>
          <a:p>
            <a:r>
              <a:rPr lang="en-US" noProof="0" dirty="0"/>
              <a:t>   </a:t>
            </a:r>
            <a:endParaRPr lang="en-US" sz="2600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65A426-9CE7-44AB-9E61-0769F484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1"/>
            <a:r>
              <a:rPr lang="de-DE" sz="1600" dirty="0"/>
              <a:t>13.10.2021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0BF845-510E-43E1-9711-AD0967F7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CCA1-8709-4A2C-9D0A-65A9CCC38703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DD2D8E-71D0-4F2D-8B93-E70C083DB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Fritz Golz, Master Thesis Seminar</a:t>
            </a:r>
            <a:endParaRPr lang="de-DE" dirty="0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1BE62F8B-A4F8-4679-8356-497F8147F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33043"/>
              </p:ext>
            </p:extLst>
          </p:nvPr>
        </p:nvGraphicFramePr>
        <p:xfrm>
          <a:off x="827584" y="1861238"/>
          <a:ext cx="6480719" cy="3657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289435">
                  <a:extLst>
                    <a:ext uri="{9D8B030D-6E8A-4147-A177-3AD203B41FA5}">
                      <a16:colId xmlns:a16="http://schemas.microsoft.com/office/drawing/2014/main" val="3778975064"/>
                    </a:ext>
                  </a:extLst>
                </a:gridCol>
                <a:gridCol w="2037101">
                  <a:extLst>
                    <a:ext uri="{9D8B030D-6E8A-4147-A177-3AD203B41FA5}">
                      <a16:colId xmlns:a16="http://schemas.microsoft.com/office/drawing/2014/main" val="2269451115"/>
                    </a:ext>
                  </a:extLst>
                </a:gridCol>
                <a:gridCol w="2154183">
                  <a:extLst>
                    <a:ext uri="{9D8B030D-6E8A-4147-A177-3AD203B41FA5}">
                      <a16:colId xmlns:a16="http://schemas.microsoft.com/office/drawing/2014/main" val="4116357691"/>
                    </a:ext>
                  </a:extLst>
                </a:gridCol>
              </a:tblGrid>
              <a:tr h="423248">
                <a:tc>
                  <a:txBody>
                    <a:bodyPr/>
                    <a:lstStyle/>
                    <a:p>
                      <a:endParaRPr lang="de-DE" sz="2400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MR12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MR12"/>
                        </a:rPr>
                        <a:t>Method 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F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MR12"/>
                        </a:rPr>
                        <a:t>Method 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945409"/>
                  </a:ext>
                </a:extLst>
              </a:tr>
              <a:tr h="423248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noProof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CMR12"/>
                          <a:cs typeface="Arial" panose="020B0604020202020204" pitchFamily="34" charset="0"/>
                        </a:rPr>
                        <a:t>Prediction</a:t>
                      </a:r>
                      <a:r>
                        <a:rPr lang="de-DE" sz="2400" b="0" i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CMR12"/>
                          <a:cs typeface="Arial" panose="020B0604020202020204" pitchFamily="34" charset="0"/>
                        </a:rPr>
                        <a:t> Rate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MR12"/>
                        </a:rPr>
                        <a:t>42,24 %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F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MR12"/>
                        </a:rPr>
                        <a:t>33,59%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358520"/>
                  </a:ext>
                </a:extLst>
              </a:tr>
              <a:tr h="423248">
                <a:tc>
                  <a:txBody>
                    <a:bodyPr/>
                    <a:lstStyle/>
                    <a:p>
                      <a:pPr algn="ctr"/>
                      <a:r>
                        <a:rPr lang="de-DE" sz="2400" b="0" i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CMR12"/>
                          <a:cs typeface="Arial" panose="020B0604020202020204" pitchFamily="34" charset="0"/>
                        </a:rPr>
                        <a:t>TL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MR12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F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MR12"/>
                        </a:rPr>
                        <a:t>377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782362"/>
                  </a:ext>
                </a:extLst>
              </a:tr>
              <a:tr h="423248">
                <a:tc>
                  <a:txBody>
                    <a:bodyPr/>
                    <a:lstStyle/>
                    <a:p>
                      <a:pPr algn="ctr"/>
                      <a:r>
                        <a:rPr lang="de-DE" sz="2400" b="0" i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CMR12"/>
                          <a:cs typeface="Arial" panose="020B0604020202020204" pitchFamily="34" charset="0"/>
                        </a:rPr>
                        <a:t>DL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MR12"/>
                        </a:rPr>
                        <a:t>1606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F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MR12"/>
                        </a:rPr>
                        <a:t>805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643774"/>
                  </a:ext>
                </a:extLst>
              </a:tr>
              <a:tr h="423248">
                <a:tc>
                  <a:txBody>
                    <a:bodyPr/>
                    <a:lstStyle/>
                    <a:p>
                      <a:pPr algn="ctr"/>
                      <a:r>
                        <a:rPr lang="de-DE" sz="2400" b="0" i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CMR12"/>
                          <a:cs typeface="Arial" panose="020B0604020202020204" pitchFamily="34" charset="0"/>
                        </a:rPr>
                        <a:t>TC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MR12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F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MR12"/>
                        </a:rPr>
                        <a:t>177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61695"/>
                  </a:ext>
                </a:extLst>
              </a:tr>
              <a:tr h="423248">
                <a:tc>
                  <a:txBody>
                    <a:bodyPr/>
                    <a:lstStyle/>
                    <a:p>
                      <a:pPr algn="ctr"/>
                      <a:r>
                        <a:rPr lang="de-DE" sz="2400" b="0" i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CMR12"/>
                          <a:cs typeface="Arial" panose="020B0604020202020204" pitchFamily="34" charset="0"/>
                        </a:rPr>
                        <a:t>DC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MR12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F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MR12"/>
                        </a:rPr>
                        <a:t>62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796832"/>
                  </a:ext>
                </a:extLst>
              </a:tr>
              <a:tr h="423248">
                <a:tc>
                  <a:txBody>
                    <a:bodyPr/>
                    <a:lstStyle/>
                    <a:p>
                      <a:pPr algn="ctr"/>
                      <a:r>
                        <a:rPr lang="de-DE" sz="2400" b="0" i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CMR12"/>
                          <a:cs typeface="Arial" panose="020B0604020202020204" pitchFamily="34" charset="0"/>
                        </a:rPr>
                        <a:t>TR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MR12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F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MR12"/>
                        </a:rPr>
                        <a:t>274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942674"/>
                  </a:ext>
                </a:extLst>
              </a:tr>
              <a:tr h="423248">
                <a:tc>
                  <a:txBody>
                    <a:bodyPr/>
                    <a:lstStyle/>
                    <a:p>
                      <a:pPr algn="ctr"/>
                      <a:r>
                        <a:rPr lang="de-DE" sz="2400" b="0" i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CMR12"/>
                          <a:cs typeface="Arial" panose="020B0604020202020204" pitchFamily="34" charset="0"/>
                        </a:rPr>
                        <a:t>DR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MR12"/>
                        </a:rPr>
                        <a:t>719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F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CMR12"/>
                        </a:rPr>
                        <a:t>663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5767"/>
                  </a:ext>
                </a:extLst>
              </a:tr>
            </a:tbl>
          </a:graphicData>
        </a:graphic>
      </p:graphicFrame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529060CC-43F5-4381-9A86-B8634F7D6730}"/>
              </a:ext>
            </a:extLst>
          </p:cNvPr>
          <p:cNvSpPr/>
          <p:nvPr/>
        </p:nvSpPr>
        <p:spPr>
          <a:xfrm rot="5400000">
            <a:off x="854686" y="1444827"/>
            <a:ext cx="211627" cy="1974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142006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72D2F-8F99-4102-8C60-A6CC384B3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noProof="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788186-627C-4849-B5D6-59AD80439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    </a:t>
            </a:r>
            <a:r>
              <a:rPr lang="en-US" dirty="0"/>
              <a:t>a lot of different factors influencing the penalty-taker</a:t>
            </a:r>
          </a:p>
          <a:p>
            <a:endParaRPr lang="en-US" dirty="0"/>
          </a:p>
          <a:p>
            <a:pPr marL="265113" indent="-265113"/>
            <a:r>
              <a:rPr lang="en-US" dirty="0"/>
              <a:t>    penalty kicks most likely flat to the corners</a:t>
            </a:r>
          </a:p>
          <a:p>
            <a:endParaRPr lang="en-US" dirty="0"/>
          </a:p>
          <a:p>
            <a:r>
              <a:rPr lang="en-US" dirty="0"/>
              <a:t>    difficult to predict shot direction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  <a:p>
            <a:pPr marL="265113" indent="-265113"/>
            <a:r>
              <a:rPr lang="de-DE" dirty="0"/>
              <a:t>	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562F3-665E-4800-BE97-DFCABB59C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1"/>
            <a:r>
              <a:rPr lang="de-DE" sz="1600" dirty="0"/>
              <a:t>13.10.2021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58496B-A00C-4F32-ADB0-9546ED68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CCA1-8709-4A2C-9D0A-65A9CCC38703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11EB27-86C2-493C-8D83-CE623D47A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Fritz Golz, Master Thesis Seminar</a:t>
            </a:r>
            <a:endParaRPr lang="de-DE" dirty="0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D8DBFCE2-8A77-4BDF-8EF6-6BD59EA4A648}"/>
              </a:ext>
            </a:extLst>
          </p:cNvPr>
          <p:cNvSpPr/>
          <p:nvPr/>
        </p:nvSpPr>
        <p:spPr>
          <a:xfrm rot="5400000">
            <a:off x="635796" y="1491898"/>
            <a:ext cx="211627" cy="1974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Gleichschenkliges Dreieck 12">
            <a:extLst>
              <a:ext uri="{FF2B5EF4-FFF2-40B4-BE49-F238E27FC236}">
                <a16:creationId xmlns:a16="http://schemas.microsoft.com/office/drawing/2014/main" id="{5E61AF81-117D-4D48-B050-47C9464DE582}"/>
              </a:ext>
            </a:extLst>
          </p:cNvPr>
          <p:cNvSpPr/>
          <p:nvPr/>
        </p:nvSpPr>
        <p:spPr>
          <a:xfrm rot="5400000">
            <a:off x="635795" y="2375232"/>
            <a:ext cx="211627" cy="1974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Gleichschenkliges Dreieck 13">
            <a:extLst>
              <a:ext uri="{FF2B5EF4-FFF2-40B4-BE49-F238E27FC236}">
                <a16:creationId xmlns:a16="http://schemas.microsoft.com/office/drawing/2014/main" id="{52E1D6D4-150A-436B-B74E-2946D99D03C5}"/>
              </a:ext>
            </a:extLst>
          </p:cNvPr>
          <p:cNvSpPr/>
          <p:nvPr/>
        </p:nvSpPr>
        <p:spPr>
          <a:xfrm rot="5400000">
            <a:off x="635795" y="3255881"/>
            <a:ext cx="211627" cy="1974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405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>
            <a:extLst>
              <a:ext uri="{FF2B5EF4-FFF2-40B4-BE49-F238E27FC236}">
                <a16:creationId xmlns:a16="http://schemas.microsoft.com/office/drawing/2014/main" id="{2EA9DE67-2D4A-4DD9-A5AA-429342B0A56A}"/>
              </a:ext>
            </a:extLst>
          </p:cNvPr>
          <p:cNvSpPr/>
          <p:nvPr/>
        </p:nvSpPr>
        <p:spPr>
          <a:xfrm>
            <a:off x="2627784" y="2564904"/>
            <a:ext cx="4257714" cy="14665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F98DD3-3B8B-4D8A-8592-B92E76663D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noProof="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F6267B-51AF-4F01-B8B2-329435AD6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910" y="1339160"/>
            <a:ext cx="7929618" cy="4947365"/>
          </a:xfrm>
        </p:spPr>
        <p:txBody>
          <a:bodyPr>
            <a:normAutofit lnSpcReduction="10000"/>
          </a:bodyPr>
          <a:lstStyle/>
          <a:p>
            <a:endParaRPr lang="en-US" noProof="0" dirty="0"/>
          </a:p>
          <a:p>
            <a:endParaRPr lang="en-US" dirty="0"/>
          </a:p>
          <a:p>
            <a:endParaRPr lang="en-US" noProof="0" dirty="0"/>
          </a:p>
          <a:p>
            <a:endParaRPr lang="en-US" dirty="0"/>
          </a:p>
          <a:p>
            <a:endParaRPr lang="en-US" noProof="0" dirty="0"/>
          </a:p>
          <a:p>
            <a:endParaRPr lang="en-US" dirty="0"/>
          </a:p>
          <a:p>
            <a:endParaRPr lang="en-US" noProof="0" dirty="0"/>
          </a:p>
          <a:p>
            <a:endParaRPr lang="en-US" dirty="0"/>
          </a:p>
          <a:p>
            <a:endParaRPr lang="en-US" noProof="0" dirty="0"/>
          </a:p>
          <a:p>
            <a:endParaRPr lang="en-US" dirty="0"/>
          </a:p>
          <a:p>
            <a:endParaRPr lang="en-US" noProof="0" dirty="0"/>
          </a:p>
          <a:p>
            <a:r>
              <a:rPr lang="en-US" sz="2200" dirty="0"/>
              <a:t>*Dalton, </a:t>
            </a:r>
            <a:r>
              <a:rPr lang="de-DE" sz="2200" b="0" i="0" u="none" strike="noStrike" baseline="0" dirty="0" err="1">
                <a:latin typeface="CMR12"/>
              </a:rPr>
              <a:t>Guillon</a:t>
            </a:r>
            <a:r>
              <a:rPr lang="de-DE" sz="2200" b="0" i="0" u="none" strike="noStrike" baseline="0" dirty="0">
                <a:latin typeface="CMR12"/>
              </a:rPr>
              <a:t> &amp; </a:t>
            </a:r>
            <a:r>
              <a:rPr lang="de-DE" sz="2200" b="0" i="0" u="none" strike="noStrike" baseline="0" dirty="0" err="1">
                <a:latin typeface="CMR12"/>
              </a:rPr>
              <a:t>Naroo</a:t>
            </a:r>
            <a:r>
              <a:rPr lang="de-DE" sz="2200" b="0" i="0" u="none" strike="noStrike" baseline="0" dirty="0">
                <a:latin typeface="CMR12"/>
              </a:rPr>
              <a:t> </a:t>
            </a:r>
            <a:r>
              <a:rPr lang="en-US" sz="2200" dirty="0"/>
              <a:t>(2015, </a:t>
            </a:r>
            <a:r>
              <a:rPr lang="de-DE" sz="2200" b="0" i="0" u="none" strike="noStrike" baseline="0" dirty="0">
                <a:latin typeface="CMR12"/>
              </a:rPr>
              <a:t>p.815-827</a:t>
            </a:r>
            <a:r>
              <a:rPr lang="en-US" sz="2200" dirty="0"/>
              <a:t>)</a:t>
            </a:r>
            <a:endParaRPr lang="en-US" sz="2200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A9021E-11AC-4204-BEDF-8E549782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1"/>
            <a:r>
              <a:rPr lang="de-DE" sz="1600" dirty="0"/>
              <a:t>13.10.2021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BE00B7-E51F-471C-AAAF-DE128B1F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CCA1-8709-4A2C-9D0A-65A9CCC38703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441C5A-987F-4C5A-9CF4-FD21263B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Fritz Golz, Master Thesis Seminar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193A54-341A-4891-89AB-37A19E8BFA07}"/>
              </a:ext>
            </a:extLst>
          </p:cNvPr>
          <p:cNvSpPr txBox="1"/>
          <p:nvPr/>
        </p:nvSpPr>
        <p:spPr>
          <a:xfrm>
            <a:off x="3717145" y="2564904"/>
            <a:ext cx="31683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/>
              <a:t>50 %</a:t>
            </a:r>
          </a:p>
        </p:txBody>
      </p:sp>
    </p:spTree>
    <p:extLst>
      <p:ext uri="{BB962C8B-B14F-4D97-AF65-F5344CB8AC3E}">
        <p14:creationId xmlns:p14="http://schemas.microsoft.com/office/powerpoint/2010/main" val="273950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8F264B2-F446-4BFA-964E-E091FDC3C175}"/>
              </a:ext>
            </a:extLst>
          </p:cNvPr>
          <p:cNvCxnSpPr>
            <a:cxnSpLocks/>
          </p:cNvCxnSpPr>
          <p:nvPr/>
        </p:nvCxnSpPr>
        <p:spPr>
          <a:xfrm flipH="1">
            <a:off x="1358908" y="3289240"/>
            <a:ext cx="4611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559B619A-E631-4B8C-B277-3E6DCEE24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514" y="914163"/>
            <a:ext cx="3241406" cy="246582"/>
          </a:xfrm>
        </p:spPr>
        <p:txBody>
          <a:bodyPr>
            <a:noAutofit/>
          </a:bodyPr>
          <a:lstStyle/>
          <a:p>
            <a:r>
              <a:rPr lang="en-US" sz="2800" noProof="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Description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4CB6F9-0234-429B-A500-4EADCBB8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910" y="1422872"/>
            <a:ext cx="7929618" cy="4863653"/>
          </a:xfrm>
        </p:spPr>
        <p:txBody>
          <a:bodyPr>
            <a:normAutofit lnSpcReduction="10000"/>
          </a:bodyPr>
          <a:lstStyle/>
          <a:p>
            <a:pPr indent="542925"/>
            <a:r>
              <a:rPr lang="en-US" sz="2600" noProof="0" dirty="0"/>
              <a:t>want to predict the shot direction</a:t>
            </a:r>
          </a:p>
          <a:p>
            <a:pPr indent="542925"/>
            <a:r>
              <a:rPr lang="en-US" sz="2600" noProof="0" dirty="0"/>
              <a:t>     </a:t>
            </a:r>
            <a:r>
              <a:rPr lang="en-US" noProof="0" dirty="0"/>
              <a:t>Estimate a Discrete Choice Model</a:t>
            </a:r>
          </a:p>
          <a:p>
            <a:r>
              <a:rPr lang="en-US" sz="2600" noProof="0" dirty="0"/>
              <a:t>      </a:t>
            </a:r>
          </a:p>
          <a:p>
            <a:pPr marL="446088" indent="-446088"/>
            <a:r>
              <a:rPr lang="en-US" sz="2600" noProof="0" dirty="0"/>
              <a:t>       Discrete Choice - six possible alternatives:</a:t>
            </a:r>
          </a:p>
          <a:p>
            <a:r>
              <a:rPr lang="en-US" noProof="0" dirty="0"/>
              <a:t> 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pPr marL="542925" indent="-542925"/>
            <a:r>
              <a:rPr lang="en-US" noProof="0" dirty="0"/>
              <a:t>        self-collected database</a:t>
            </a:r>
          </a:p>
          <a:p>
            <a:r>
              <a:rPr lang="en-US" noProof="0" dirty="0"/>
              <a:t>      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BC28F0-C4E7-483B-A408-BCAACFE3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1"/>
            <a:r>
              <a:rPr lang="de-DE" sz="1600" dirty="0"/>
              <a:t>13.10.2021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21ABF2-DA38-44D3-8669-E60DAFE6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CCA1-8709-4A2C-9D0A-65A9CCC38703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986418-C1FE-4776-B39F-B786C3A3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Fritz Golz, Master Thesis Seminar</a:t>
            </a:r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C639185-E320-4880-AB48-4D065851230B}"/>
              </a:ext>
            </a:extLst>
          </p:cNvPr>
          <p:cNvSpPr txBox="1"/>
          <p:nvPr/>
        </p:nvSpPr>
        <p:spPr>
          <a:xfrm>
            <a:off x="1862925" y="3406127"/>
            <a:ext cx="559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TL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B3F6B5-8A30-4798-8390-001D298F37B7}"/>
              </a:ext>
            </a:extLst>
          </p:cNvPr>
          <p:cNvSpPr txBox="1"/>
          <p:nvPr/>
        </p:nvSpPr>
        <p:spPr>
          <a:xfrm>
            <a:off x="1879694" y="4169963"/>
            <a:ext cx="559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DL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676478F-CEF5-4C79-B3F2-24CE4E0B217F}"/>
              </a:ext>
            </a:extLst>
          </p:cNvPr>
          <p:cNvSpPr txBox="1"/>
          <p:nvPr/>
        </p:nvSpPr>
        <p:spPr>
          <a:xfrm>
            <a:off x="3368317" y="3415459"/>
            <a:ext cx="559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TC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07549667-DD7A-4FD6-9097-8EC7E84BECD8}"/>
              </a:ext>
            </a:extLst>
          </p:cNvPr>
          <p:cNvSpPr txBox="1"/>
          <p:nvPr/>
        </p:nvSpPr>
        <p:spPr>
          <a:xfrm>
            <a:off x="3380594" y="4148555"/>
            <a:ext cx="559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DC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A15074C-5FE2-4CAE-9FA4-7AB6041B81A9}"/>
              </a:ext>
            </a:extLst>
          </p:cNvPr>
          <p:cNvSpPr txBox="1"/>
          <p:nvPr/>
        </p:nvSpPr>
        <p:spPr>
          <a:xfrm>
            <a:off x="4881193" y="3416425"/>
            <a:ext cx="559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6E6FD7F-4765-49BC-A569-B2F2B53AC5AE}"/>
              </a:ext>
            </a:extLst>
          </p:cNvPr>
          <p:cNvSpPr txBox="1"/>
          <p:nvPr/>
        </p:nvSpPr>
        <p:spPr>
          <a:xfrm>
            <a:off x="4866606" y="4148555"/>
            <a:ext cx="559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DR</a:t>
            </a:r>
          </a:p>
        </p:txBody>
      </p:sp>
      <p:sp>
        <p:nvSpPr>
          <p:cNvPr id="38" name="Gleichschenkliges Dreieck 37">
            <a:extLst>
              <a:ext uri="{FF2B5EF4-FFF2-40B4-BE49-F238E27FC236}">
                <a16:creationId xmlns:a16="http://schemas.microsoft.com/office/drawing/2014/main" id="{CB14B4D0-25B2-4C8B-9BF4-A783B4898096}"/>
              </a:ext>
            </a:extLst>
          </p:cNvPr>
          <p:cNvSpPr/>
          <p:nvPr/>
        </p:nvSpPr>
        <p:spPr>
          <a:xfrm rot="5400000">
            <a:off x="885726" y="2834758"/>
            <a:ext cx="211627" cy="1974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Gleichschenkliges Dreieck 39">
            <a:extLst>
              <a:ext uri="{FF2B5EF4-FFF2-40B4-BE49-F238E27FC236}">
                <a16:creationId xmlns:a16="http://schemas.microsoft.com/office/drawing/2014/main" id="{7F55DF7B-3BA1-412C-A84D-7A3908573F72}"/>
              </a:ext>
            </a:extLst>
          </p:cNvPr>
          <p:cNvSpPr/>
          <p:nvPr/>
        </p:nvSpPr>
        <p:spPr>
          <a:xfrm rot="5400000">
            <a:off x="885726" y="5336428"/>
            <a:ext cx="211627" cy="1974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439AC421-D7C5-43F2-813E-B17235AE70F9}"/>
              </a:ext>
            </a:extLst>
          </p:cNvPr>
          <p:cNvCxnSpPr>
            <a:cxnSpLocks/>
          </p:cNvCxnSpPr>
          <p:nvPr/>
        </p:nvCxnSpPr>
        <p:spPr>
          <a:xfrm>
            <a:off x="1358908" y="3289240"/>
            <a:ext cx="0" cy="1537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E0660064-0AE2-4E6F-A598-5515D15B5D28}"/>
              </a:ext>
            </a:extLst>
          </p:cNvPr>
          <p:cNvCxnSpPr>
            <a:cxnSpLocks/>
          </p:cNvCxnSpPr>
          <p:nvPr/>
        </p:nvCxnSpPr>
        <p:spPr>
          <a:xfrm>
            <a:off x="1358908" y="4813888"/>
            <a:ext cx="46116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E7D2A025-9A89-4102-81B0-32D03A31B0A0}"/>
              </a:ext>
            </a:extLst>
          </p:cNvPr>
          <p:cNvCxnSpPr>
            <a:cxnSpLocks/>
          </p:cNvCxnSpPr>
          <p:nvPr/>
        </p:nvCxnSpPr>
        <p:spPr>
          <a:xfrm>
            <a:off x="2896108" y="3276688"/>
            <a:ext cx="0" cy="15372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E9A4C29-F9AC-4B0A-9BBF-6CEE4909D12D}"/>
              </a:ext>
            </a:extLst>
          </p:cNvPr>
          <p:cNvCxnSpPr>
            <a:cxnSpLocks/>
          </p:cNvCxnSpPr>
          <p:nvPr/>
        </p:nvCxnSpPr>
        <p:spPr>
          <a:xfrm>
            <a:off x="4499992" y="3276688"/>
            <a:ext cx="0" cy="15372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3AC9BE70-186D-4B35-914D-03F99FD307F5}"/>
              </a:ext>
            </a:extLst>
          </p:cNvPr>
          <p:cNvCxnSpPr>
            <a:cxnSpLocks/>
          </p:cNvCxnSpPr>
          <p:nvPr/>
        </p:nvCxnSpPr>
        <p:spPr>
          <a:xfrm>
            <a:off x="1358908" y="4054064"/>
            <a:ext cx="461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66C86B4E-4FE0-4C14-9651-FAC63B0BCE92}"/>
              </a:ext>
            </a:extLst>
          </p:cNvPr>
          <p:cNvCxnSpPr>
            <a:cxnSpLocks/>
          </p:cNvCxnSpPr>
          <p:nvPr/>
        </p:nvCxnSpPr>
        <p:spPr>
          <a:xfrm>
            <a:off x="5970508" y="3276688"/>
            <a:ext cx="0" cy="1537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C603F3C3-2517-4EE4-AC4F-2918AE811F9E}"/>
              </a:ext>
            </a:extLst>
          </p:cNvPr>
          <p:cNvSpPr txBox="1"/>
          <p:nvPr/>
        </p:nvSpPr>
        <p:spPr>
          <a:xfrm>
            <a:off x="7866343" y="1274861"/>
            <a:ext cx="148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?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3B6E708-BA51-49BB-966A-2E5A35FA1824}"/>
              </a:ext>
            </a:extLst>
          </p:cNvPr>
          <p:cNvSpPr txBox="1"/>
          <p:nvPr/>
        </p:nvSpPr>
        <p:spPr>
          <a:xfrm>
            <a:off x="6856647" y="1280117"/>
            <a:ext cx="148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?</a:t>
            </a:r>
          </a:p>
        </p:txBody>
      </p:sp>
      <p:sp>
        <p:nvSpPr>
          <p:cNvPr id="59" name="Gleichschenkliges Dreieck 58">
            <a:extLst>
              <a:ext uri="{FF2B5EF4-FFF2-40B4-BE49-F238E27FC236}">
                <a16:creationId xmlns:a16="http://schemas.microsoft.com/office/drawing/2014/main" id="{459AEBB4-CF69-4708-A875-61D62E8B5641}"/>
              </a:ext>
            </a:extLst>
          </p:cNvPr>
          <p:cNvSpPr/>
          <p:nvPr/>
        </p:nvSpPr>
        <p:spPr>
          <a:xfrm rot="5400000">
            <a:off x="885726" y="1602830"/>
            <a:ext cx="211627" cy="1974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9" name="Grafik 28" descr="Fußball">
            <a:extLst>
              <a:ext uri="{FF2B5EF4-FFF2-40B4-BE49-F238E27FC236}">
                <a16:creationId xmlns:a16="http://schemas.microsoft.com/office/drawing/2014/main" id="{19AD7C27-E9AA-41A9-9107-F965FF9B6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8081" y="2190674"/>
            <a:ext cx="189976" cy="189976"/>
          </a:xfrm>
          <a:prstGeom prst="rect">
            <a:avLst/>
          </a:prstGeom>
        </p:spPr>
      </p:pic>
      <p:pic>
        <p:nvPicPr>
          <p:cNvPr id="60" name="Grafik 59" descr="Ausführen">
            <a:extLst>
              <a:ext uri="{FF2B5EF4-FFF2-40B4-BE49-F238E27FC236}">
                <a16:creationId xmlns:a16="http://schemas.microsoft.com/office/drawing/2014/main" id="{4FF22B02-4B95-4789-B2D1-E0D7869FF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7426" y="1701530"/>
            <a:ext cx="679120" cy="679120"/>
          </a:xfrm>
          <a:prstGeom prst="rect">
            <a:avLst/>
          </a:prstGeom>
        </p:spPr>
      </p:pic>
      <p:pic>
        <p:nvPicPr>
          <p:cNvPr id="62" name="Grafik 61" descr="Verwirrte Person">
            <a:extLst>
              <a:ext uri="{FF2B5EF4-FFF2-40B4-BE49-F238E27FC236}">
                <a16:creationId xmlns:a16="http://schemas.microsoft.com/office/drawing/2014/main" id="{641D5DE8-89D0-4F41-8EEC-8AE0FC490E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68162" y="1736526"/>
            <a:ext cx="679120" cy="679120"/>
          </a:xfrm>
          <a:prstGeom prst="rect">
            <a:avLst/>
          </a:prstGeom>
        </p:spPr>
      </p:pic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C537006B-1CE0-45EF-B8AD-C9100BC6F0BF}"/>
              </a:ext>
            </a:extLst>
          </p:cNvPr>
          <p:cNvSpPr/>
          <p:nvPr/>
        </p:nvSpPr>
        <p:spPr>
          <a:xfrm>
            <a:off x="1187626" y="1933083"/>
            <a:ext cx="404156" cy="31737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5" name="Grafik 34" descr="Fußball">
            <a:extLst>
              <a:ext uri="{FF2B5EF4-FFF2-40B4-BE49-F238E27FC236}">
                <a16:creationId xmlns:a16="http://schemas.microsoft.com/office/drawing/2014/main" id="{2F2C6447-1706-419D-B61A-DBF3ED2E59B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7035" y="3373803"/>
            <a:ext cx="317373" cy="317373"/>
          </a:xfrm>
          <a:prstGeom prst="rect">
            <a:avLst/>
          </a:prstGeom>
        </p:spPr>
      </p:pic>
      <p:pic>
        <p:nvPicPr>
          <p:cNvPr id="39" name="Grafik 38" descr="Fußball">
            <a:extLst>
              <a:ext uri="{FF2B5EF4-FFF2-40B4-BE49-F238E27FC236}">
                <a16:creationId xmlns:a16="http://schemas.microsoft.com/office/drawing/2014/main" id="{377F84D9-E748-470D-A556-49DD4F171E9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5791" y="3145607"/>
            <a:ext cx="317373" cy="3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5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60E66-72E7-49C8-8A34-E0D974B03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514" y="914163"/>
            <a:ext cx="2881366" cy="210685"/>
          </a:xfrm>
        </p:spPr>
        <p:txBody>
          <a:bodyPr>
            <a:noAutofit/>
          </a:bodyPr>
          <a:lstStyle/>
          <a:p>
            <a:r>
              <a:rPr lang="en-US" sz="2800" noProof="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F7C657-E0B3-4980-BD14-C9B146B47A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noProof="0" dirty="0"/>
              <a:t>Research Questions:</a:t>
            </a:r>
            <a:br>
              <a:rPr lang="en-US" noProof="0" dirty="0"/>
            </a:br>
            <a:br>
              <a:rPr lang="en-US" noProof="0" dirty="0"/>
            </a:br>
            <a:r>
              <a:rPr lang="en-US" dirty="0"/>
              <a:t>       </a:t>
            </a:r>
            <a:r>
              <a:rPr lang="en-US" b="0" i="0" u="none" strike="noStrike" baseline="0" noProof="0" dirty="0">
                <a:latin typeface="CMR12"/>
              </a:rPr>
              <a:t>Which variables are useful to predict the shot direction?</a:t>
            </a:r>
            <a:endParaRPr lang="en-US" noProof="0" dirty="0"/>
          </a:p>
          <a:p>
            <a:pPr algn="l"/>
            <a:endParaRPr lang="en-US" b="0" i="0" u="none" strike="noStrike" baseline="0" dirty="0">
              <a:latin typeface="CMR12"/>
            </a:endParaRPr>
          </a:p>
          <a:p>
            <a:pPr algn="l"/>
            <a:r>
              <a:rPr lang="en-US" b="0" i="0" u="none" strike="noStrike" baseline="0" noProof="0" dirty="0">
                <a:latin typeface="CMR12"/>
              </a:rPr>
              <a:t>       Where</a:t>
            </a:r>
            <a:r>
              <a:rPr lang="en-US" noProof="0" dirty="0">
                <a:latin typeface="CMR12"/>
              </a:rPr>
              <a:t> </a:t>
            </a:r>
            <a:r>
              <a:rPr lang="en-US" b="0" i="0" u="none" strike="noStrike" baseline="0" noProof="0" dirty="0">
                <a:latin typeface="CMR12"/>
              </a:rPr>
              <a:t>does the penalty-taker most likely shoots the ball?</a:t>
            </a:r>
          </a:p>
          <a:p>
            <a:pPr algn="l"/>
            <a:endParaRPr lang="en-US" sz="1800" noProof="0" dirty="0">
              <a:latin typeface="CMR12"/>
            </a:endParaRPr>
          </a:p>
          <a:p>
            <a:pPr algn="l"/>
            <a:r>
              <a:rPr lang="en-US" b="0" i="0" u="none" strike="noStrike" baseline="0" noProof="0" dirty="0">
                <a:latin typeface="CMR12"/>
              </a:rPr>
              <a:t>       How can we use our estimated probabilities to derive a       </a:t>
            </a:r>
          </a:p>
          <a:p>
            <a:pPr algn="l"/>
            <a:r>
              <a:rPr lang="en-US" dirty="0">
                <a:latin typeface="CMR12"/>
              </a:rPr>
              <a:t>       </a:t>
            </a:r>
            <a:r>
              <a:rPr lang="en-US" b="0" i="0" u="none" strike="noStrike" baseline="0" noProof="0" dirty="0">
                <a:latin typeface="CMR12"/>
              </a:rPr>
              <a:t>suited prediction method?</a:t>
            </a:r>
            <a:endParaRPr lang="en-US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EF0345-77C4-423C-9D2B-324B9AD7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1"/>
            <a:r>
              <a:rPr lang="de-DE" sz="1600" dirty="0"/>
              <a:t>13.10.2021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0B685F-85FD-4041-A492-B92F9165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CCA1-8709-4A2C-9D0A-65A9CCC38703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3DF70B-894B-4030-8078-BD73BD69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Fritz Golz, Master Thesis Seminar</a:t>
            </a:r>
            <a:endParaRPr lang="de-DE" dirty="0"/>
          </a:p>
        </p:txBody>
      </p: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58B5DAE0-28CF-4AC8-997C-60CE08AEE359}"/>
              </a:ext>
            </a:extLst>
          </p:cNvPr>
          <p:cNvSpPr/>
          <p:nvPr/>
        </p:nvSpPr>
        <p:spPr>
          <a:xfrm rot="5400000">
            <a:off x="898270" y="2254784"/>
            <a:ext cx="211627" cy="1974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50D1E50A-1071-4156-906C-BCB12062A065}"/>
              </a:ext>
            </a:extLst>
          </p:cNvPr>
          <p:cNvSpPr/>
          <p:nvPr/>
        </p:nvSpPr>
        <p:spPr>
          <a:xfrm rot="5400000">
            <a:off x="898270" y="3114380"/>
            <a:ext cx="211627" cy="1974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0DA57365-076C-4205-8F4E-8C9CF77555FA}"/>
              </a:ext>
            </a:extLst>
          </p:cNvPr>
          <p:cNvSpPr/>
          <p:nvPr/>
        </p:nvSpPr>
        <p:spPr>
          <a:xfrm rot="5400000">
            <a:off x="892478" y="3868162"/>
            <a:ext cx="211627" cy="1974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904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459EE332-0A6D-4598-9E77-92A2D4D35B27}"/>
              </a:ext>
            </a:extLst>
          </p:cNvPr>
          <p:cNvSpPr/>
          <p:nvPr/>
        </p:nvSpPr>
        <p:spPr>
          <a:xfrm>
            <a:off x="2337441" y="2255443"/>
            <a:ext cx="3055948" cy="4387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7374AF-A62D-4B69-AFE8-2ADBC4793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514" y="914163"/>
            <a:ext cx="3385422" cy="209413"/>
          </a:xfrm>
        </p:spPr>
        <p:txBody>
          <a:bodyPr>
            <a:noAutofit/>
          </a:bodyPr>
          <a:lstStyle/>
          <a:p>
            <a:r>
              <a:rPr lang="en-US" sz="2800" noProof="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Mathematical Model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9BDA45-E388-4951-AE7A-8D2B70C0A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910" y="1339160"/>
            <a:ext cx="7929618" cy="4947365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noProof="0" dirty="0"/>
              <a:t>based on  </a:t>
            </a:r>
            <a:r>
              <a:rPr lang="en-US" noProof="0" dirty="0" err="1"/>
              <a:t>Koppelman</a:t>
            </a:r>
            <a:r>
              <a:rPr lang="en-US" noProof="0" dirty="0"/>
              <a:t> &amp; Bhat (2006, p.14-60)	</a:t>
            </a:r>
          </a:p>
          <a:p>
            <a:r>
              <a:rPr lang="en-US" noProof="0" dirty="0"/>
              <a:t>	</a:t>
            </a:r>
            <a:r>
              <a:rPr lang="en-US" dirty="0"/>
              <a:t>         </a:t>
            </a:r>
          </a:p>
          <a:p>
            <a:pPr marL="342900" indent="-342900">
              <a:buFontTx/>
              <a:buChar char="-"/>
            </a:pPr>
            <a:r>
              <a:rPr lang="en-US" noProof="0" dirty="0"/>
              <a:t>Choice: 					</a:t>
            </a:r>
          </a:p>
          <a:p>
            <a:pPr marL="342900" indent="-342900">
              <a:buFontTx/>
              <a:buChar char="-"/>
            </a:pPr>
            <a:endParaRPr lang="en-US" noProof="0" dirty="0"/>
          </a:p>
          <a:p>
            <a:r>
              <a:rPr lang="en-US" noProof="0" dirty="0"/>
              <a:t>      Utility:</a:t>
            </a:r>
          </a:p>
          <a:p>
            <a:endParaRPr lang="en-US" noProof="0" dirty="0"/>
          </a:p>
          <a:p>
            <a:r>
              <a:rPr lang="en-US" noProof="0" dirty="0"/>
              <a:t>     </a:t>
            </a:r>
            <a:r>
              <a:rPr lang="en-US" dirty="0"/>
              <a:t> </a:t>
            </a:r>
            <a:r>
              <a:rPr lang="en-US" noProof="0" dirty="0"/>
              <a:t>Probability: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E67A4C-1D61-4A02-B4E7-3AFD6CAF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1"/>
            <a:r>
              <a:rPr lang="de-DE" sz="1600" dirty="0"/>
              <a:t>13.10.2021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DF622C-F285-4B3C-8538-58CD8F29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CCA1-8709-4A2C-9D0A-65A9CCC38703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F02DF76C-B11C-4B12-A627-1C719D3B2D1F}"/>
              </a:ext>
            </a:extLst>
          </p:cNvPr>
          <p:cNvSpPr/>
          <p:nvPr/>
        </p:nvSpPr>
        <p:spPr>
          <a:xfrm>
            <a:off x="1156012" y="4504451"/>
            <a:ext cx="2241549" cy="86066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B383DAE4-08CC-46C5-AAEF-25BF570A6F02}"/>
              </a:ext>
            </a:extLst>
          </p:cNvPr>
          <p:cNvSpPr/>
          <p:nvPr/>
        </p:nvSpPr>
        <p:spPr>
          <a:xfrm>
            <a:off x="4275150" y="3320400"/>
            <a:ext cx="4145114" cy="20937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E72661B-0EA1-4247-B276-2EA031D91A92}"/>
              </a:ext>
            </a:extLst>
          </p:cNvPr>
          <p:cNvSpPr/>
          <p:nvPr/>
        </p:nvSpPr>
        <p:spPr>
          <a:xfrm>
            <a:off x="2146087" y="3159622"/>
            <a:ext cx="1903821" cy="43871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92D326-902E-4B7C-B44A-B525245B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Fritz Golz, Master Thesis Seminar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F84C57F7-86FE-4880-8581-86D506C198FA}"/>
                  </a:ext>
                </a:extLst>
              </p:cNvPr>
              <p:cNvSpPr txBox="1"/>
              <p:nvPr/>
            </p:nvSpPr>
            <p:spPr>
              <a:xfrm>
                <a:off x="2465871" y="2269433"/>
                <a:ext cx="36185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DE" sz="2400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</m:sub>
                            </m:sSub>
                          </m:e>
                        </m:func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F84C57F7-86FE-4880-8581-86D506C19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71" y="2269433"/>
                <a:ext cx="3618558" cy="369332"/>
              </a:xfrm>
              <a:prstGeom prst="rect">
                <a:avLst/>
              </a:prstGeom>
              <a:blipFill>
                <a:blip r:embed="rId2"/>
                <a:stretch>
                  <a:fillRect l="-5228" t="-24590" b="-491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D4680C7-5FB4-4292-82DF-2D1C8A70DDD3}"/>
                  </a:ext>
                </a:extLst>
              </p:cNvPr>
              <p:cNvSpPr txBox="1"/>
              <p:nvPr/>
            </p:nvSpPr>
            <p:spPr>
              <a:xfrm>
                <a:off x="2200060" y="3159745"/>
                <a:ext cx="17958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400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de-DE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400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D4680C7-5FB4-4292-82DF-2D1C8A70D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060" y="3159745"/>
                <a:ext cx="1795876" cy="369332"/>
              </a:xfrm>
              <a:prstGeom prst="rect">
                <a:avLst/>
              </a:prstGeom>
              <a:blipFill>
                <a:blip r:embed="rId3"/>
                <a:stretch>
                  <a:fillRect l="-6102" t="-24590" r="-2034" b="-491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6F34936-2C10-4796-86D4-349497212657}"/>
                  </a:ext>
                </a:extLst>
              </p:cNvPr>
              <p:cNvSpPr txBox="1"/>
              <p:nvPr/>
            </p:nvSpPr>
            <p:spPr>
              <a:xfrm>
                <a:off x="1201028" y="4575862"/>
                <a:ext cx="2140201" cy="696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dirty="0"/>
                  <a:t>Pr(i)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de-DE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b>
                              <m:sSubPr>
                                <m:ctrlPr>
                                  <a:rPr lang="de-DE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24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6F34936-2C10-4796-86D4-349497212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028" y="4575862"/>
                <a:ext cx="2140201" cy="696024"/>
              </a:xfrm>
              <a:prstGeom prst="rect">
                <a:avLst/>
              </a:prstGeom>
              <a:blipFill>
                <a:blip r:embed="rId4"/>
                <a:stretch>
                  <a:fillRect l="-8547" t="-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feld 15">
            <a:extLst>
              <a:ext uri="{FF2B5EF4-FFF2-40B4-BE49-F238E27FC236}">
                <a16:creationId xmlns:a16="http://schemas.microsoft.com/office/drawing/2014/main" id="{F204C2CC-E2CF-4842-84F5-F6228B33AC9C}"/>
              </a:ext>
            </a:extLst>
          </p:cNvPr>
          <p:cNvSpPr txBox="1"/>
          <p:nvPr/>
        </p:nvSpPr>
        <p:spPr>
          <a:xfrm>
            <a:off x="4833738" y="3794837"/>
            <a:ext cx="2658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= observable </a:t>
            </a:r>
            <a:r>
              <a:rPr lang="en-US" sz="2400" dirty="0"/>
              <a:t>utility</a:t>
            </a:r>
          </a:p>
        </p:txBody>
      </p:sp>
      <p:sp>
        <p:nvSpPr>
          <p:cNvPr id="18" name="Gleichschenkliges Dreieck 17">
            <a:extLst>
              <a:ext uri="{FF2B5EF4-FFF2-40B4-BE49-F238E27FC236}">
                <a16:creationId xmlns:a16="http://schemas.microsoft.com/office/drawing/2014/main" id="{11F45768-5502-41CE-86F1-B5DB7A6198E5}"/>
              </a:ext>
            </a:extLst>
          </p:cNvPr>
          <p:cNvSpPr/>
          <p:nvPr/>
        </p:nvSpPr>
        <p:spPr>
          <a:xfrm rot="5400000">
            <a:off x="748462" y="1491898"/>
            <a:ext cx="211627" cy="1974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leichschenkliges Dreieck 19">
            <a:extLst>
              <a:ext uri="{FF2B5EF4-FFF2-40B4-BE49-F238E27FC236}">
                <a16:creationId xmlns:a16="http://schemas.microsoft.com/office/drawing/2014/main" id="{2A4374D1-4199-49B6-95A8-97179C270C80}"/>
              </a:ext>
            </a:extLst>
          </p:cNvPr>
          <p:cNvSpPr/>
          <p:nvPr/>
        </p:nvSpPr>
        <p:spPr>
          <a:xfrm rot="5400000">
            <a:off x="748461" y="2345052"/>
            <a:ext cx="211627" cy="1974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Gleichschenkliges Dreieck 20">
            <a:extLst>
              <a:ext uri="{FF2B5EF4-FFF2-40B4-BE49-F238E27FC236}">
                <a16:creationId xmlns:a16="http://schemas.microsoft.com/office/drawing/2014/main" id="{337FEF66-60E9-4828-B014-60EA8FA9749B}"/>
              </a:ext>
            </a:extLst>
          </p:cNvPr>
          <p:cNvSpPr/>
          <p:nvPr/>
        </p:nvSpPr>
        <p:spPr>
          <a:xfrm rot="5400000">
            <a:off x="748461" y="3224487"/>
            <a:ext cx="211627" cy="1974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Gleichschenkliges Dreieck 21">
            <a:extLst>
              <a:ext uri="{FF2B5EF4-FFF2-40B4-BE49-F238E27FC236}">
                <a16:creationId xmlns:a16="http://schemas.microsoft.com/office/drawing/2014/main" id="{50F52EB1-5E3E-4D77-95F0-7CA36639E9E2}"/>
              </a:ext>
            </a:extLst>
          </p:cNvPr>
          <p:cNvSpPr/>
          <p:nvPr/>
        </p:nvSpPr>
        <p:spPr>
          <a:xfrm rot="5400000">
            <a:off x="747774" y="4132254"/>
            <a:ext cx="211627" cy="1974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C7954E0-C297-4F04-A328-4CB220491CEA}"/>
                  </a:ext>
                </a:extLst>
              </p:cNvPr>
              <p:cNvSpPr txBox="1"/>
              <p:nvPr/>
            </p:nvSpPr>
            <p:spPr>
              <a:xfrm>
                <a:off x="4525397" y="3354175"/>
                <a:ext cx="4019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400" i="1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C7954E0-C297-4F04-A328-4CB220491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397" y="3354175"/>
                <a:ext cx="401905" cy="369332"/>
              </a:xfrm>
              <a:prstGeom prst="rect">
                <a:avLst/>
              </a:prstGeom>
              <a:blipFill>
                <a:blip r:embed="rId5"/>
                <a:stretch>
                  <a:fillRect l="-9091" r="-6061"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1EE381C1-D080-495C-A6A8-D6BE6C0F6C87}"/>
                  </a:ext>
                </a:extLst>
              </p:cNvPr>
              <p:cNvSpPr txBox="1"/>
              <p:nvPr/>
            </p:nvSpPr>
            <p:spPr>
              <a:xfrm>
                <a:off x="4524289" y="3794837"/>
                <a:ext cx="4171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1EE381C1-D080-495C-A6A8-D6BE6C0F6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289" y="3794837"/>
                <a:ext cx="417165" cy="369332"/>
              </a:xfrm>
              <a:prstGeom prst="rect">
                <a:avLst/>
              </a:prstGeom>
              <a:blipFill>
                <a:blip r:embed="rId6"/>
                <a:stretch>
                  <a:fillRect l="-15942" r="-4348"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feld 24">
            <a:extLst>
              <a:ext uri="{FF2B5EF4-FFF2-40B4-BE49-F238E27FC236}">
                <a16:creationId xmlns:a16="http://schemas.microsoft.com/office/drawing/2014/main" id="{F5F0F580-8E39-4735-B0A2-9E370E166F19}"/>
              </a:ext>
            </a:extLst>
          </p:cNvPr>
          <p:cNvSpPr txBox="1"/>
          <p:nvPr/>
        </p:nvSpPr>
        <p:spPr>
          <a:xfrm>
            <a:off x="4819586" y="3354175"/>
            <a:ext cx="378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= </a:t>
            </a:r>
            <a:r>
              <a:rPr lang="en-US" sz="2400" dirty="0"/>
              <a:t>error term (unobservable</a:t>
            </a:r>
            <a:r>
              <a:rPr lang="de-DE" sz="2400" dirty="0"/>
              <a:t>) 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C5670EE5-3461-481B-BD81-DEF007E191C0}"/>
              </a:ext>
            </a:extLst>
          </p:cNvPr>
          <p:cNvCxnSpPr>
            <a:cxnSpLocks/>
          </p:cNvCxnSpPr>
          <p:nvPr/>
        </p:nvCxnSpPr>
        <p:spPr>
          <a:xfrm>
            <a:off x="4927302" y="4281684"/>
            <a:ext cx="0" cy="770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1D5E6C3-8142-4336-BE37-7DEEB8B69EA1}"/>
              </a:ext>
            </a:extLst>
          </p:cNvPr>
          <p:cNvCxnSpPr>
            <a:cxnSpLocks/>
          </p:cNvCxnSpPr>
          <p:nvPr/>
        </p:nvCxnSpPr>
        <p:spPr>
          <a:xfrm>
            <a:off x="4927302" y="4607027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D937E87-1D44-44F4-9AF8-4A9384574002}"/>
              </a:ext>
            </a:extLst>
          </p:cNvPr>
          <p:cNvCxnSpPr>
            <a:cxnSpLocks/>
          </p:cNvCxnSpPr>
          <p:nvPr/>
        </p:nvCxnSpPr>
        <p:spPr>
          <a:xfrm>
            <a:off x="4927302" y="5052131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E5FE3A9D-694C-404B-A949-42CFC818D784}"/>
              </a:ext>
            </a:extLst>
          </p:cNvPr>
          <p:cNvSpPr txBox="1"/>
          <p:nvPr/>
        </p:nvSpPr>
        <p:spPr>
          <a:xfrm>
            <a:off x="5378404" y="4310532"/>
            <a:ext cx="2658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character-based 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E57CFB83-ED51-4B78-A2D9-EA3E5545C937}"/>
              </a:ext>
            </a:extLst>
          </p:cNvPr>
          <p:cNvSpPr txBox="1"/>
          <p:nvPr/>
        </p:nvSpPr>
        <p:spPr>
          <a:xfrm>
            <a:off x="5378404" y="4799201"/>
            <a:ext cx="2658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alternative-</a:t>
            </a:r>
            <a:r>
              <a:rPr lang="en-US" sz="2400" dirty="0"/>
              <a:t>based</a:t>
            </a:r>
            <a:r>
              <a:rPr lang="de-DE" sz="2400" dirty="0"/>
              <a:t> 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E1E69011-DF21-4ECA-ACF7-25DD7EBF4E3E}"/>
              </a:ext>
            </a:extLst>
          </p:cNvPr>
          <p:cNvCxnSpPr>
            <a:cxnSpLocks/>
          </p:cNvCxnSpPr>
          <p:nvPr/>
        </p:nvCxnSpPr>
        <p:spPr>
          <a:xfrm>
            <a:off x="3397561" y="3789040"/>
            <a:ext cx="814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leichschenkliges Dreieck 30">
            <a:extLst>
              <a:ext uri="{FF2B5EF4-FFF2-40B4-BE49-F238E27FC236}">
                <a16:creationId xmlns:a16="http://schemas.microsoft.com/office/drawing/2014/main" id="{4834CF56-42C2-4E7D-8F4C-4AD793852D82}"/>
              </a:ext>
            </a:extLst>
          </p:cNvPr>
          <p:cNvSpPr/>
          <p:nvPr/>
        </p:nvSpPr>
        <p:spPr>
          <a:xfrm rot="5400000">
            <a:off x="747774" y="5812756"/>
            <a:ext cx="211627" cy="1974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C225F34-9D92-44BD-9D10-2B2E81F117EA}"/>
              </a:ext>
            </a:extLst>
          </p:cNvPr>
          <p:cNvSpPr/>
          <p:nvPr/>
        </p:nvSpPr>
        <p:spPr>
          <a:xfrm>
            <a:off x="3397561" y="5737936"/>
            <a:ext cx="4856948" cy="46166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AEBD502E-56F5-4275-874B-D584BA3B8F0B}"/>
                  </a:ext>
                </a:extLst>
              </p:cNvPr>
              <p:cNvSpPr txBox="1"/>
              <p:nvPr/>
            </p:nvSpPr>
            <p:spPr>
              <a:xfrm>
                <a:off x="3558353" y="5764940"/>
                <a:ext cx="458755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𝑃𝑟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𝑃𝑟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𝑃𝑟</m:t>
                                </m:r>
                              </m:e>
                              <m:sub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de-D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i="1">
                                        <a:latin typeface="Cambria Math" panose="02040503050406030204" pitchFamily="18" charset="0"/>
                                      </a:rPr>
                                      <m:t>𝑃𝑟</m:t>
                                    </m:r>
                                  </m:e>
                                  <m:sub>
                                    <m:r>
                                      <a:rPr lang="de-DE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func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AEBD502E-56F5-4275-874B-D584BA3B8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353" y="5764940"/>
                <a:ext cx="4587557" cy="369332"/>
              </a:xfrm>
              <a:prstGeom prst="rect">
                <a:avLst/>
              </a:prstGeom>
              <a:blipFill>
                <a:blip r:embed="rId7"/>
                <a:stretch>
                  <a:fillRect l="-2394" t="-26667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B186D710-E6A8-4669-A6AA-AB693FDECA41}"/>
              </a:ext>
            </a:extLst>
          </p:cNvPr>
          <p:cNvSpPr txBox="1"/>
          <p:nvPr/>
        </p:nvSpPr>
        <p:spPr>
          <a:xfrm>
            <a:off x="993937" y="5680624"/>
            <a:ext cx="261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Choice Method 2: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A626920-21CB-48E7-B902-6CD59FB6020C}"/>
              </a:ext>
            </a:extLst>
          </p:cNvPr>
          <p:cNvCxnSpPr/>
          <p:nvPr/>
        </p:nvCxnSpPr>
        <p:spPr>
          <a:xfrm>
            <a:off x="642910" y="5589240"/>
            <a:ext cx="7929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F27EE00-0A1C-4370-8861-6E6BCE0A3DC5}"/>
              </a:ext>
            </a:extLst>
          </p:cNvPr>
          <p:cNvCxnSpPr>
            <a:cxnSpLocks/>
          </p:cNvCxnSpPr>
          <p:nvPr/>
        </p:nvCxnSpPr>
        <p:spPr>
          <a:xfrm>
            <a:off x="3397561" y="3585007"/>
            <a:ext cx="0" cy="204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40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F5945-B2D4-46C5-A71A-C12C99D90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514" y="908721"/>
            <a:ext cx="4168238" cy="244192"/>
          </a:xfrm>
        </p:spPr>
        <p:txBody>
          <a:bodyPr>
            <a:noAutofit/>
          </a:bodyPr>
          <a:lstStyle/>
          <a:p>
            <a:r>
              <a:rPr lang="en-US" sz="2800" noProof="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Estimation Process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FF3F1D-47C2-4C6A-BC00-C566E3FB1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910" y="1339160"/>
            <a:ext cx="7929618" cy="494736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noProof="0" dirty="0"/>
              <a:t>package apollo of software R</a:t>
            </a:r>
          </a:p>
          <a:p>
            <a:r>
              <a:rPr lang="en-US" noProof="0" dirty="0"/>
              <a:t>    </a:t>
            </a:r>
          </a:p>
          <a:p>
            <a:pPr indent="361950">
              <a:tabLst>
                <a:tab pos="361950" algn="l"/>
              </a:tabLst>
            </a:pPr>
            <a:r>
              <a:rPr lang="en-US" noProof="0" dirty="0"/>
              <a:t>three main steps:</a:t>
            </a:r>
          </a:p>
          <a:p>
            <a:endParaRPr lang="en-US" noProof="0" dirty="0"/>
          </a:p>
          <a:p>
            <a:endParaRPr lang="en-US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pPr marL="361950" indent="-361950"/>
            <a:r>
              <a:rPr lang="en-US" dirty="0"/>
              <a:t>	</a:t>
            </a:r>
            <a:r>
              <a:rPr lang="en-US" noProof="0" dirty="0"/>
              <a:t>output:  - utility functions</a:t>
            </a:r>
          </a:p>
          <a:p>
            <a:pPr marL="361950" indent="-361950"/>
            <a:r>
              <a:rPr lang="en-US" dirty="0"/>
              <a:t>		        - </a:t>
            </a:r>
            <a:r>
              <a:rPr lang="en-US" noProof="0" dirty="0"/>
              <a:t>useful variables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3F8916-E56A-41FB-9CFC-4D69F694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1"/>
            <a:r>
              <a:rPr lang="de-DE" sz="1600" dirty="0"/>
              <a:t>13.10.2021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F13B43-8A21-4045-8507-BE5EDFCF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CCA1-8709-4A2C-9D0A-65A9CCC38703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D87210-0AF5-4C49-B8A8-134C50C0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Fritz Golz, Master Thesis Seminar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8DB5A81-5E41-432B-8A73-EC46E094D229}"/>
              </a:ext>
            </a:extLst>
          </p:cNvPr>
          <p:cNvSpPr/>
          <p:nvPr/>
        </p:nvSpPr>
        <p:spPr>
          <a:xfrm>
            <a:off x="2475280" y="2879043"/>
            <a:ext cx="4194224" cy="33904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1. Pre-estimation analysis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3E292FA-0B01-48BD-83DF-FB2A1017F9A1}"/>
              </a:ext>
            </a:extLst>
          </p:cNvPr>
          <p:cNvSpPr/>
          <p:nvPr/>
        </p:nvSpPr>
        <p:spPr>
          <a:xfrm>
            <a:off x="2474888" y="3522000"/>
            <a:ext cx="4194224" cy="33904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2. Create order of variables</a:t>
            </a:r>
          </a:p>
        </p:txBody>
      </p: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1D022300-13F6-4A5D-A38F-630CF0E7D026}"/>
              </a:ext>
            </a:extLst>
          </p:cNvPr>
          <p:cNvSpPr/>
          <p:nvPr/>
        </p:nvSpPr>
        <p:spPr>
          <a:xfrm rot="5400000">
            <a:off x="748462" y="1491898"/>
            <a:ext cx="211627" cy="1974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F55F61E-EDB2-4C30-AA84-60AD8889855A}"/>
              </a:ext>
            </a:extLst>
          </p:cNvPr>
          <p:cNvSpPr/>
          <p:nvPr/>
        </p:nvSpPr>
        <p:spPr>
          <a:xfrm>
            <a:off x="2474888" y="4192919"/>
            <a:ext cx="4194224" cy="33904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ysClr val="windowText" lastClr="000000"/>
                </a:solidFill>
              </a:rPr>
              <a:t>3. Test all </a:t>
            </a:r>
            <a:r>
              <a:rPr lang="en-US" sz="2400" dirty="0">
                <a:solidFill>
                  <a:sysClr val="windowText" lastClr="000000"/>
                </a:solidFill>
              </a:rPr>
              <a:t>variables individually</a:t>
            </a:r>
          </a:p>
        </p:txBody>
      </p:sp>
      <p:sp>
        <p:nvSpPr>
          <p:cNvPr id="13" name="Gleichschenkliges Dreieck 12">
            <a:extLst>
              <a:ext uri="{FF2B5EF4-FFF2-40B4-BE49-F238E27FC236}">
                <a16:creationId xmlns:a16="http://schemas.microsoft.com/office/drawing/2014/main" id="{BF2AFEC1-BEC5-4032-9AF2-96A30E4FEE2F}"/>
              </a:ext>
            </a:extLst>
          </p:cNvPr>
          <p:cNvSpPr/>
          <p:nvPr/>
        </p:nvSpPr>
        <p:spPr>
          <a:xfrm rot="5400000">
            <a:off x="748462" y="5020290"/>
            <a:ext cx="211627" cy="1974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30CCAC2-6F80-4CDC-879E-40EC5C1B9EB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4572000" y="3218092"/>
            <a:ext cx="392" cy="30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AFBA93C-02C4-4AC1-BCCC-DD0A57FFD1D1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4572000" y="3861048"/>
            <a:ext cx="0" cy="33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leichschenkliges Dreieck 13">
            <a:extLst>
              <a:ext uri="{FF2B5EF4-FFF2-40B4-BE49-F238E27FC236}">
                <a16:creationId xmlns:a16="http://schemas.microsoft.com/office/drawing/2014/main" id="{165A1FE1-7233-4A8C-87D9-25196B32B44A}"/>
              </a:ext>
            </a:extLst>
          </p:cNvPr>
          <p:cNvSpPr/>
          <p:nvPr/>
        </p:nvSpPr>
        <p:spPr>
          <a:xfrm rot="5400000">
            <a:off x="748462" y="2339054"/>
            <a:ext cx="211627" cy="1974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7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2340B-27B3-473C-8CE9-F303DFA7C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514" y="914163"/>
            <a:ext cx="4681566" cy="210685"/>
          </a:xfrm>
        </p:spPr>
        <p:txBody>
          <a:bodyPr>
            <a:noAutofit/>
          </a:bodyPr>
          <a:lstStyle/>
          <a:p>
            <a:r>
              <a:rPr lang="en-US" sz="2800" noProof="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– Important Variables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9A03AC-2541-4D89-ADC5-8BD04A8ECD68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hidden"/>
        <p:txBody>
          <a:bodyPr/>
          <a:lstStyle/>
          <a:p>
            <a:r>
              <a:rPr lang="en-US" b="0" i="0" u="none" strike="noStrike" baseline="0" noProof="0" dirty="0">
                <a:latin typeface="CMR12"/>
              </a:rPr>
              <a:t>   </a:t>
            </a:r>
            <a:r>
              <a:rPr lang="en-US" b="1" i="0" u="none" strike="noStrike" baseline="0" noProof="0" dirty="0">
                <a:latin typeface="CMR12"/>
              </a:rPr>
              <a:t>Which variables are useful to predict the shot direction?</a:t>
            </a:r>
          </a:p>
          <a:p>
            <a:pPr algn="l"/>
            <a:endParaRPr lang="en-US" b="1" noProof="0" dirty="0">
              <a:latin typeface="CMR12"/>
            </a:endParaRPr>
          </a:p>
          <a:p>
            <a:pPr algn="l"/>
            <a:r>
              <a:rPr lang="en-US" i="0" u="none" strike="noStrike" baseline="0" noProof="0" dirty="0">
                <a:solidFill>
                  <a:schemeClr val="bg1">
                    <a:lumMod val="85000"/>
                  </a:schemeClr>
                </a:solidFill>
                <a:latin typeface="CMR12"/>
              </a:rPr>
              <a:t>   Where</a:t>
            </a:r>
            <a:r>
              <a:rPr lang="en-US" noProof="0" dirty="0">
                <a:solidFill>
                  <a:schemeClr val="bg1">
                    <a:lumMod val="85000"/>
                  </a:schemeClr>
                </a:solidFill>
                <a:latin typeface="CMR12"/>
              </a:rPr>
              <a:t> </a:t>
            </a:r>
            <a:r>
              <a:rPr lang="en-US" i="0" u="none" strike="noStrike" baseline="0" noProof="0" dirty="0">
                <a:solidFill>
                  <a:schemeClr val="bg1">
                    <a:lumMod val="85000"/>
                  </a:schemeClr>
                </a:solidFill>
                <a:latin typeface="CMR12"/>
              </a:rPr>
              <a:t>does the penalty-taker most likely shoots the ball?</a:t>
            </a:r>
          </a:p>
          <a:p>
            <a:pPr algn="l"/>
            <a:endParaRPr lang="en-US" sz="1800" noProof="0" dirty="0">
              <a:latin typeface="CMR12"/>
            </a:endParaRPr>
          </a:p>
          <a:p>
            <a:pPr marL="180975" indent="-180975" algn="l"/>
            <a:r>
              <a:rPr lang="en-US" b="0" i="0" u="none" strike="noStrike" baseline="0" noProof="0" dirty="0">
                <a:solidFill>
                  <a:schemeClr val="bg1">
                    <a:lumMod val="75000"/>
                  </a:schemeClr>
                </a:solidFill>
                <a:latin typeface="CMR12"/>
              </a:rPr>
              <a:t>   How can we use our estimated probabilities to derive a                         </a:t>
            </a:r>
          </a:p>
          <a:p>
            <a:pPr algn="l"/>
            <a:r>
              <a:rPr lang="en-US" noProof="0" dirty="0">
                <a:solidFill>
                  <a:schemeClr val="bg1">
                    <a:lumMod val="75000"/>
                  </a:schemeClr>
                </a:solidFill>
                <a:latin typeface="CMR12"/>
              </a:rPr>
              <a:t>   </a:t>
            </a:r>
            <a:r>
              <a:rPr lang="en-US" b="0" i="0" u="none" strike="noStrike" baseline="0" noProof="0" dirty="0">
                <a:solidFill>
                  <a:schemeClr val="bg1">
                    <a:lumMod val="75000"/>
                  </a:schemeClr>
                </a:solidFill>
                <a:latin typeface="CMR12"/>
              </a:rPr>
              <a:t>suited prediction method?</a:t>
            </a:r>
          </a:p>
          <a:p>
            <a:pPr algn="l"/>
            <a:endParaRPr lang="en-US" dirty="0">
              <a:solidFill>
                <a:schemeClr val="bg1">
                  <a:lumMod val="75000"/>
                </a:schemeClr>
              </a:solidFill>
              <a:latin typeface="CMR12"/>
            </a:endParaRPr>
          </a:p>
          <a:p>
            <a:pPr algn="l"/>
            <a:endParaRPr lang="en-US" noProof="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A9EC97-95E8-4B38-9368-62930446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1"/>
            <a:r>
              <a:rPr lang="de-DE" sz="1600" dirty="0"/>
              <a:t>13.10.2021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A8F127-82A8-4A46-A2B0-96D072BB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CCA1-8709-4A2C-9D0A-65A9CCC38703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496B2B-1267-4052-AD6C-820CD78C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Fritz Golz, Master Thesis Seminar</a:t>
            </a:r>
            <a:endParaRPr lang="de-DE" dirty="0"/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E3179FF3-9C77-473F-B382-9C691670F2B3}"/>
              </a:ext>
            </a:extLst>
          </p:cNvPr>
          <p:cNvSpPr/>
          <p:nvPr/>
        </p:nvSpPr>
        <p:spPr>
          <a:xfrm rot="5400000">
            <a:off x="635795" y="2320872"/>
            <a:ext cx="211627" cy="1974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CC95CAED-6EC9-43D5-A13B-E60DB363CD73}"/>
              </a:ext>
            </a:extLst>
          </p:cNvPr>
          <p:cNvSpPr/>
          <p:nvPr/>
        </p:nvSpPr>
        <p:spPr>
          <a:xfrm rot="5400000">
            <a:off x="635796" y="1488878"/>
            <a:ext cx="211627" cy="1974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35FF3088-F672-4C2C-9028-8854DD66394F}"/>
              </a:ext>
            </a:extLst>
          </p:cNvPr>
          <p:cNvSpPr/>
          <p:nvPr/>
        </p:nvSpPr>
        <p:spPr>
          <a:xfrm rot="5400000">
            <a:off x="635795" y="3145461"/>
            <a:ext cx="211627" cy="1974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91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BCC2F-1633-43E0-95D6-C480F2D2C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514" y="920174"/>
            <a:ext cx="4659593" cy="187301"/>
          </a:xfrm>
        </p:spPr>
        <p:txBody>
          <a:bodyPr>
            <a:noAutofit/>
          </a:bodyPr>
          <a:lstStyle/>
          <a:p>
            <a:r>
              <a:rPr lang="en-US" sz="2800" noProof="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– Important Variables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7694E1-64A7-45E9-92A5-1CF4A6FE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1"/>
            <a:r>
              <a:rPr lang="de-DE" sz="1600" dirty="0"/>
              <a:t>13.10.2021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BD1B4B-4345-4B7F-B1C6-ECFD7465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CCA1-8709-4A2C-9D0A-65A9CCC38703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DBFE75-E4B2-46E5-99D3-C0680C3A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Fritz Golz, Master Thesis Seminar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D7B0165-5FD3-4430-A723-31D962B1C1BA}"/>
              </a:ext>
            </a:extLst>
          </p:cNvPr>
          <p:cNvSpPr/>
          <p:nvPr/>
        </p:nvSpPr>
        <p:spPr>
          <a:xfrm>
            <a:off x="1204811" y="1897527"/>
            <a:ext cx="273630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Goalkeeper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9C78442-FC73-46C0-94FC-355A547AABC0}"/>
              </a:ext>
            </a:extLst>
          </p:cNvPr>
          <p:cNvSpPr/>
          <p:nvPr/>
        </p:nvSpPr>
        <p:spPr>
          <a:xfrm>
            <a:off x="1252477" y="4460392"/>
            <a:ext cx="2673259" cy="419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Last Penalty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6DDCC2F-2DA2-42E7-9125-C94ACC9177A1}"/>
              </a:ext>
            </a:extLst>
          </p:cNvPr>
          <p:cNvSpPr/>
          <p:nvPr/>
        </p:nvSpPr>
        <p:spPr>
          <a:xfrm>
            <a:off x="5270107" y="1877920"/>
            <a:ext cx="276549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Match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F2AC7A0-A6EC-4D9C-9239-D74D93AFB221}"/>
              </a:ext>
            </a:extLst>
          </p:cNvPr>
          <p:cNvSpPr/>
          <p:nvPr/>
        </p:nvSpPr>
        <p:spPr>
          <a:xfrm>
            <a:off x="5309024" y="4447769"/>
            <a:ext cx="273630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Penalty-</a:t>
            </a:r>
            <a:r>
              <a:rPr lang="de-DE" sz="2400" dirty="0" err="1">
                <a:solidFill>
                  <a:schemeClr val="tx1"/>
                </a:solidFill>
              </a:rPr>
              <a:t>Taker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7A4EC51-5775-4963-8AF4-5C2094F911CF}"/>
              </a:ext>
            </a:extLst>
          </p:cNvPr>
          <p:cNvCxnSpPr>
            <a:cxnSpLocks/>
          </p:cNvCxnSpPr>
          <p:nvPr/>
        </p:nvCxnSpPr>
        <p:spPr>
          <a:xfrm>
            <a:off x="1403648" y="2564904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D4C5EC3-CCA1-4AA9-9184-B475197C10CE}"/>
              </a:ext>
            </a:extLst>
          </p:cNvPr>
          <p:cNvCxnSpPr>
            <a:cxnSpLocks/>
          </p:cNvCxnSpPr>
          <p:nvPr/>
        </p:nvCxnSpPr>
        <p:spPr>
          <a:xfrm>
            <a:off x="1389340" y="3054151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725BE0E-36FF-4CF7-B904-88247BB236A3}"/>
              </a:ext>
            </a:extLst>
          </p:cNvPr>
          <p:cNvSpPr txBox="1"/>
          <p:nvPr/>
        </p:nvSpPr>
        <p:spPr>
          <a:xfrm>
            <a:off x="6170065" y="4925861"/>
            <a:ext cx="136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Footedge</a:t>
            </a:r>
            <a:endParaRPr lang="de-DE" sz="2400" dirty="0"/>
          </a:p>
        </p:txBody>
      </p:sp>
      <p:sp>
        <p:nvSpPr>
          <p:cNvPr id="34" name="Untertitel 33">
            <a:extLst>
              <a:ext uri="{FF2B5EF4-FFF2-40B4-BE49-F238E27FC236}">
                <a16:creationId xmlns:a16="http://schemas.microsoft.com/office/drawing/2014/main" id="{45F8EF9B-7724-4C71-9BB5-B5FFF355F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-   15 different variables in model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1A1579A-0E8D-4688-AF8A-8B2D8DB98AC7}"/>
              </a:ext>
            </a:extLst>
          </p:cNvPr>
          <p:cNvSpPr txBox="1"/>
          <p:nvPr/>
        </p:nvSpPr>
        <p:spPr>
          <a:xfrm>
            <a:off x="6178019" y="5382509"/>
            <a:ext cx="136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Defender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79F5355-51C3-45E5-94CE-6FC4BEC68B9C}"/>
              </a:ext>
            </a:extLst>
          </p:cNvPr>
          <p:cNvCxnSpPr>
            <a:cxnSpLocks/>
          </p:cNvCxnSpPr>
          <p:nvPr/>
        </p:nvCxnSpPr>
        <p:spPr>
          <a:xfrm>
            <a:off x="5796136" y="2309968"/>
            <a:ext cx="0" cy="1767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730D609-2D30-4C8E-BECC-A82D4355F5E5}"/>
              </a:ext>
            </a:extLst>
          </p:cNvPr>
          <p:cNvCxnSpPr>
            <a:cxnSpLocks/>
          </p:cNvCxnSpPr>
          <p:nvPr/>
        </p:nvCxnSpPr>
        <p:spPr>
          <a:xfrm>
            <a:off x="5796136" y="2551536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762DC97-C5DF-4F0B-820F-B438AA45C426}"/>
              </a:ext>
            </a:extLst>
          </p:cNvPr>
          <p:cNvCxnSpPr>
            <a:cxnSpLocks/>
          </p:cNvCxnSpPr>
          <p:nvPr/>
        </p:nvCxnSpPr>
        <p:spPr>
          <a:xfrm>
            <a:off x="5796136" y="3068479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D814681-4C0E-4A39-AB73-28E1A0B89A6F}"/>
              </a:ext>
            </a:extLst>
          </p:cNvPr>
          <p:cNvCxnSpPr>
            <a:cxnSpLocks/>
          </p:cNvCxnSpPr>
          <p:nvPr/>
        </p:nvCxnSpPr>
        <p:spPr>
          <a:xfrm>
            <a:off x="5796136" y="3573016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1ADB438-2309-4496-9CA3-D2963F2032A3}"/>
              </a:ext>
            </a:extLst>
          </p:cNvPr>
          <p:cNvCxnSpPr>
            <a:cxnSpLocks/>
          </p:cNvCxnSpPr>
          <p:nvPr/>
        </p:nvCxnSpPr>
        <p:spPr>
          <a:xfrm>
            <a:off x="5796136" y="4077072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34A3A02E-86E7-441F-9FB4-43CAE4E9442D}"/>
              </a:ext>
            </a:extLst>
          </p:cNvPr>
          <p:cNvSpPr txBox="1"/>
          <p:nvPr/>
        </p:nvSpPr>
        <p:spPr>
          <a:xfrm>
            <a:off x="6178019" y="2340922"/>
            <a:ext cx="136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League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345FE7A1-CAF3-4456-98B2-1A1DC946CD72}"/>
              </a:ext>
            </a:extLst>
          </p:cNvPr>
          <p:cNvSpPr txBox="1"/>
          <p:nvPr/>
        </p:nvSpPr>
        <p:spPr>
          <a:xfrm>
            <a:off x="6142446" y="2802587"/>
            <a:ext cx="1681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Groupstage</a:t>
            </a:r>
            <a:endParaRPr lang="en-US" sz="2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318C4AAA-43C3-4935-B916-B3D1BA550E18}"/>
              </a:ext>
            </a:extLst>
          </p:cNvPr>
          <p:cNvSpPr txBox="1"/>
          <p:nvPr/>
        </p:nvSpPr>
        <p:spPr>
          <a:xfrm>
            <a:off x="6176222" y="3324156"/>
            <a:ext cx="2396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Ingame</a:t>
            </a:r>
            <a:r>
              <a:rPr lang="de-DE" sz="2400" dirty="0"/>
              <a:t>/Shootout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9F8560C-77FC-48C2-9D71-4F2E90E2486A}"/>
              </a:ext>
            </a:extLst>
          </p:cNvPr>
          <p:cNvSpPr txBox="1"/>
          <p:nvPr/>
        </p:nvSpPr>
        <p:spPr>
          <a:xfrm>
            <a:off x="6156176" y="3806085"/>
            <a:ext cx="164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Decider</a:t>
            </a:r>
            <a:endParaRPr lang="de-DE" sz="24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38B5F4DF-6029-416E-9437-E441A3C6F987}"/>
              </a:ext>
            </a:extLst>
          </p:cNvPr>
          <p:cNvCxnSpPr>
            <a:cxnSpLocks/>
          </p:cNvCxnSpPr>
          <p:nvPr/>
        </p:nvCxnSpPr>
        <p:spPr>
          <a:xfrm>
            <a:off x="1392196" y="5124095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F1ED2937-1F25-42BD-A25E-9B4494C7D4D4}"/>
              </a:ext>
            </a:extLst>
          </p:cNvPr>
          <p:cNvCxnSpPr>
            <a:cxnSpLocks/>
          </p:cNvCxnSpPr>
          <p:nvPr/>
        </p:nvCxnSpPr>
        <p:spPr>
          <a:xfrm>
            <a:off x="1400792" y="561334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5EF24315-13F4-4EE5-B087-D0A36E774FC9}"/>
              </a:ext>
            </a:extLst>
          </p:cNvPr>
          <p:cNvSpPr txBox="1"/>
          <p:nvPr/>
        </p:nvSpPr>
        <p:spPr>
          <a:xfrm>
            <a:off x="1772284" y="5382510"/>
            <a:ext cx="1791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Success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9DD08CEF-E57B-40FD-8D2F-CEB228085433}"/>
              </a:ext>
            </a:extLst>
          </p:cNvPr>
          <p:cNvCxnSpPr>
            <a:cxnSpLocks/>
          </p:cNvCxnSpPr>
          <p:nvPr/>
        </p:nvCxnSpPr>
        <p:spPr>
          <a:xfrm>
            <a:off x="1395056" y="4869160"/>
            <a:ext cx="0" cy="744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280E2D23-83F2-40C0-A853-D98080F1658B}"/>
              </a:ext>
            </a:extLst>
          </p:cNvPr>
          <p:cNvSpPr txBox="1"/>
          <p:nvPr/>
        </p:nvSpPr>
        <p:spPr>
          <a:xfrm>
            <a:off x="1783735" y="4869160"/>
            <a:ext cx="198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Shot </a:t>
            </a:r>
            <a:r>
              <a:rPr lang="de-DE" sz="2400" dirty="0" err="1"/>
              <a:t>direction</a:t>
            </a:r>
            <a:endParaRPr lang="de-DE" sz="2400" dirty="0"/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AB9A007A-7CAC-4010-8D8B-3E015BD5E780}"/>
              </a:ext>
            </a:extLst>
          </p:cNvPr>
          <p:cNvCxnSpPr>
            <a:cxnSpLocks/>
          </p:cNvCxnSpPr>
          <p:nvPr/>
        </p:nvCxnSpPr>
        <p:spPr>
          <a:xfrm>
            <a:off x="5796136" y="5154247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A351C9B-07AD-4AAA-949F-48A36CA7C0D8}"/>
              </a:ext>
            </a:extLst>
          </p:cNvPr>
          <p:cNvCxnSpPr>
            <a:cxnSpLocks/>
          </p:cNvCxnSpPr>
          <p:nvPr/>
        </p:nvCxnSpPr>
        <p:spPr>
          <a:xfrm>
            <a:off x="5796136" y="563868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20FF432E-64AB-40A2-ADCA-A478B31A432C}"/>
              </a:ext>
            </a:extLst>
          </p:cNvPr>
          <p:cNvCxnSpPr>
            <a:cxnSpLocks/>
          </p:cNvCxnSpPr>
          <p:nvPr/>
        </p:nvCxnSpPr>
        <p:spPr>
          <a:xfrm>
            <a:off x="5796136" y="4869160"/>
            <a:ext cx="0" cy="769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9E129049-E12F-4A81-9916-F3E00ED19A20}"/>
              </a:ext>
            </a:extLst>
          </p:cNvPr>
          <p:cNvSpPr txBox="1"/>
          <p:nvPr/>
        </p:nvSpPr>
        <p:spPr>
          <a:xfrm>
            <a:off x="1768732" y="2347142"/>
            <a:ext cx="164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Height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3CCA95B7-B19A-4B9A-AF2A-D759053D2BC8}"/>
              </a:ext>
            </a:extLst>
          </p:cNvPr>
          <p:cNvSpPr txBox="1"/>
          <p:nvPr/>
        </p:nvSpPr>
        <p:spPr>
          <a:xfrm>
            <a:off x="1765355" y="2824534"/>
            <a:ext cx="164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Movement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36867EDE-E63E-4E4E-AB4C-739492E64F5F}"/>
              </a:ext>
            </a:extLst>
          </p:cNvPr>
          <p:cNvSpPr txBox="1"/>
          <p:nvPr/>
        </p:nvSpPr>
        <p:spPr>
          <a:xfrm>
            <a:off x="1749380" y="3344683"/>
            <a:ext cx="164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Positioning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B0B97EDF-F1AC-4176-A08F-6D6F07EBB145}"/>
              </a:ext>
            </a:extLst>
          </p:cNvPr>
          <p:cNvSpPr txBox="1"/>
          <p:nvPr/>
        </p:nvSpPr>
        <p:spPr>
          <a:xfrm>
            <a:off x="1748423" y="3827034"/>
            <a:ext cx="164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Save-Rate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1AAB1569-7AD0-4DD5-8954-C5F27CDE2751}"/>
              </a:ext>
            </a:extLst>
          </p:cNvPr>
          <p:cNvCxnSpPr>
            <a:cxnSpLocks/>
          </p:cNvCxnSpPr>
          <p:nvPr/>
        </p:nvCxnSpPr>
        <p:spPr>
          <a:xfrm>
            <a:off x="1389340" y="2329575"/>
            <a:ext cx="2856" cy="1747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ED50C2BF-2D46-4280-A4B6-5CC01256208B}"/>
              </a:ext>
            </a:extLst>
          </p:cNvPr>
          <p:cNvCxnSpPr>
            <a:cxnSpLocks/>
          </p:cNvCxnSpPr>
          <p:nvPr/>
        </p:nvCxnSpPr>
        <p:spPr>
          <a:xfrm>
            <a:off x="1392196" y="3567440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D0B223A9-060D-4B8F-B043-3538FD6DDAA6}"/>
              </a:ext>
            </a:extLst>
          </p:cNvPr>
          <p:cNvCxnSpPr>
            <a:cxnSpLocks/>
          </p:cNvCxnSpPr>
          <p:nvPr/>
        </p:nvCxnSpPr>
        <p:spPr>
          <a:xfrm>
            <a:off x="1392196" y="4071496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Gleichschenkliges Dreieck 38">
            <a:extLst>
              <a:ext uri="{FF2B5EF4-FFF2-40B4-BE49-F238E27FC236}">
                <a16:creationId xmlns:a16="http://schemas.microsoft.com/office/drawing/2014/main" id="{720FF8C8-BA0C-4EA2-A401-44F64C4F6C7B}"/>
              </a:ext>
            </a:extLst>
          </p:cNvPr>
          <p:cNvSpPr/>
          <p:nvPr/>
        </p:nvSpPr>
        <p:spPr>
          <a:xfrm rot="5400000">
            <a:off x="748462" y="1491898"/>
            <a:ext cx="211627" cy="1974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41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2340B-27B3-473C-8CE9-F303DFA7C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514" y="914163"/>
            <a:ext cx="3313414" cy="210685"/>
          </a:xfrm>
        </p:spPr>
        <p:txBody>
          <a:bodyPr>
            <a:noAutofit/>
          </a:bodyPr>
          <a:lstStyle/>
          <a:p>
            <a:r>
              <a:rPr lang="en-US" sz="2800" noProof="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- Probabilities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9A03AC-2541-4D89-ADC5-8BD04A8ECD68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hidden"/>
        <p:txBody>
          <a:bodyPr/>
          <a:lstStyle/>
          <a:p>
            <a:r>
              <a:rPr lang="en-US" b="0" i="0" u="none" strike="noStrike" baseline="0" noProof="0" dirty="0">
                <a:latin typeface="CMR12"/>
              </a:rPr>
              <a:t>   </a:t>
            </a:r>
            <a:r>
              <a:rPr lang="en-US" i="0" u="none" strike="noStrike" baseline="0" noProof="0" dirty="0">
                <a:solidFill>
                  <a:schemeClr val="bg1">
                    <a:lumMod val="75000"/>
                  </a:schemeClr>
                </a:solidFill>
                <a:latin typeface="CMR12"/>
              </a:rPr>
              <a:t>Which variables are useful to predict the shot direction?</a:t>
            </a:r>
          </a:p>
          <a:p>
            <a:pPr algn="l"/>
            <a:endParaRPr lang="en-US" noProof="0" dirty="0">
              <a:latin typeface="CMR12"/>
            </a:endParaRPr>
          </a:p>
          <a:p>
            <a:pPr algn="l"/>
            <a:r>
              <a:rPr lang="en-US" b="1" i="0" u="none" strike="noStrike" baseline="0" noProof="0" dirty="0">
                <a:latin typeface="CMR12"/>
              </a:rPr>
              <a:t>   Where</a:t>
            </a:r>
            <a:r>
              <a:rPr lang="en-US" b="1" noProof="0" dirty="0">
                <a:latin typeface="CMR12"/>
              </a:rPr>
              <a:t> </a:t>
            </a:r>
            <a:r>
              <a:rPr lang="en-US" b="1" i="0" u="none" strike="noStrike" baseline="0" noProof="0" dirty="0">
                <a:latin typeface="CMR12"/>
              </a:rPr>
              <a:t>does the penalty-taker most likely shoots the ball?</a:t>
            </a:r>
          </a:p>
          <a:p>
            <a:pPr algn="l"/>
            <a:endParaRPr lang="en-US" sz="1800" noProof="0" dirty="0">
              <a:latin typeface="CMR12"/>
            </a:endParaRPr>
          </a:p>
          <a:p>
            <a:pPr algn="l"/>
            <a:r>
              <a:rPr lang="en-US" b="0" i="0" u="none" strike="noStrike" baseline="0" noProof="0" dirty="0">
                <a:solidFill>
                  <a:schemeClr val="bg1">
                    <a:lumMod val="75000"/>
                  </a:schemeClr>
                </a:solidFill>
                <a:latin typeface="CMR12"/>
              </a:rPr>
              <a:t>   </a:t>
            </a:r>
            <a:r>
              <a:rPr lang="en-US" i="0" u="none" strike="noStrike" baseline="0" noProof="0" dirty="0">
                <a:solidFill>
                  <a:schemeClr val="bg1">
                    <a:lumMod val="85000"/>
                  </a:schemeClr>
                </a:solidFill>
                <a:latin typeface="CMR12"/>
              </a:rPr>
              <a:t>How can we use our estimated probabilities to derive a                         </a:t>
            </a:r>
          </a:p>
          <a:p>
            <a:pPr algn="l"/>
            <a:r>
              <a:rPr lang="en-US" noProof="0" dirty="0">
                <a:solidFill>
                  <a:schemeClr val="bg1">
                    <a:lumMod val="85000"/>
                  </a:schemeClr>
                </a:solidFill>
                <a:latin typeface="CMR12"/>
              </a:rPr>
              <a:t>   </a:t>
            </a:r>
            <a:r>
              <a:rPr lang="en-US" i="0" u="none" strike="noStrike" baseline="0" noProof="0" dirty="0">
                <a:solidFill>
                  <a:schemeClr val="bg1">
                    <a:lumMod val="85000"/>
                  </a:schemeClr>
                </a:solidFill>
                <a:latin typeface="CMR12"/>
              </a:rPr>
              <a:t>suited prediction method?</a:t>
            </a:r>
          </a:p>
          <a:p>
            <a:pPr algn="l"/>
            <a:endParaRPr lang="en-US" b="1" dirty="0">
              <a:latin typeface="CMR12"/>
            </a:endParaRPr>
          </a:p>
          <a:p>
            <a:pPr algn="l"/>
            <a:endParaRPr lang="en-US" b="1" noProof="0" dirty="0"/>
          </a:p>
          <a:p>
            <a:endParaRPr lang="en-US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A9EC97-95E8-4B38-9368-62930446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1"/>
            <a:r>
              <a:rPr lang="de-DE" sz="1600" dirty="0"/>
              <a:t>13.10.2021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A8F127-82A8-4A46-A2B0-96D072BB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CCA1-8709-4A2C-9D0A-65A9CCC38703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496B2B-1267-4052-AD6C-820CD78C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Fritz Golz, Master Thesis Seminar</a:t>
            </a:r>
            <a:endParaRPr lang="de-DE" dirty="0"/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E3179FF3-9C77-473F-B382-9C691670F2B3}"/>
              </a:ext>
            </a:extLst>
          </p:cNvPr>
          <p:cNvSpPr/>
          <p:nvPr/>
        </p:nvSpPr>
        <p:spPr>
          <a:xfrm rot="5400000">
            <a:off x="635796" y="1491898"/>
            <a:ext cx="211627" cy="1974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35FF3088-F672-4C2C-9028-8854DD66394F}"/>
              </a:ext>
            </a:extLst>
          </p:cNvPr>
          <p:cNvSpPr/>
          <p:nvPr/>
        </p:nvSpPr>
        <p:spPr>
          <a:xfrm rot="5400000">
            <a:off x="635795" y="3143951"/>
            <a:ext cx="211627" cy="1974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00FA2789-E43F-4DC8-94E7-5734EE28EDEA}"/>
              </a:ext>
            </a:extLst>
          </p:cNvPr>
          <p:cNvSpPr/>
          <p:nvPr/>
        </p:nvSpPr>
        <p:spPr>
          <a:xfrm rot="5400000">
            <a:off x="621733" y="2330750"/>
            <a:ext cx="211627" cy="1974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16509241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</Words>
  <Application>Microsoft Office PowerPoint</Application>
  <PresentationFormat>Bildschirmpräsentation (4:3)</PresentationFormat>
  <Paragraphs>278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CMBXTI10</vt:lpstr>
      <vt:lpstr>CMR12</vt:lpstr>
      <vt:lpstr>Larissa-Design</vt:lpstr>
      <vt:lpstr>PowerPoint-Präsentation</vt:lpstr>
      <vt:lpstr>Introduction</vt:lpstr>
      <vt:lpstr>Problem Description</vt:lpstr>
      <vt:lpstr>Learning Goals</vt:lpstr>
      <vt:lpstr>Mathematical Model</vt:lpstr>
      <vt:lpstr>Model Estimation Process</vt:lpstr>
      <vt:lpstr>Results – Important Variables</vt:lpstr>
      <vt:lpstr>Results – Important Variables</vt:lpstr>
      <vt:lpstr>Results - Probabilities</vt:lpstr>
      <vt:lpstr>Results - Probabilities I</vt:lpstr>
      <vt:lpstr>Results - Probabilities II</vt:lpstr>
      <vt:lpstr>Results - Prediction</vt:lpstr>
      <vt:lpstr>Example</vt:lpstr>
      <vt:lpstr>Results - Prediction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</dc:title>
  <dc:creator>Anita</dc:creator>
  <cp:lastModifiedBy>Fritz Golz</cp:lastModifiedBy>
  <cp:revision>185</cp:revision>
  <dcterms:created xsi:type="dcterms:W3CDTF">2018-06-30T11:43:46Z</dcterms:created>
  <dcterms:modified xsi:type="dcterms:W3CDTF">2021-10-12T10:30:28Z</dcterms:modified>
</cp:coreProperties>
</file>