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7F7306-E02B-480F-A919-76C523E18C5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6CE536-8F8F-4689-BBCC-B092891336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How better tech could protect us from distraction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4419600"/>
            <a:ext cx="5334000" cy="762000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Tayyab</a:t>
            </a:r>
            <a:r>
              <a:rPr lang="en-US" dirty="0" smtClean="0"/>
              <a:t> L. </a:t>
            </a:r>
            <a:r>
              <a:rPr lang="en-US" dirty="0" err="1" smtClean="0"/>
              <a:t>Tamboli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6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495800"/>
          </a:xfrm>
        </p:spPr>
        <p:txBody>
          <a:bodyPr/>
          <a:lstStyle/>
          <a:p>
            <a:r>
              <a:rPr lang="en-US" dirty="0" smtClean="0"/>
              <a:t>Previous design goal:</a:t>
            </a:r>
          </a:p>
          <a:p>
            <a:pPr lvl="1"/>
            <a:r>
              <a:rPr lang="en-US" dirty="0" smtClean="0"/>
              <a:t>Send message quickly and easily.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Human design goal:</a:t>
            </a:r>
          </a:p>
          <a:p>
            <a:pPr lvl="1"/>
            <a:r>
              <a:rPr lang="en-US" dirty="0" smtClean="0"/>
              <a:t>High-quality communication and relationship.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247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848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does it mean to spend our time well?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8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331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7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277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229600" cy="278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05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XBBNLJ0\Desktop\ppt\f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00617"/>
            <a:ext cx="4038600" cy="303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4343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43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XBBNLJ0\Desktop\ppt\of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71600"/>
            <a:ext cx="7924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XBBNLJ0\Desktop\ppt\of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5257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4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644" y="1481138"/>
            <a:ext cx="718271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524000"/>
            <a:ext cx="71913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41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57" y="1676400"/>
            <a:ext cx="72104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6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338</TotalTime>
  <Words>42</Words>
  <Application>Microsoft Office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How better tech could protect us from distraction </vt:lpstr>
      <vt:lpstr>What does it mean to spend our time well?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better tech could protect us from distraction</dc:title>
  <dc:creator>Tamboli, Tayyab Latif</dc:creator>
  <cp:lastModifiedBy>Tamboli, Tayyab Latif</cp:lastModifiedBy>
  <cp:revision>6</cp:revision>
  <dcterms:created xsi:type="dcterms:W3CDTF">2017-09-26T07:18:11Z</dcterms:created>
  <dcterms:modified xsi:type="dcterms:W3CDTF">2017-09-26T12:57:09Z</dcterms:modified>
</cp:coreProperties>
</file>