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How better tech could protect us from distraction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419600"/>
            <a:ext cx="5334000" cy="76200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Tayyab</a:t>
            </a:r>
            <a:r>
              <a:rPr lang="en-US" dirty="0" smtClean="0"/>
              <a:t> L. </a:t>
            </a:r>
            <a:r>
              <a:rPr lang="en-US" dirty="0" err="1" smtClean="0"/>
              <a:t>Tamboli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495800"/>
          </a:xfrm>
        </p:spPr>
        <p:txBody>
          <a:bodyPr/>
          <a:lstStyle/>
          <a:p>
            <a:r>
              <a:rPr lang="en-US" dirty="0" smtClean="0"/>
              <a:t>Previous design goal:</a:t>
            </a:r>
          </a:p>
          <a:p>
            <a:pPr lvl="1"/>
            <a:r>
              <a:rPr lang="en-US" dirty="0" smtClean="0"/>
              <a:t>Send message quickly and easily.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Human design goal:</a:t>
            </a:r>
          </a:p>
          <a:p>
            <a:pPr lvl="1"/>
            <a:r>
              <a:rPr lang="en-US" dirty="0" smtClean="0"/>
              <a:t>High-quality communication and relationship.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4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99380"/>
            <a:ext cx="8534400" cy="4525963"/>
          </a:xfrm>
        </p:spPr>
        <p:txBody>
          <a:bodyPr/>
          <a:lstStyle/>
          <a:p>
            <a:r>
              <a:rPr lang="en-US" dirty="0" smtClean="0"/>
              <a:t>Company leaders – Prioritize new matric</a:t>
            </a:r>
          </a:p>
          <a:p>
            <a:endParaRPr lang="en-US" dirty="0"/>
          </a:p>
          <a:p>
            <a:r>
              <a:rPr lang="en-US" dirty="0" smtClean="0"/>
              <a:t>Designer – Redefine the design</a:t>
            </a:r>
          </a:p>
          <a:p>
            <a:endParaRPr lang="en-US" dirty="0"/>
          </a:p>
          <a:p>
            <a:r>
              <a:rPr lang="en-US" dirty="0" smtClean="0"/>
              <a:t>Users – Demand technology that work this 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We can create this world 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2133600"/>
            <a:ext cx="28194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spent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7800" y="2133600"/>
            <a:ext cx="2895600" cy="2394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</a:p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well </a:t>
            </a:r>
          </a:p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spent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91000" y="32766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800" y="2133600"/>
            <a:ext cx="4419600" cy="1338072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YOU!!</a:t>
            </a:r>
            <a:endParaRPr lang="en-US" sz="7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4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848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does it mean to spend our time well?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331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27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29600" cy="278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0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XBBNLJ0\Desktop\ppt\f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00617"/>
            <a:ext cx="4038600" cy="303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343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4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XBBNLJ0\Desktop\ppt\of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71600"/>
            <a:ext cx="7924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XBBNLJ0\Desktop\ppt\of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5257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644" y="1481138"/>
            <a:ext cx="718271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524000"/>
            <a:ext cx="71913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57" y="1676400"/>
            <a:ext cx="72104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359</TotalTime>
  <Words>77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How better tech could protect us from distraction </vt:lpstr>
      <vt:lpstr>What does it mean to spend our time well?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can create this world today!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better tech could protect us from distraction</dc:title>
  <dc:creator>Tamboli, Tayyab Latif</dc:creator>
  <cp:lastModifiedBy>Tamboli, Tayyab Latif</cp:lastModifiedBy>
  <cp:revision>8</cp:revision>
  <dcterms:created xsi:type="dcterms:W3CDTF">2017-09-26T07:18:11Z</dcterms:created>
  <dcterms:modified xsi:type="dcterms:W3CDTF">2017-09-26T13:18:09Z</dcterms:modified>
</cp:coreProperties>
</file>