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1" autoAdjust="0"/>
    <p:restoredTop sz="94660"/>
  </p:normalViewPr>
  <p:slideViewPr>
    <p:cSldViewPr>
      <p:cViewPr varScale="1">
        <p:scale>
          <a:sx n="69" d="100"/>
          <a:sy n="69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better tech could protect us from distraction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962400"/>
            <a:ext cx="53340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Talk by – Tristan Harris</a:t>
            </a:r>
          </a:p>
          <a:p>
            <a:r>
              <a:rPr lang="en-US" sz="2800" dirty="0" smtClean="0"/>
              <a:t>(Design Thinker)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646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99380"/>
            <a:ext cx="8534400" cy="4525963"/>
          </a:xfrm>
        </p:spPr>
        <p:txBody>
          <a:bodyPr/>
          <a:lstStyle/>
          <a:p>
            <a:r>
              <a:rPr lang="en-US" dirty="0" smtClean="0"/>
              <a:t>Company leaders – Prioritize new matric</a:t>
            </a:r>
          </a:p>
          <a:p>
            <a:endParaRPr lang="en-US" dirty="0"/>
          </a:p>
          <a:p>
            <a:r>
              <a:rPr lang="en-US" dirty="0" smtClean="0"/>
              <a:t>Designer – Redefine the design</a:t>
            </a:r>
          </a:p>
          <a:p>
            <a:endParaRPr lang="en-US" dirty="0"/>
          </a:p>
          <a:p>
            <a:r>
              <a:rPr lang="en-US" dirty="0" smtClean="0"/>
              <a:t>Users – Demand technology that work this 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We can create this world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2133600"/>
            <a:ext cx="2819400" cy="2667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  <a:cs typeface="Aharoni" panose="02010803020104030203" pitchFamily="2" charset="-79"/>
              </a:rPr>
              <a:t>Time</a:t>
            </a:r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 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  <a:cs typeface="Aharoni" panose="02010803020104030203" pitchFamily="2" charset="-79"/>
              </a:rPr>
              <a:t>spent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  <a:cs typeface="Aharoni" panose="02010803020104030203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7800" y="2133600"/>
            <a:ext cx="2895600" cy="2667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  <a:cs typeface="Aharoni" panose="02010803020104030203" pitchFamily="2" charset="-79"/>
              </a:rPr>
              <a:t>Time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  <a:cs typeface="Aharoni" panose="02010803020104030203" pitchFamily="2" charset="-79"/>
              </a:rPr>
              <a:t>well 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  <a:cs typeface="Aharoni" panose="02010803020104030203" pitchFamily="2" charset="-79"/>
              </a:rPr>
              <a:t>spent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  <a:cs typeface="Aharoni" panose="02010803020104030203" pitchFamily="2" charset="-79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91000" y="3276600"/>
            <a:ext cx="990600" cy="457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45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2133600"/>
            <a:ext cx="4419600" cy="133807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109728" indent="0" algn="ctr">
              <a:buNone/>
            </a:pPr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THANK YOU!!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4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29600" cy="331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do we spend our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0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27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278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28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Example 1: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340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XBBNLJ0\Desktop\ppt\f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0617"/>
            <a:ext cx="4038600" cy="30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34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990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Example 2: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4984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BBNLJ0\Desktop\ppt\of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XBBNLJ0\Desktop\ppt\of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5257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All or nothing relationship with Technology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583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80644" y="1481138"/>
            <a:ext cx="718271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Chat Application</a:t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793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3" y="1524000"/>
            <a:ext cx="71913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28600" y="990600"/>
            <a:ext cx="8915400" cy="838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Chat </a:t>
            </a:r>
            <a:r>
              <a:rPr lang="en-US" sz="3600" dirty="0" smtClean="0"/>
              <a:t>Application with new design goal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2644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10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28600" y="990600"/>
            <a:ext cx="8915400" cy="838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Chat </a:t>
            </a:r>
            <a:r>
              <a:rPr lang="en-US" sz="3600" dirty="0" smtClean="0"/>
              <a:t>Application with new design goal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7712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495800"/>
          </a:xfrm>
        </p:spPr>
        <p:txBody>
          <a:bodyPr/>
          <a:lstStyle/>
          <a:p>
            <a:r>
              <a:rPr lang="en-US" dirty="0" smtClean="0"/>
              <a:t>Previous design goal:</a:t>
            </a:r>
          </a:p>
          <a:p>
            <a:pPr lvl="1"/>
            <a:r>
              <a:rPr lang="en-US" dirty="0" smtClean="0"/>
              <a:t>Send message quickly and easily.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Human design goal:</a:t>
            </a:r>
          </a:p>
          <a:p>
            <a:pPr lvl="1"/>
            <a:r>
              <a:rPr lang="en-US" dirty="0" smtClean="0"/>
              <a:t>High-quality communication and relationship.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924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402</TotalTime>
  <Words>104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How better tech could protect us from distraction </vt:lpstr>
      <vt:lpstr>How do we spend our time?</vt:lpstr>
      <vt:lpstr>Slide 3</vt:lpstr>
      <vt:lpstr>Slide 4</vt:lpstr>
      <vt:lpstr>All or nothing relationship with Technology</vt:lpstr>
      <vt:lpstr>Chat Application </vt:lpstr>
      <vt:lpstr>Chat Application with new design goal </vt:lpstr>
      <vt:lpstr>Chat Application with new design goal </vt:lpstr>
      <vt:lpstr>Slide 9</vt:lpstr>
      <vt:lpstr>We can create this world today!</vt:lpstr>
      <vt:lpstr>Slide 11</vt:lpstr>
      <vt:lpstr>Slide 12</vt:lpstr>
    </vt:vector>
  </TitlesOfParts>
  <Company>The Bank of New York Mellon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better tech could protect us from distraction</dc:title>
  <dc:creator>Tamboli, Tayyab Latif</dc:creator>
  <cp:lastModifiedBy>Admin</cp:lastModifiedBy>
  <cp:revision>17</cp:revision>
  <dcterms:created xsi:type="dcterms:W3CDTF">2017-09-26T07:18:11Z</dcterms:created>
  <dcterms:modified xsi:type="dcterms:W3CDTF">2017-09-26T17:13:47Z</dcterms:modified>
</cp:coreProperties>
</file>