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Tomorrow Semi Bold"/>
      <p:regular r:id="rId15"/>
    </p:embeddedFont>
    <p:embeddedFont>
      <p:font typeface="Tomorrow Semi Bold"/>
      <p:regular r:id="rId16"/>
    </p:embeddedFont>
    <p:embeddedFont>
      <p:font typeface="Tomorrow Semi Bold"/>
      <p:regular r:id="rId17"/>
    </p:embeddedFont>
    <p:embeddedFont>
      <p:font typeface="Tomorrow Semi Bold"/>
      <p:regular r:id="rId18"/>
    </p:embeddedFont>
    <p:embeddedFont>
      <p:font typeface="Tomorrow"/>
      <p:regular r:id="rId19"/>
    </p:embeddedFont>
    <p:embeddedFont>
      <p:font typeface="Tomorrow"/>
      <p:regular r:id="rId20"/>
    </p:embeddedFont>
    <p:embeddedFont>
      <p:font typeface="Tomorrow"/>
      <p:regular r:id="rId21"/>
    </p:embeddedFont>
    <p:embeddedFont>
      <p:font typeface="Tomorrow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slideLayout" Target="../slideLayouts/slideLayout9.xml"/><Relationship Id="rId6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04597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Banking System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09491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This presentation explores the basics of C++ by building a practical banking system. You'll learn about fundamental concepts like variables, data types, input/output, conditional statements, and loops.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85511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Setting Up Your Program: Header Files and Namespaces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700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Header Files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118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#include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directive is used to include header files, which contain pre-written C++ code. In our banking system, we use 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iostream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for input and output operations.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41700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Namespaces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75118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using namespace std;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line brings the standard namespace into scope, allowing us to use elements like 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cout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and 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cin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without having to write 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std::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before them.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909298"/>
            <a:ext cx="1252287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Variables and Data Types: Storing Your Data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21339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sp>
        <p:nvSpPr>
          <p:cNvPr id="5" name="Text 2"/>
          <p:cNvSpPr/>
          <p:nvPr/>
        </p:nvSpPr>
        <p:spPr>
          <a:xfrm>
            <a:off x="971550" y="5298400"/>
            <a:ext cx="1547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52133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Variables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5703808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Variables are used to store data. They are declared with a data type and a name, for example: 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float amount;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16962" y="521339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sp>
        <p:nvSpPr>
          <p:cNvPr id="9" name="Text 6"/>
          <p:cNvSpPr/>
          <p:nvPr/>
        </p:nvSpPr>
        <p:spPr>
          <a:xfrm>
            <a:off x="5357813" y="5298400"/>
            <a:ext cx="22860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954078" y="52133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Data Types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954078" y="5703808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float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data type represents decimal numbers. Other common data types include 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int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for integers and 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string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for text.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640133" y="521339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sp>
        <p:nvSpPr>
          <p:cNvPr id="13" name="Text 10"/>
          <p:cNvSpPr/>
          <p:nvPr/>
        </p:nvSpPr>
        <p:spPr>
          <a:xfrm>
            <a:off x="9781580" y="5298400"/>
            <a:ext cx="22729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0377249" y="52133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Initialization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377249" y="5703808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Variables can be initialized with a value at declaration, for instance: 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float total = 0;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66962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The Main Function: Your Program's Entry Point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3514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int main()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93264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int main()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function is the starting point of every C++ program. It's where program execution begins.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43514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Return Value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93264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return 0;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statement at the end of 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main()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indicates successful program execution.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1230796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Input and Output: Interacting with the User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cout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cout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object is used to display output on the console, for example: 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cout &lt;&lt; "Welcome to the Banking System" &lt;&lt; endl;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cin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cin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object is used to read input from the user. We use it to obtain the user's choice and the deposit or withdrawal amounts: 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cin &gt;&gt; choice;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5683" y="554593"/>
            <a:ext cx="10116741" cy="630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950"/>
              </a:lnSpc>
              <a:buNone/>
            </a:pPr>
            <a:r>
              <a:rPr lang="en-US" sz="39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Decision Making: The Switch Statement</a:t>
            </a:r>
            <a:endParaRPr lang="en-US" sz="39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2423" y="1587818"/>
            <a:ext cx="1635800" cy="148399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52994" y="2320409"/>
            <a:ext cx="114657" cy="403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5029795" y="2172295"/>
            <a:ext cx="855345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switch</a:t>
            </a:r>
            <a:endParaRPr lang="en-US" sz="1950" dirty="0"/>
          </a:p>
        </p:txBody>
      </p:sp>
      <p:sp>
        <p:nvSpPr>
          <p:cNvPr id="6" name="Shape 3"/>
          <p:cNvSpPr/>
          <p:nvPr/>
        </p:nvSpPr>
        <p:spPr>
          <a:xfrm>
            <a:off x="4878586" y="3087410"/>
            <a:ext cx="8995767" cy="11430"/>
          </a:xfrm>
          <a:prstGeom prst="roundRect">
            <a:avLst>
              <a:gd name="adj" fmla="val 264599"/>
            </a:avLst>
          </a:prstGeom>
          <a:solidFill>
            <a:srgbClr val="D6D0D0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583" y="3122176"/>
            <a:ext cx="3271599" cy="148399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925610" y="3662482"/>
            <a:ext cx="169307" cy="403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1950" dirty="0"/>
          </a:p>
        </p:txBody>
      </p:sp>
      <p:sp>
        <p:nvSpPr>
          <p:cNvPr id="9" name="Text 5"/>
          <p:cNvSpPr/>
          <p:nvPr/>
        </p:nvSpPr>
        <p:spPr>
          <a:xfrm>
            <a:off x="5847755" y="3323749"/>
            <a:ext cx="2520196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case</a:t>
            </a:r>
            <a:endParaRPr lang="en-US" sz="1950" dirty="0"/>
          </a:p>
        </p:txBody>
      </p:sp>
      <p:sp>
        <p:nvSpPr>
          <p:cNvPr id="10" name="Text 6"/>
          <p:cNvSpPr/>
          <p:nvPr/>
        </p:nvSpPr>
        <p:spPr>
          <a:xfrm>
            <a:off x="5847755" y="3759756"/>
            <a:ext cx="7875389" cy="64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Each </a:t>
            </a:r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case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label represents a specific choice, and the code within the </a:t>
            </a:r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case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block will execute if the choice matches.</a:t>
            </a:r>
            <a:endParaRPr lang="en-US" sz="1550" dirty="0"/>
          </a:p>
        </p:txBody>
      </p:sp>
      <p:sp>
        <p:nvSpPr>
          <p:cNvPr id="11" name="Shape 7"/>
          <p:cNvSpPr/>
          <p:nvPr/>
        </p:nvSpPr>
        <p:spPr>
          <a:xfrm>
            <a:off x="5696545" y="4621768"/>
            <a:ext cx="8177808" cy="11430"/>
          </a:xfrm>
          <a:prstGeom prst="roundRect">
            <a:avLst>
              <a:gd name="adj" fmla="val 264599"/>
            </a:avLst>
          </a:prstGeom>
          <a:solidFill>
            <a:srgbClr val="D6D0D0"/>
          </a:solidFill>
          <a:ln/>
        </p:spPr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623" y="4656534"/>
            <a:ext cx="4907518" cy="1483995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3926086" y="5196840"/>
            <a:ext cx="168354" cy="403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1950" dirty="0"/>
          </a:p>
        </p:txBody>
      </p:sp>
      <p:sp>
        <p:nvSpPr>
          <p:cNvPr id="14" name="Text 9"/>
          <p:cNvSpPr/>
          <p:nvPr/>
        </p:nvSpPr>
        <p:spPr>
          <a:xfrm>
            <a:off x="6665714" y="4858107"/>
            <a:ext cx="2520196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break</a:t>
            </a:r>
            <a:endParaRPr lang="en-US" sz="1950" dirty="0"/>
          </a:p>
        </p:txBody>
      </p:sp>
      <p:sp>
        <p:nvSpPr>
          <p:cNvPr id="15" name="Text 10"/>
          <p:cNvSpPr/>
          <p:nvPr/>
        </p:nvSpPr>
        <p:spPr>
          <a:xfrm>
            <a:off x="6665714" y="5294114"/>
            <a:ext cx="7057430" cy="64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</a:t>
            </a:r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break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statement prevents the program from executing the code in the next </a:t>
            </a:r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case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block.</a:t>
            </a:r>
            <a:endParaRPr lang="en-US" sz="1550" dirty="0"/>
          </a:p>
        </p:txBody>
      </p:sp>
      <p:sp>
        <p:nvSpPr>
          <p:cNvPr id="16" name="Shape 11"/>
          <p:cNvSpPr/>
          <p:nvPr/>
        </p:nvSpPr>
        <p:spPr>
          <a:xfrm>
            <a:off x="6514505" y="6156127"/>
            <a:ext cx="7359848" cy="11430"/>
          </a:xfrm>
          <a:prstGeom prst="roundRect">
            <a:avLst>
              <a:gd name="adj" fmla="val 264599"/>
            </a:avLst>
          </a:prstGeom>
          <a:solidFill>
            <a:srgbClr val="D6D0D0"/>
          </a:solidFill>
          <a:ln/>
        </p:spPr>
      </p:sp>
      <p:pic>
        <p:nvPicPr>
          <p:cNvPr id="1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664" y="6190893"/>
            <a:ext cx="6543318" cy="1483995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3925610" y="6731198"/>
            <a:ext cx="169307" cy="403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4</a:t>
            </a:r>
            <a:endParaRPr lang="en-US" sz="1950" dirty="0"/>
          </a:p>
        </p:txBody>
      </p:sp>
      <p:sp>
        <p:nvSpPr>
          <p:cNvPr id="19" name="Text 13"/>
          <p:cNvSpPr/>
          <p:nvPr/>
        </p:nvSpPr>
        <p:spPr>
          <a:xfrm>
            <a:off x="7483554" y="6392466"/>
            <a:ext cx="2520196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default</a:t>
            </a:r>
            <a:endParaRPr lang="en-US" sz="1950" dirty="0"/>
          </a:p>
        </p:txBody>
      </p:sp>
      <p:sp>
        <p:nvSpPr>
          <p:cNvPr id="20" name="Text 14"/>
          <p:cNvSpPr/>
          <p:nvPr/>
        </p:nvSpPr>
        <p:spPr>
          <a:xfrm>
            <a:off x="7483554" y="6828473"/>
            <a:ext cx="6239589" cy="64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</a:t>
            </a:r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default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block is executed if none of the </a:t>
            </a:r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case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labels match the user's choice.</a:t>
            </a:r>
            <a:endParaRPr lang="en-US" sz="15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726531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Loops: Repeating Actions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do-while Loop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do-while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loop is used to repeat a block of code at least once, then continue to repeat as long as the condition is true.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Loop Condition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condition in the </a:t>
            </a:r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while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statement determines how many times the loop runs. In our banking system, the loop continues until the user chooses to exit (choice != 9).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459004"/>
            <a:ext cx="883300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Key Takeaways and Next Steps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4507944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53017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Variables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5792153"/>
            <a:ext cx="41207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Variables are essential for storing data and manipulating it within your C++ program.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704" y="4507944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254704" y="53017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Control Flow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5254704" y="5792153"/>
            <a:ext cx="412087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Conditional statements like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switch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and loops like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do-while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are used to control the flow of your program's execution.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738" y="4507944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15738" y="53017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Practice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715738" y="5792153"/>
            <a:ext cx="4120753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Practice writing your own C++ programs, starting with simple examples like the banking system, and gradually increasing the complexity.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2025-02-02T16:46:11Z</dcterms:created>
  <dcterms:modified xsi:type="dcterms:W3CDTF">2025-02-02T16:46:11Z</dcterms:modified>
</cp:coreProperties>
</file>