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1" r:id="rId3"/>
    <p:sldId id="262" r:id="rId4"/>
    <p:sldId id="259" r:id="rId5"/>
    <p:sldId id="263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22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0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5866A-C55B-48BC-91CA-3A62949A8A5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BB6D-0827-431C-8EF3-AB29F736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5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7537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Face Mask Detection Using Machine Learning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424" y="2368849"/>
            <a:ext cx="6042520" cy="3754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Aqsa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Tayyba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Salamat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Sobia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Nasir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Sundus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4" y="3200971"/>
            <a:ext cx="4577591" cy="24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7537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Introduction </a:t>
            </a:r>
            <a:endParaRPr lang="en-US" sz="3600" b="1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13164"/>
            <a:ext cx="11194471" cy="5033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is a trending topic in computer vision for the past few years.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is a subset of object recognition that uses image processing algorithms. Digital image processing may be divided into two broad categories: classical image processing and deep learning-based image analysis. As opposed to classical image analysis, which uses complex formulas to recognize and interpret pictures, deep learning-based approaches utilize models that mimic the workings of the human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identification and imagery analytics have been increasingly popular over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 These technologies in the field of machine learning make our lives easy  and provide a solution to a complex problem like coronavirus, where wearing a mask is necessary.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problem of face mask recognition in facial images, we propose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DNN model. This model helps us recognize masked and non-masked people through a live video stream, where there are crowded places like schools, hospitals, banks, shopping malls,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study is to identify face masks from facial photographs.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75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Objectives 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20607"/>
            <a:ext cx="11194471" cy="39485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face recognition and  detection technique.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design a system that can detect faces in real-time.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 the Machine Learning algorithms  and obtain the result 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with python.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59" y="1194002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ool and Techniques Used 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413164"/>
            <a:ext cx="9523380" cy="4835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tools and techniques used in project to get the best and most accurate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(VS) Code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Mobilenet_v2 model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 (Deep Neural Network) Model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</p:txBody>
      </p:sp>
      <p:pic>
        <p:nvPicPr>
          <p:cNvPr id="1028" name="Picture 4" descr="Real time Face Mask Detection System | by Saumy Srivastava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87" y="2401823"/>
            <a:ext cx="3630042" cy="20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Proposed System 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853248"/>
            <a:ext cx="9523380" cy="43951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DNN deep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network model consisting of seven layers.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it detects human faces. Later on,  it uses a lightweight image classifier to classify the faces which are detected at the first stage as either mask or no mask faces and draw bounding boxes around them along.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integrate the live video cam to detect with or without masks person.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Real Time Outputs 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458558"/>
            <a:ext cx="10024936" cy="50153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Outputs of face mask detector from web cam are: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With Mask                                             Without Mask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2" y="2962252"/>
            <a:ext cx="3816546" cy="2648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4" y="3044806"/>
            <a:ext cx="3841947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6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853248"/>
            <a:ext cx="9523380" cy="43951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gives us the accurate result on the single and multiple faces with or without masks gives accurate result.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any mobile device by switching on the video stream. The face detection algorithms were thoroughly studied taking a number of tests and varying  the condition and image.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learnt  a lot about the vast  collection of image processing module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260145" cy="103775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YouTube Video Link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96" y="149047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https://www.youtube.com/watch?v=IAyNBMGqvBY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27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470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Face Mask Detection Using Machine Learning</vt:lpstr>
      <vt:lpstr>Introduction </vt:lpstr>
      <vt:lpstr>Objectives </vt:lpstr>
      <vt:lpstr> Tool and Techniques Used </vt:lpstr>
      <vt:lpstr>Proposed System </vt:lpstr>
      <vt:lpstr>Real Time Outputs </vt:lpstr>
      <vt:lpstr>Conclusion</vt:lpstr>
      <vt:lpstr>YouTube Video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machine learning</dc:title>
  <dc:creator>fjwu</dc:creator>
  <cp:lastModifiedBy>Nexgen</cp:lastModifiedBy>
  <cp:revision>19</cp:revision>
  <dcterms:created xsi:type="dcterms:W3CDTF">2022-09-09T17:14:38Z</dcterms:created>
  <dcterms:modified xsi:type="dcterms:W3CDTF">2022-09-12T15:43:44Z</dcterms:modified>
</cp:coreProperties>
</file>