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9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26/04/2023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0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26/04/2023</a:t>
            </a:fld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 dirty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26/04/2023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27-04-2023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behaviors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Booking origin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Flight 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There 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3784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</TotalTime>
  <Words>72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predictive model to understand factors that influence buying behaviors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Tayyaba Anwer</cp:lastModifiedBy>
  <cp:revision>31</cp:revision>
  <cp:lastPrinted>2022-06-09T07:44:13Z</cp:lastPrinted>
  <dcterms:created xsi:type="dcterms:W3CDTF">2022-02-22T07:39:05Z</dcterms:created>
  <dcterms:modified xsi:type="dcterms:W3CDTF">2023-04-27T03:42:16Z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